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92"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b5b59f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b5b59f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97b5b59f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97b5b59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7b5b59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7b5b59f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7b5b5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7b5b5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7b5b5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7b5b5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7b5b59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7b5b59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7b5b59f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7b5b59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7b5b59f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7b5b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7b5b59f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7b5b59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97b5b59f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97b5b59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97b5b59f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97b5b59f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18/04/17/machine-learning-investing-in-ai-next-big-thing.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Stock value prediction using Regression Algorithms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value prediction using regression algorithms is a complex task that involves analyzing historical data and identifying patterns to make predictions about future stock prices.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Evaluated using metrics such as mean squared error (MSE), root mean squared error (RMSE), mean absolute error (MAE), and R-squared (R2).</a:t>
            </a:r>
            <a:endParaRPr sz="1600">
              <a:solidFill>
                <a:srgbClr val="37415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Stock value predictions are not guarantees of future performance and should be used as one of many tools in making informed investment decisions.</a:t>
            </a:r>
            <a:endParaRPr sz="160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a:t>
            </a:r>
            <a:endParaRPr/>
          </a:p>
        </p:txBody>
      </p:sp>
      <p:pic>
        <p:nvPicPr>
          <p:cNvPr id="115" name="Google Shape;115;p23"/>
          <p:cNvPicPr preferRelativeResize="0"/>
          <p:nvPr/>
        </p:nvPicPr>
        <p:blipFill>
          <a:blip r:embed="rId3">
            <a:alphaModFix/>
          </a:blip>
          <a:stretch>
            <a:fillRect/>
          </a:stretch>
        </p:blipFill>
        <p:spPr>
          <a:xfrm>
            <a:off x="752275" y="1407725"/>
            <a:ext cx="2743200" cy="1838325"/>
          </a:xfrm>
          <a:prstGeom prst="rect">
            <a:avLst/>
          </a:prstGeom>
          <a:noFill/>
          <a:ln>
            <a:noFill/>
          </a:ln>
        </p:spPr>
      </p:pic>
      <p:pic>
        <p:nvPicPr>
          <p:cNvPr id="116" name="Google Shape;116;p23"/>
          <p:cNvPicPr preferRelativeResize="0"/>
          <p:nvPr/>
        </p:nvPicPr>
        <p:blipFill>
          <a:blip r:embed="rId4">
            <a:alphaModFix/>
          </a:blip>
          <a:stretch>
            <a:fillRect/>
          </a:stretch>
        </p:blipFill>
        <p:spPr>
          <a:xfrm>
            <a:off x="5370525" y="1064925"/>
            <a:ext cx="2743200"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highlight>
                  <a:srgbClr val="FFFFFF"/>
                </a:highlight>
                <a:latin typeface="Times New Roman"/>
                <a:ea typeface="Times New Roman"/>
                <a:cs typeface="Times New Roman"/>
                <a:sym typeface="Times New Roman"/>
              </a:rPr>
              <a:t>N. S. K. S. </a:t>
            </a:r>
            <a:r>
              <a:rPr lang="en-US" sz="1400" dirty="0" err="1">
                <a:solidFill>
                  <a:schemeClr val="dk1"/>
                </a:solidFill>
                <a:highlight>
                  <a:srgbClr val="FFFFFF"/>
                </a:highlight>
                <a:latin typeface="Times New Roman"/>
                <a:ea typeface="Times New Roman"/>
                <a:cs typeface="Times New Roman"/>
                <a:sym typeface="Times New Roman"/>
              </a:rPr>
              <a:t>Shouvik</a:t>
            </a:r>
            <a:r>
              <a:rPr lang="en-US" sz="1400" dirty="0">
                <a:solidFill>
                  <a:schemeClr val="dk1"/>
                </a:solidFill>
                <a:highlight>
                  <a:srgbClr val="FFFFFF"/>
                </a:highlight>
                <a:latin typeface="Times New Roman"/>
                <a:ea typeface="Times New Roman"/>
                <a:cs typeface="Times New Roman"/>
                <a:sym typeface="Times New Roman"/>
              </a:rPr>
              <a:t> </a:t>
            </a:r>
            <a:r>
              <a:rPr lang="en-US" sz="1400" dirty="0" err="1">
                <a:solidFill>
                  <a:schemeClr val="dk1"/>
                </a:solidFill>
                <a:highlight>
                  <a:srgbClr val="FFFFFF"/>
                </a:highlight>
                <a:latin typeface="Times New Roman"/>
                <a:ea typeface="Times New Roman"/>
                <a:cs typeface="Times New Roman"/>
                <a:sym typeface="Times New Roman"/>
              </a:rPr>
              <a:t>Banik</a:t>
            </a:r>
            <a:r>
              <a:rPr lang="en-US" sz="1400" dirty="0">
                <a:solidFill>
                  <a:schemeClr val="dk1"/>
                </a:solidFill>
                <a:highlight>
                  <a:srgbClr val="FFFFFF"/>
                </a:highlight>
                <a:latin typeface="Times New Roman"/>
                <a:ea typeface="Times New Roman"/>
                <a:cs typeface="Times New Roman"/>
                <a:sym typeface="Times New Roman"/>
              </a:rPr>
              <a:t>, “Analysis of Regression Techniques for Stock Market Prediction: A Performance Review,” 2021 9th International Conference on Reliability, Infocom Technologies and Optimization, 2021.</a:t>
            </a:r>
            <a:endParaRPr lang="en-US" dirty="0">
              <a:solidFill>
                <a:schemeClr val="dk1"/>
              </a:solidFill>
              <a:highlight>
                <a:srgbClr val="FFFFFF"/>
              </a:highlight>
              <a:latin typeface="Times New Roman"/>
              <a:ea typeface="Times New Roman"/>
              <a:cs typeface="Times New Roman"/>
              <a:sym typeface="Times New Roman"/>
            </a:endParaRP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Saheli Roy Choudhury, "Machines will soon will be able to learn without being programmed",Available:</a:t>
            </a:r>
            <a:r>
              <a:rPr lang="en" sz="1500" dirty="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https://www.cnbc.com/2018/04/17/machine-learning-investing-in-ai-next-big-thing.html</a:t>
            </a:r>
            <a:r>
              <a:rPr lang="en" sz="1500" dirty="0">
                <a:solidFill>
                  <a:schemeClr val="dk1"/>
                </a:solidFill>
                <a:highlight>
                  <a:srgbClr val="FFFFFF"/>
                </a:highlight>
                <a:latin typeface="Times New Roman"/>
                <a:ea typeface="Times New Roman"/>
                <a:cs typeface="Times New Roman"/>
                <a:sym typeface="Times New Roman"/>
              </a:rPr>
              <a:t>.</a:t>
            </a: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Ashish sharma, dinesh bhuriya and upendra singh, "Survey of Stock Market Prediction Using Machine Learning Approach", International Conference on Electronics Communication and Aerospace Technology ICECA, 2017.</a:t>
            </a:r>
            <a:endParaRPr sz="15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MITTAPALLY – 700747142</a:t>
            </a:r>
          </a:p>
          <a:p>
            <a:pPr marL="0" lvl="0" indent="0" algn="l" rtl="0">
              <a:spcBef>
                <a:spcPts val="0"/>
              </a:spcBef>
              <a:spcAft>
                <a:spcPts val="1200"/>
              </a:spcAft>
              <a:buNone/>
            </a:pPr>
            <a:r>
              <a:rPr lang="en-US" dirty="0"/>
              <a:t>RANJITH KUSTHAPURAM – 700733555</a:t>
            </a:r>
          </a:p>
          <a:p>
            <a:pPr marL="0" lvl="0" indent="0" algn="l" rtl="0">
              <a:spcBef>
                <a:spcPts val="0"/>
              </a:spcBef>
              <a:spcAft>
                <a:spcPts val="1200"/>
              </a:spcAft>
              <a:buNone/>
            </a:pPr>
            <a:r>
              <a:rPr lang="en-US" dirty="0"/>
              <a:t>CHANDINI NADUKUDA – 700741073</a:t>
            </a:r>
          </a:p>
          <a:p>
            <a:pPr marL="0" lvl="0" indent="0" algn="l" rtl="0">
              <a:spcBef>
                <a:spcPts val="0"/>
              </a:spcBef>
              <a:spcAft>
                <a:spcPts val="1200"/>
              </a:spcAft>
              <a:buNone/>
            </a:pPr>
            <a:r>
              <a:rPr lang="en-US" dirty="0"/>
              <a:t>SHEEBAJOY MANDAPATI - 700740580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 Implemented the coding for loading dataset.</a:t>
            </a:r>
          </a:p>
          <a:p>
            <a:pPr marL="0" lvl="0" indent="0" algn="l" rtl="0">
              <a:spcBef>
                <a:spcPts val="0"/>
              </a:spcBef>
              <a:spcAft>
                <a:spcPts val="1200"/>
              </a:spcAft>
              <a:buNone/>
            </a:pPr>
            <a:r>
              <a:rPr lang="en-US" dirty="0"/>
              <a:t>RANJITH – Worked on identifying the necessary papers for the project work implementation.</a:t>
            </a:r>
          </a:p>
          <a:p>
            <a:pPr marL="0" lvl="0" indent="0" algn="l" rtl="0">
              <a:spcBef>
                <a:spcPts val="0"/>
              </a:spcBef>
              <a:spcAft>
                <a:spcPts val="1200"/>
              </a:spcAft>
              <a:buNone/>
            </a:pPr>
            <a:r>
              <a:rPr lang="en-US"/>
              <a:t>CHANDINI </a:t>
            </a:r>
            <a:r>
              <a:rPr lang="en-US" dirty="0"/>
              <a:t>-  Dataset collection based on the requirement for the project.</a:t>
            </a:r>
          </a:p>
          <a:p>
            <a:pPr marL="0" lvl="0" indent="0" algn="l" rtl="0">
              <a:spcBef>
                <a:spcPts val="0"/>
              </a:spcBef>
              <a:spcAft>
                <a:spcPts val="1200"/>
              </a:spcAft>
              <a:buNone/>
            </a:pPr>
            <a:r>
              <a:rPr lang="en-US" dirty="0"/>
              <a:t>SHEEBAJOY – Worked on the documentation what  we have done.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market prediction has long been a topic of significant interest and research due to its potential implications for investors, traders, and financial institutions.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Ability to accurately predict stock prices can provide significant advantages in terms of making informed investment decisions, managing portfolios, and mitigating risks. </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Motivation for using regression algorithms for stock market prediction is driven by the potential benefits they offer in terms of improved investment decision making, risk management, efficient portfolio management</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Forecast future changes in a commercial lender's share price.</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Predicting the future stock price using regression algorithms such as linear and polynomial.</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Main objectives of stock market prediction using regression algorithms include achieving high prediction accuracy.</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Objectives aim to develop reliable, interpretable, and robust regression models that can provide accurate predictions of stock prices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Research explored the use of various regression algorithms, including linear regression, k-nearest neighbors regression, and artificial neural networks, for predicting stock prices.</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study used linear regression and polynomial regression to predict stock prices. The authors investigated the impact of various factors, such as market sentiment, stock volume, and financial news sentiment, on stock price prediction accuracy.</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research compared the performance of different regression algorithms, including linear regression, random forest regression, and gradient boosting regression, for stock market prediction. The authors evaluated the algorithms on various metrics, such as RMSE and MAPE, and identified the best-performing algorithm for stock price prediction.</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1500"/>
              </a:spcAft>
              <a:buClr>
                <a:schemeClr val="dk1"/>
              </a:buClr>
              <a:buSzPts val="852"/>
              <a:buFont typeface="Arial"/>
              <a:buNone/>
            </a:pP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374151"/>
                </a:solidFill>
                <a:highlight>
                  <a:srgbClr val="FFFFFF"/>
                </a:highlight>
                <a:latin typeface="Times New Roman"/>
                <a:ea typeface="Times New Roman"/>
                <a:cs typeface="Times New Roman"/>
                <a:sym typeface="Times New Roman"/>
              </a:rPr>
              <a:t>stock market is known for its dynamic and volatile nature, where the prices of stocks can fluctuate rapidly, making it challenging for investors to accurately predict their future values.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complex and unpredictable factors that influence stock prices, such as market sentiment, economic indicators,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rgbClr val="374151"/>
                </a:solidFill>
                <a:highlight>
                  <a:srgbClr val="FFFFFF"/>
                </a:highlight>
                <a:latin typeface="Times New Roman"/>
                <a:ea typeface="Times New Roman"/>
                <a:cs typeface="Times New Roman"/>
                <a:sym typeface="Times New Roman"/>
              </a:rPr>
              <a:t>ultimate goal of the problem statement is to develop a robust and scalable predictive model that can effectively forecast stock values with a high degree of accuracy.</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Linear regression is a statistical method used to model the relationship between two variables by fitting a linear equation to observed data.</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Popular and widely used algorithm for predicting numeric values based on input features.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linear regression in stock market prediction is to develop a mathematical model that can estimate the relationship between input features</a:t>
            </a:r>
            <a:endParaRPr sz="1600">
              <a:solidFill>
                <a:schemeClr val="dk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80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Type of regression analysis that extends the linear regression model by including higher-order polynomial terms to capture nonlinear relationships between variables.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polynomial regression in stock value prediction is to develop a mathematical model that can accurately estimate the relationship between input features and the target variable.</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Objectives of using polynomial regression in stock value prediction are to capture nonlinear patterns, improve model accuracy, manage model interpretability and overfitting, and perform feature selection. </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752</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Stock value prediction using Regression Algorithms</vt:lpstr>
      <vt:lpstr>Group Member Info:</vt:lpstr>
      <vt:lpstr>Roles and Responsibilities:</vt:lpstr>
      <vt:lpstr>Motivation</vt:lpstr>
      <vt:lpstr>Objective</vt:lpstr>
      <vt:lpstr>Related work</vt:lpstr>
      <vt:lpstr>Problem statement</vt:lpstr>
      <vt:lpstr>Proposed Solution</vt:lpstr>
      <vt:lpstr>Polynomial</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cp:lastModifiedBy>ranjith</cp:lastModifiedBy>
  <cp:revision>3</cp:revision>
  <dcterms:modified xsi:type="dcterms:W3CDTF">2023-04-26T04:17:16Z</dcterms:modified>
</cp:coreProperties>
</file>