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60" r:id="rId3"/>
    <p:sldId id="262" r:id="rId5"/>
    <p:sldId id="285" r:id="rId6"/>
    <p:sldId id="287" r:id="rId7"/>
    <p:sldId id="265" r:id="rId8"/>
    <p:sldId id="278" r:id="rId9"/>
  </p:sldIdLst>
  <p:sldSz cx="9144000" cy="5143500"/>
  <p:notesSz cx="6858000" cy="9144000"/>
  <p:embeddedFontLst>
    <p:embeddedFont>
      <p:font typeface="Red Hat Display" panose="02010503040201060303"/>
      <p:regular r:id="rId13"/>
      <p:italic r:id="rId14"/>
    </p:embeddedFont>
    <p:embeddedFont>
      <p:font typeface="Red Hat Display Black" panose="02010A03040201060303"/>
      <p:bold r:id="rId15"/>
    </p:embeddedFont>
    <p:embeddedFont>
      <p:font typeface="Raleway" panose="020B0503030101060003"/>
      <p:regular r:id="rId16"/>
    </p:embeddedFont>
    <p:embeddedFont>
      <p:font typeface="Raleway SemiBold" panose="020B0403030101060003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1059c2e68_0_8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1059c2e68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1059c2e68_1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1059c2e68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53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rot="10800000" flipH="1">
            <a:off x="0" y="-50"/>
            <a:ext cx="6081900" cy="2766600"/>
          </a:xfrm>
          <a:prstGeom prst="round1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56600" y="459275"/>
            <a:ext cx="5150400" cy="184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>
            <a:off x="7944600" y="3944200"/>
            <a:ext cx="1199400" cy="11994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lt1"/>
        </a:solidFill>
        <a:effectLst/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1"/>
          <p:cNvSpPr txBox="1"/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Veiled">
  <p:cSld name="BLANK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12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12"/>
          <p:cNvSpPr txBox="1"/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3"/>
          <p:cNvGrpSpPr/>
          <p:nvPr/>
        </p:nvGrpSpPr>
        <p:grpSpPr>
          <a:xfrm>
            <a:off x="0" y="-25"/>
            <a:ext cx="9144000" cy="5143500"/>
            <a:chOff x="0" y="-225"/>
            <a:chExt cx="9144000" cy="5143500"/>
          </a:xfrm>
        </p:grpSpPr>
        <p:sp>
          <p:nvSpPr>
            <p:cNvPr id="91" name="Google Shape;91;p13"/>
            <p:cNvSpPr/>
            <p:nvPr/>
          </p:nvSpPr>
          <p:spPr>
            <a:xfrm>
              <a:off x="0" y="-225"/>
              <a:ext cx="9144000" cy="5143500"/>
            </a:xfrm>
            <a:prstGeom prst="frame">
              <a:avLst>
                <a:gd name="adj1" fmla="val 8758"/>
              </a:avLst>
            </a:prstGeom>
            <a:solidFill>
              <a:srgbClr val="142236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13"/>
            <p:cNvSpPr/>
            <p:nvPr/>
          </p:nvSpPr>
          <p:spPr>
            <a:xfrm rot="10800000" flipH="1">
              <a:off x="0" y="-175"/>
              <a:ext cx="4572000" cy="906300"/>
            </a:xfrm>
            <a:prstGeom prst="round1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93" name="Google Shape;93;p13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3"/>
          <p:cNvSpPr txBox="1"/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3"/>
          <p:cNvSpPr/>
          <p:nvPr/>
        </p:nvSpPr>
        <p:spPr>
          <a:xfrm>
            <a:off x="-6100" y="3429000"/>
            <a:ext cx="9150000" cy="171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1561925" y="3020412"/>
            <a:ext cx="7003800" cy="5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type="subTitle" idx="1"/>
          </p:nvPr>
        </p:nvSpPr>
        <p:spPr>
          <a:xfrm>
            <a:off x="1561925" y="3533375"/>
            <a:ext cx="7003800" cy="2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0" y="1998300"/>
            <a:ext cx="1430700" cy="14307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0" y="-100"/>
            <a:ext cx="9144000" cy="5143600"/>
            <a:chOff x="0" y="-100"/>
            <a:chExt cx="9144000" cy="5143600"/>
          </a:xfrm>
        </p:grpSpPr>
        <p:sp>
          <p:nvSpPr>
            <p:cNvPr id="22" name="Google Shape;22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4"/>
            <p:cNvSpPr/>
            <p:nvPr/>
          </p:nvSpPr>
          <p:spPr>
            <a:xfrm rot="10800000" flipH="1">
              <a:off x="0" y="-100"/>
              <a:ext cx="6087900" cy="4419900"/>
            </a:xfrm>
            <a:prstGeom prst="round1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" name="Google Shape;24;p4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5" name="Google Shape;25;p4"/>
          <p:cNvSpPr txBox="1"/>
          <p:nvPr>
            <p:ph type="body" idx="1"/>
          </p:nvPr>
        </p:nvSpPr>
        <p:spPr>
          <a:xfrm>
            <a:off x="810450" y="554575"/>
            <a:ext cx="4686900" cy="327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 panose="020B0403030101060003"/>
              <a:buChar char="╸"/>
              <a:defRPr sz="3000">
                <a:solidFill>
                  <a:schemeClr val="dk1"/>
                </a:solidFill>
                <a:latin typeface="Raleway SemiBold" panose="020B0403030101060003"/>
                <a:ea typeface="Raleway SemiBold" panose="020B0403030101060003"/>
                <a:cs typeface="Raleway SemiBold" panose="020B0403030101060003"/>
                <a:sym typeface="Raleway SemiBold" panose="020B0403030101060003"/>
              </a:defRPr>
            </a:lvl1pPr>
            <a:lvl2pPr marL="914400" lvl="1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 panose="020B0403030101060003"/>
              <a:buChar char="╶"/>
              <a:defRPr sz="3000">
                <a:solidFill>
                  <a:schemeClr val="dk1"/>
                </a:solidFill>
                <a:latin typeface="Raleway SemiBold" panose="020B0403030101060003"/>
                <a:ea typeface="Raleway SemiBold" panose="020B0403030101060003"/>
                <a:cs typeface="Raleway SemiBold" panose="020B0403030101060003"/>
                <a:sym typeface="Raleway SemiBold" panose="020B0403030101060003"/>
              </a:defRPr>
            </a:lvl2pPr>
            <a:lvl3pPr marL="1371600" lvl="2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 panose="020B0403030101060003"/>
              <a:buChar char="╶"/>
              <a:defRPr sz="3000">
                <a:solidFill>
                  <a:schemeClr val="dk1"/>
                </a:solidFill>
                <a:latin typeface="Raleway SemiBold" panose="020B0403030101060003"/>
                <a:ea typeface="Raleway SemiBold" panose="020B0403030101060003"/>
                <a:cs typeface="Raleway SemiBold" panose="020B0403030101060003"/>
                <a:sym typeface="Raleway SemiBold" panose="020B0403030101060003"/>
              </a:defRPr>
            </a:lvl3pPr>
            <a:lvl4pPr marL="1828800" lvl="3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 panose="020B0403030101060003"/>
              <a:buChar char="╶"/>
              <a:defRPr sz="3000">
                <a:solidFill>
                  <a:schemeClr val="dk1"/>
                </a:solidFill>
                <a:latin typeface="Raleway SemiBold" panose="020B0403030101060003"/>
                <a:ea typeface="Raleway SemiBold" panose="020B0403030101060003"/>
                <a:cs typeface="Raleway SemiBold" panose="020B0403030101060003"/>
                <a:sym typeface="Raleway SemiBold" panose="020B0403030101060003"/>
              </a:defRPr>
            </a:lvl4pPr>
            <a:lvl5pPr marL="2286000" lvl="4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 panose="020B0403030101060003"/>
              <a:buChar char="╶"/>
              <a:defRPr sz="3000">
                <a:solidFill>
                  <a:schemeClr val="dk1"/>
                </a:solidFill>
                <a:latin typeface="Raleway SemiBold" panose="020B0403030101060003"/>
                <a:ea typeface="Raleway SemiBold" panose="020B0403030101060003"/>
                <a:cs typeface="Raleway SemiBold" panose="020B0403030101060003"/>
                <a:sym typeface="Raleway SemiBold" panose="020B0403030101060003"/>
              </a:defRPr>
            </a:lvl5pPr>
            <a:lvl6pPr marL="2743200" lvl="5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 panose="020B0403030101060003"/>
              <a:buChar char="╶"/>
              <a:defRPr sz="3000">
                <a:solidFill>
                  <a:schemeClr val="dk1"/>
                </a:solidFill>
                <a:latin typeface="Raleway SemiBold" panose="020B0403030101060003"/>
                <a:ea typeface="Raleway SemiBold" panose="020B0403030101060003"/>
                <a:cs typeface="Raleway SemiBold" panose="020B0403030101060003"/>
                <a:sym typeface="Raleway SemiBold" panose="020B0403030101060003"/>
              </a:defRPr>
            </a:lvl6pPr>
            <a:lvl7pPr marL="3200400" lvl="6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 panose="020B0403030101060003"/>
              <a:buChar char="╶"/>
              <a:defRPr sz="3000">
                <a:solidFill>
                  <a:schemeClr val="dk1"/>
                </a:solidFill>
                <a:latin typeface="Raleway SemiBold" panose="020B0403030101060003"/>
                <a:ea typeface="Raleway SemiBold" panose="020B0403030101060003"/>
                <a:cs typeface="Raleway SemiBold" panose="020B0403030101060003"/>
                <a:sym typeface="Raleway SemiBold" panose="020B0403030101060003"/>
              </a:defRPr>
            </a:lvl7pPr>
            <a:lvl8pPr marL="3657600" lvl="7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 panose="020B0403030101060003"/>
              <a:buChar char="╶"/>
              <a:defRPr sz="3000">
                <a:solidFill>
                  <a:schemeClr val="dk1"/>
                </a:solidFill>
                <a:latin typeface="Raleway SemiBold" panose="020B0403030101060003"/>
                <a:ea typeface="Raleway SemiBold" panose="020B0403030101060003"/>
                <a:cs typeface="Raleway SemiBold" panose="020B0403030101060003"/>
                <a:sym typeface="Raleway SemiBold" panose="020B0403030101060003"/>
              </a:defRPr>
            </a:lvl8pPr>
            <a:lvl9pPr marL="4114800" lvl="8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 panose="020B0403030101060003"/>
              <a:buChar char="╶"/>
              <a:defRPr sz="3000">
                <a:solidFill>
                  <a:schemeClr val="dk1"/>
                </a:solidFill>
                <a:latin typeface="Raleway SemiBold" panose="020B0403030101060003"/>
                <a:ea typeface="Raleway SemiBold" panose="020B0403030101060003"/>
                <a:cs typeface="Raleway SemiBold" panose="020B0403030101060003"/>
                <a:sym typeface="Raleway SemiBold" panose="020B0403030101060003"/>
              </a:defRPr>
            </a:lvl9pPr>
          </a:lstStyle>
          <a:p/>
        </p:txBody>
      </p:sp>
      <p:sp>
        <p:nvSpPr>
          <p:cNvPr id="26" name="Google Shape;26;p4"/>
          <p:cNvSpPr txBox="1"/>
          <p:nvPr/>
        </p:nvSpPr>
        <p:spPr>
          <a:xfrm>
            <a:off x="318111" y="380177"/>
            <a:ext cx="516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chemeClr val="accent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“</a:t>
            </a:r>
            <a:endParaRPr sz="7200" b="1">
              <a:solidFill>
                <a:schemeClr val="accent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7" name="Google Shape;27;p4"/>
          <p:cNvSpPr txBox="1"/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5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30" name="Google Shape;30;p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1" name="Google Shape;31;p5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32" name="Google Shape;32;p5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solidFill>
          <a:schemeClr val="lt1"/>
        </a:solidFill>
        <a:effectLst/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 rot="10800000">
            <a:off x="4766875" y="300"/>
            <a:ext cx="4377000" cy="4377000"/>
          </a:xfrm>
          <a:prstGeom prst="round1Rect">
            <a:avLst>
              <a:gd name="adj" fmla="val 50000"/>
            </a:avLst>
          </a:prstGeom>
          <a:solidFill>
            <a:srgbClr val="142236">
              <a:alpha val="78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" name="Google Shape;40;p6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913175" y="834175"/>
            <a:ext cx="3467100" cy="627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type="body" idx="1"/>
          </p:nvPr>
        </p:nvSpPr>
        <p:spPr>
          <a:xfrm>
            <a:off x="913175" y="1593750"/>
            <a:ext cx="3467100" cy="27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>
                <a:solidFill>
                  <a:schemeClr val="dk2"/>
                </a:solidFill>
              </a:defRPr>
            </a:lvl1pPr>
            <a:lvl2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╶"/>
              <a:defRPr sz="2000">
                <a:solidFill>
                  <a:schemeClr val="dk2"/>
                </a:solidFill>
              </a:defRPr>
            </a:lvl2pPr>
            <a:lvl3pPr marL="1371600" lvl="2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3pPr>
            <a:lvl4pPr marL="1828800" lvl="3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4pPr>
            <a:lvl5pPr marL="2286000" lvl="4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5pPr>
            <a:lvl6pPr marL="2743200" lvl="5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6pPr>
            <a:lvl7pPr marL="3200400" lvl="6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7pPr>
            <a:lvl8pPr marL="3657600" lvl="7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8pPr>
            <a:lvl9pPr marL="4114800" lvl="8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46" name="Google Shape;4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7" name="Google Shape;47;p7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48" name="Google Shape;48;p7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" name="Google Shape;49;p7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" name="Google Shape;50;p7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51" name="Google Shape;51;p7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type="body" idx="1"/>
          </p:nvPr>
        </p:nvSpPr>
        <p:spPr>
          <a:xfrm>
            <a:off x="913175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/>
        </p:txBody>
      </p:sp>
      <p:sp>
        <p:nvSpPr>
          <p:cNvPr id="53" name="Google Shape;53;p7"/>
          <p:cNvSpPr txBox="1"/>
          <p:nvPr>
            <p:ph type="body" idx="2"/>
          </p:nvPr>
        </p:nvSpPr>
        <p:spPr>
          <a:xfrm>
            <a:off x="4811921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/>
        </p:txBody>
      </p:sp>
      <p:sp>
        <p:nvSpPr>
          <p:cNvPr id="54" name="Google Shape;54;p7"/>
          <p:cNvSpPr txBox="1"/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57" name="Google Shape;57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8" name="Google Shape;58;p8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59" name="Google Shape;59;p8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8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8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type="body" idx="1"/>
          </p:nvPr>
        </p:nvSpPr>
        <p:spPr>
          <a:xfrm>
            <a:off x="913175" y="1746150"/>
            <a:ext cx="22242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/>
        </p:txBody>
      </p:sp>
      <p:sp>
        <p:nvSpPr>
          <p:cNvPr id="64" name="Google Shape;64;p8"/>
          <p:cNvSpPr txBox="1"/>
          <p:nvPr>
            <p:ph type="body" idx="2"/>
          </p:nvPr>
        </p:nvSpPr>
        <p:spPr>
          <a:xfrm>
            <a:off x="3427841" y="1746150"/>
            <a:ext cx="22242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/>
        </p:txBody>
      </p:sp>
      <p:sp>
        <p:nvSpPr>
          <p:cNvPr id="65" name="Google Shape;65;p8"/>
          <p:cNvSpPr txBox="1"/>
          <p:nvPr>
            <p:ph type="body" idx="3"/>
          </p:nvPr>
        </p:nvSpPr>
        <p:spPr>
          <a:xfrm>
            <a:off x="5942507" y="1746150"/>
            <a:ext cx="22242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/>
        </p:txBody>
      </p:sp>
      <p:sp>
        <p:nvSpPr>
          <p:cNvPr id="66" name="Google Shape;66;p8"/>
          <p:cNvSpPr txBox="1"/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9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69" name="Google Shape;69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0" name="Google Shape;70;p9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71" name="Google Shape;71;p9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9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9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74" name="Google Shape;74;p9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0"/>
          <p:cNvGrpSpPr/>
          <p:nvPr/>
        </p:nvGrpSpPr>
        <p:grpSpPr>
          <a:xfrm>
            <a:off x="0" y="4632875"/>
            <a:ext cx="9144000" cy="510650"/>
            <a:chOff x="0" y="4632675"/>
            <a:chExt cx="9144000" cy="510650"/>
          </a:xfrm>
        </p:grpSpPr>
        <p:sp>
          <p:nvSpPr>
            <p:cNvPr id="78" name="Google Shape;78;p10"/>
            <p:cNvSpPr/>
            <p:nvPr/>
          </p:nvSpPr>
          <p:spPr>
            <a:xfrm>
              <a:off x="0" y="4632675"/>
              <a:ext cx="6087900" cy="510600"/>
            </a:xfrm>
            <a:prstGeom prst="round1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10"/>
            <p:cNvSpPr/>
            <p:nvPr/>
          </p:nvSpPr>
          <p:spPr>
            <a:xfrm flipH="1">
              <a:off x="8760600" y="4759925"/>
              <a:ext cx="383400" cy="383400"/>
            </a:xfrm>
            <a:prstGeom prst="round1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0" name="Google Shape;80;p10"/>
          <p:cNvSpPr txBox="1"/>
          <p:nvPr>
            <p:ph type="body" idx="1"/>
          </p:nvPr>
        </p:nvSpPr>
        <p:spPr>
          <a:xfrm>
            <a:off x="457200" y="4632750"/>
            <a:ext cx="5229000" cy="51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81" name="Google Shape;81;p10"/>
          <p:cNvSpPr txBox="1"/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2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1pPr>
            <a:lvl2pPr lvl="1" algn="ctr" rtl="0">
              <a:buNone/>
              <a:defRPr sz="1000" b="1">
                <a:solidFill>
                  <a:schemeClr val="dk2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2pPr>
            <a:lvl3pPr lvl="2" algn="ctr" rtl="0">
              <a:buNone/>
              <a:defRPr sz="1000" b="1">
                <a:solidFill>
                  <a:schemeClr val="dk2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3pPr>
            <a:lvl4pPr lvl="3" algn="ctr" rtl="0">
              <a:buNone/>
              <a:defRPr sz="1000" b="1">
                <a:solidFill>
                  <a:schemeClr val="dk2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4pPr>
            <a:lvl5pPr lvl="4" algn="ctr" rtl="0">
              <a:buNone/>
              <a:defRPr sz="1000" b="1">
                <a:solidFill>
                  <a:schemeClr val="dk2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5pPr>
            <a:lvl6pPr lvl="5" algn="ctr" rtl="0">
              <a:buNone/>
              <a:defRPr sz="1000" b="1">
                <a:solidFill>
                  <a:schemeClr val="dk2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6pPr>
            <a:lvl7pPr lvl="6" algn="ctr" rtl="0">
              <a:buNone/>
              <a:defRPr sz="1000" b="1">
                <a:solidFill>
                  <a:schemeClr val="dk2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7pPr>
            <a:lvl8pPr lvl="7" algn="ctr" rtl="0">
              <a:buNone/>
              <a:defRPr sz="1000" b="1">
                <a:solidFill>
                  <a:schemeClr val="dk2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8pPr>
            <a:lvl9pPr lvl="8" algn="ctr" rtl="0">
              <a:buNone/>
              <a:defRPr sz="1000" b="1">
                <a:solidFill>
                  <a:schemeClr val="dk2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 panose="02010A03040201060303"/>
              <a:buNone/>
              <a:defRPr sz="2600">
                <a:solidFill>
                  <a:schemeClr val="dk1"/>
                </a:solidFill>
                <a:latin typeface="Red Hat Display Black" panose="02010A03040201060303"/>
                <a:ea typeface="Red Hat Display Black" panose="02010A03040201060303"/>
                <a:cs typeface="Red Hat Display Black" panose="02010A03040201060303"/>
                <a:sym typeface="Red Hat Display Black" panose="02010A03040201060303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 panose="02010A03040201060303"/>
              <a:buNone/>
              <a:defRPr sz="2600">
                <a:solidFill>
                  <a:schemeClr val="dk1"/>
                </a:solidFill>
                <a:latin typeface="Red Hat Display Black" panose="02010A03040201060303"/>
                <a:ea typeface="Red Hat Display Black" panose="02010A03040201060303"/>
                <a:cs typeface="Red Hat Display Black" panose="02010A03040201060303"/>
                <a:sym typeface="Red Hat Display Black" panose="02010A03040201060303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 panose="02010A03040201060303"/>
              <a:buNone/>
              <a:defRPr sz="2600">
                <a:solidFill>
                  <a:schemeClr val="dk1"/>
                </a:solidFill>
                <a:latin typeface="Red Hat Display Black" panose="02010A03040201060303"/>
                <a:ea typeface="Red Hat Display Black" panose="02010A03040201060303"/>
                <a:cs typeface="Red Hat Display Black" panose="02010A03040201060303"/>
                <a:sym typeface="Red Hat Display Black" panose="02010A03040201060303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 panose="02010A03040201060303"/>
              <a:buNone/>
              <a:defRPr sz="2600">
                <a:solidFill>
                  <a:schemeClr val="dk1"/>
                </a:solidFill>
                <a:latin typeface="Red Hat Display Black" panose="02010A03040201060303"/>
                <a:ea typeface="Red Hat Display Black" panose="02010A03040201060303"/>
                <a:cs typeface="Red Hat Display Black" panose="02010A03040201060303"/>
                <a:sym typeface="Red Hat Display Black" panose="02010A03040201060303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 panose="02010A03040201060303"/>
              <a:buNone/>
              <a:defRPr sz="2600">
                <a:solidFill>
                  <a:schemeClr val="dk1"/>
                </a:solidFill>
                <a:latin typeface="Red Hat Display Black" panose="02010A03040201060303"/>
                <a:ea typeface="Red Hat Display Black" panose="02010A03040201060303"/>
                <a:cs typeface="Red Hat Display Black" panose="02010A03040201060303"/>
                <a:sym typeface="Red Hat Display Black" panose="02010A03040201060303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 panose="02010A03040201060303"/>
              <a:buNone/>
              <a:defRPr sz="2600">
                <a:solidFill>
                  <a:schemeClr val="dk1"/>
                </a:solidFill>
                <a:latin typeface="Red Hat Display Black" panose="02010A03040201060303"/>
                <a:ea typeface="Red Hat Display Black" panose="02010A03040201060303"/>
                <a:cs typeface="Red Hat Display Black" panose="02010A03040201060303"/>
                <a:sym typeface="Red Hat Display Black" panose="02010A03040201060303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 panose="02010A03040201060303"/>
              <a:buNone/>
              <a:defRPr sz="2600">
                <a:solidFill>
                  <a:schemeClr val="dk1"/>
                </a:solidFill>
                <a:latin typeface="Red Hat Display Black" panose="02010A03040201060303"/>
                <a:ea typeface="Red Hat Display Black" panose="02010A03040201060303"/>
                <a:cs typeface="Red Hat Display Black" panose="02010A03040201060303"/>
                <a:sym typeface="Red Hat Display Black" panose="02010A03040201060303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 panose="02010A03040201060303"/>
              <a:buNone/>
              <a:defRPr sz="2600">
                <a:solidFill>
                  <a:schemeClr val="dk1"/>
                </a:solidFill>
                <a:latin typeface="Red Hat Display Black" panose="02010A03040201060303"/>
                <a:ea typeface="Red Hat Display Black" panose="02010A03040201060303"/>
                <a:cs typeface="Red Hat Display Black" panose="02010A03040201060303"/>
                <a:sym typeface="Red Hat Display Black" panose="02010A03040201060303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 panose="02010A03040201060303"/>
              <a:buNone/>
              <a:defRPr sz="2600">
                <a:solidFill>
                  <a:schemeClr val="dk1"/>
                </a:solidFill>
                <a:latin typeface="Red Hat Display Black" panose="02010A03040201060303"/>
                <a:ea typeface="Red Hat Display Black" panose="02010A03040201060303"/>
                <a:cs typeface="Red Hat Display Black" panose="02010A03040201060303"/>
                <a:sym typeface="Red Hat Display Black" panose="02010A030402010603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leway" panose="020B0503030101060003"/>
              <a:buChar char="╸"/>
              <a:defRPr sz="2400">
                <a:solidFill>
                  <a:schemeClr val="lt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aleway" panose="020B0503030101060003"/>
              <a:buChar char="╶"/>
              <a:defRPr sz="2400">
                <a:solidFill>
                  <a:schemeClr val="lt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 panose="020B0503030101060003"/>
              <a:buChar char="╶"/>
              <a:defRPr sz="2400">
                <a:solidFill>
                  <a:schemeClr val="lt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 panose="020B0503030101060003"/>
              <a:buChar char="╶"/>
              <a:defRPr sz="2400">
                <a:solidFill>
                  <a:schemeClr val="lt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 panose="020B0503030101060003"/>
              <a:buChar char="╶"/>
              <a:defRPr sz="2400">
                <a:solidFill>
                  <a:schemeClr val="lt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 panose="020B0503030101060003"/>
              <a:buChar char="╶"/>
              <a:defRPr sz="2400">
                <a:solidFill>
                  <a:schemeClr val="lt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 panose="020B0503030101060003"/>
              <a:buChar char="╶"/>
              <a:defRPr sz="2400">
                <a:solidFill>
                  <a:schemeClr val="lt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 panose="020B0503030101060003"/>
              <a:buChar char="╶"/>
              <a:defRPr sz="2400">
                <a:solidFill>
                  <a:schemeClr val="lt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 panose="020B0503030101060003"/>
              <a:buChar char="╶"/>
              <a:defRPr sz="2400">
                <a:solidFill>
                  <a:schemeClr val="lt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ctrTitle" idx="4294967295"/>
          </p:nvPr>
        </p:nvSpPr>
        <p:spPr>
          <a:xfrm>
            <a:off x="3352165" y="535305"/>
            <a:ext cx="5408295" cy="257746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accent1"/>
                </a:solidFill>
              </a:rPr>
              <a:t>Detecting influenza epidemics </a:t>
            </a:r>
            <a:r>
              <a:rPr lang="en-GB" sz="4000">
                <a:solidFill>
                  <a:schemeClr val="lt1"/>
                </a:solidFill>
              </a:rPr>
              <a:t>using </a:t>
            </a:r>
            <a:br>
              <a:rPr lang="en-GB" sz="4000">
                <a:solidFill>
                  <a:schemeClr val="lt1"/>
                </a:solidFill>
              </a:rPr>
            </a:br>
            <a:r>
              <a:rPr lang="en-GB" sz="4000">
                <a:solidFill>
                  <a:schemeClr val="lt1"/>
                </a:solidFill>
              </a:rPr>
              <a:t>search engine query data</a:t>
            </a:r>
            <a:endParaRPr lang="en-GB" sz="4000">
              <a:solidFill>
                <a:schemeClr val="lt1"/>
              </a:solidFill>
            </a:endParaRPr>
          </a:p>
        </p:txBody>
      </p:sp>
      <p:sp>
        <p:nvSpPr>
          <p:cNvPr id="137" name="Google Shape;137;p18"/>
          <p:cNvSpPr txBox="1"/>
          <p:nvPr>
            <p:ph type="subTitle" idx="4294967295"/>
          </p:nvPr>
        </p:nvSpPr>
        <p:spPr>
          <a:xfrm>
            <a:off x="4892040" y="3552825"/>
            <a:ext cx="3980180" cy="9309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sz="2000"/>
              <a:t>Presented By - Akshay Mule</a:t>
            </a:r>
            <a:endParaRPr lang="en-US" altLang="en-GB"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sz="2000"/>
              <a:t>Roll No -</a:t>
            </a:r>
            <a:r>
              <a:rPr lang="en-GB" sz="2000"/>
              <a:t>  </a:t>
            </a:r>
            <a:r>
              <a:rPr lang="en-US" altLang="en-GB" sz="2000"/>
              <a:t>200240520011 </a:t>
            </a:r>
            <a:endParaRPr sz="2000"/>
          </a:p>
        </p:txBody>
      </p:sp>
      <p:grpSp>
        <p:nvGrpSpPr>
          <p:cNvPr id="138" name="Google Shape;138;p18"/>
          <p:cNvGrpSpPr/>
          <p:nvPr/>
        </p:nvGrpSpPr>
        <p:grpSpPr>
          <a:xfrm>
            <a:off x="605208" y="258274"/>
            <a:ext cx="1854745" cy="1854695"/>
            <a:chOff x="6643075" y="3664250"/>
            <a:chExt cx="407950" cy="407975"/>
          </a:xfrm>
        </p:grpSpPr>
        <p:sp>
          <p:nvSpPr>
            <p:cNvPr id="139" name="Google Shape;139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1" name="Google Shape;141;p18"/>
          <p:cNvGrpSpPr/>
          <p:nvPr/>
        </p:nvGrpSpPr>
        <p:grpSpPr>
          <a:xfrm rot="-587398">
            <a:off x="108682" y="2422655"/>
            <a:ext cx="762543" cy="762457"/>
            <a:chOff x="576250" y="4319400"/>
            <a:chExt cx="442075" cy="442050"/>
          </a:xfrm>
        </p:grpSpPr>
        <p:sp>
          <p:nvSpPr>
            <p:cNvPr id="142" name="Google Shape;142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6" name="Google Shape;146;p18"/>
          <p:cNvSpPr/>
          <p:nvPr/>
        </p:nvSpPr>
        <p:spPr>
          <a:xfrm>
            <a:off x="159455" y="258485"/>
            <a:ext cx="289939" cy="27680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p18"/>
          <p:cNvSpPr/>
          <p:nvPr/>
        </p:nvSpPr>
        <p:spPr>
          <a:xfrm rot="2697081">
            <a:off x="1312325" y="2207109"/>
            <a:ext cx="440095" cy="42021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8"/>
          <p:cNvSpPr/>
          <p:nvPr/>
        </p:nvSpPr>
        <p:spPr>
          <a:xfrm>
            <a:off x="2459947" y="1175403"/>
            <a:ext cx="176266" cy="16837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18"/>
          <p:cNvSpPr/>
          <p:nvPr/>
        </p:nvSpPr>
        <p:spPr>
          <a:xfrm rot="1280597">
            <a:off x="216411" y="1918311"/>
            <a:ext cx="176235" cy="16835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18"/>
          <p:cNvSpPr txBox="1"/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US" altLang="en-GB"/>
              <a:t>What is </a:t>
            </a:r>
            <a:r>
              <a:rPr lang="en-US" altLang="en-GB">
                <a:solidFill>
                  <a:schemeClr val="accent1"/>
                </a:solidFill>
              </a:rPr>
              <a:t>Influenza?</a:t>
            </a:r>
            <a:endParaRPr lang="en-US" altLang="en-GB">
              <a:solidFill>
                <a:schemeClr val="accent1"/>
              </a:solidFill>
            </a:endParaRPr>
          </a:p>
        </p:txBody>
      </p:sp>
      <p:sp>
        <p:nvSpPr>
          <p:cNvPr id="162" name="Google Shape;162;p20"/>
          <p:cNvSpPr txBox="1"/>
          <p:nvPr>
            <p:ph type="body" idx="1"/>
          </p:nvPr>
        </p:nvSpPr>
        <p:spPr>
          <a:xfrm>
            <a:off x="913130" y="1746250"/>
            <a:ext cx="7031990" cy="26339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GB"/>
              <a:t>Influenza </a:t>
            </a:r>
            <a:r>
              <a:rPr lang="en-US" altLang="en-GB"/>
              <a:t>(H1N1)</a:t>
            </a:r>
            <a:r>
              <a:rPr lang="en-GB"/>
              <a:t> is a viral infection that attacks your respiratory system — your nose, throat and lungs. Influenza is commonly called the flu</a:t>
            </a:r>
            <a:endParaRPr lang="en-GB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GB"/>
              <a:t>A common viral infection that can be deadly, especially in high-risk groups.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163" name="Google Shape;163;p20"/>
          <p:cNvSpPr txBox="1"/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</a:rPr>
              <a:t>Approach</a:t>
            </a:r>
            <a:endParaRPr lang="en-US" altLang="en-GB">
              <a:solidFill>
                <a:schemeClr val="accent1"/>
              </a:solidFill>
            </a:endParaRPr>
          </a:p>
        </p:txBody>
      </p:sp>
      <p:sp>
        <p:nvSpPr>
          <p:cNvPr id="162" name="Google Shape;162;p20"/>
          <p:cNvSpPr txBox="1"/>
          <p:nvPr>
            <p:ph type="body" idx="1"/>
          </p:nvPr>
        </p:nvSpPr>
        <p:spPr>
          <a:xfrm>
            <a:off x="913130" y="1746250"/>
            <a:ext cx="7463155" cy="26339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altLang="en-GB"/>
              <a:t>Early detection of disease activity reduces the impact of influenza.</a:t>
            </a:r>
            <a:endParaRPr lang="en-US" altLang="en-GB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endParaRPr lang="en-US" altLang="en-GB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altLang="en-GB"/>
              <a:t>Google developed database of H1N1 infection in the form of Rate of Infection Vs No.of days.</a:t>
            </a:r>
            <a:endParaRPr lang="en-US" altLang="en-GB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endParaRPr lang="en-US" altLang="en-GB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altLang="en-GB"/>
              <a:t>Helpful for public,goverment and health professionals.</a:t>
            </a:r>
            <a:endParaRPr lang="en-US" altLang="en-GB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endParaRPr lang="en-US" altLang="en-GB"/>
          </a:p>
        </p:txBody>
      </p:sp>
      <p:sp>
        <p:nvSpPr>
          <p:cNvPr id="163" name="Google Shape;163;p20"/>
          <p:cNvSpPr txBox="1"/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</a:rPr>
              <a:t>Methods</a:t>
            </a:r>
            <a:endParaRPr lang="en-US" altLang="en-GB">
              <a:solidFill>
                <a:schemeClr val="accent1"/>
              </a:solidFill>
            </a:endParaRPr>
          </a:p>
        </p:txBody>
      </p:sp>
      <p:sp>
        <p:nvSpPr>
          <p:cNvPr id="162" name="Google Shape;162;p20"/>
          <p:cNvSpPr txBox="1"/>
          <p:nvPr>
            <p:ph type="body" idx="1"/>
          </p:nvPr>
        </p:nvSpPr>
        <p:spPr>
          <a:xfrm>
            <a:off x="913130" y="1746250"/>
            <a:ext cx="7463155" cy="26339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en-GB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Privacy- </a:t>
            </a:r>
            <a:r>
              <a:rPr lang="en-US" altLang="en-GB"/>
              <a:t>data must be secure</a:t>
            </a:r>
            <a:endParaRPr lang="en-US" altLang="en-GB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endParaRPr lang="en-US" altLang="en-GB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en-GB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Automated query selection process-</a:t>
            </a:r>
            <a:endParaRPr lang="en-US" altLang="en-GB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en-GB"/>
              <a:t>Using linear regression with 4-fold cross validation</a:t>
            </a:r>
            <a:endParaRPr lang="en-US" altLang="en-GB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endParaRPr lang="en-US" altLang="en-GB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en-GB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State-level model validation-</a:t>
            </a:r>
            <a:r>
              <a:rPr lang="en-US" altLang="en-GB"/>
              <a:t>To evaluate the accuracy of state-level ILI estimates generated using our final model.</a:t>
            </a:r>
            <a:endParaRPr lang="en-US" altLang="en-GB"/>
          </a:p>
        </p:txBody>
      </p:sp>
      <p:sp>
        <p:nvSpPr>
          <p:cNvPr id="163" name="Google Shape;163;p20"/>
          <p:cNvSpPr txBox="1"/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" name="Picture 3" descr="3-actions-fight-flu-poster-600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" y="13970"/>
            <a:ext cx="9107170" cy="597027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"/>
          <p:cNvSpPr txBox="1"/>
          <p:nvPr>
            <p:ph type="title"/>
          </p:nvPr>
        </p:nvSpPr>
        <p:spPr>
          <a:xfrm>
            <a:off x="1769110" y="1793875"/>
            <a:ext cx="5606415" cy="11988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accent1"/>
                </a:solidFill>
              </a:rPr>
              <a:t>Thank </a:t>
            </a:r>
            <a:r>
              <a:rPr lang="en-US" altLang="en-GB" sz="7200">
                <a:solidFill>
                  <a:schemeClr val="accent1"/>
                </a:solidFill>
              </a:rPr>
              <a:t>You </a:t>
            </a:r>
            <a:r>
              <a:rPr lang="en-GB" sz="7200">
                <a:solidFill>
                  <a:schemeClr val="accent1"/>
                </a:solidFill>
              </a:rPr>
              <a:t>!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339" name="Google Shape;339;p36"/>
          <p:cNvSpPr txBox="1"/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Rutland template">
  <a:themeElements>
    <a:clrScheme name="Custom 347">
      <a:dk1>
        <a:srgbClr val="142236"/>
      </a:dk1>
      <a:lt1>
        <a:srgbClr val="FFFFFF"/>
      </a:lt1>
      <a:dk2>
        <a:srgbClr val="667180"/>
      </a:dk2>
      <a:lt2>
        <a:srgbClr val="E5E8EB"/>
      </a:lt2>
      <a:accent1>
        <a:srgbClr val="FF6035"/>
      </a:accent1>
      <a:accent2>
        <a:srgbClr val="BB1C0B"/>
      </a:accent2>
      <a:accent3>
        <a:srgbClr val="1DC8E6"/>
      </a:accent3>
      <a:accent4>
        <a:srgbClr val="0D7FA3"/>
      </a:accent4>
      <a:accent5>
        <a:srgbClr val="8FC55D"/>
      </a:accent5>
      <a:accent6>
        <a:srgbClr val="4E9934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WPS Presentation</Application>
  <PresentationFormat/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Arial</vt:lpstr>
      <vt:lpstr>Red Hat Display</vt:lpstr>
      <vt:lpstr>Red Hat Display Black</vt:lpstr>
      <vt:lpstr>Raleway</vt:lpstr>
      <vt:lpstr>Raleway SemiBold</vt:lpstr>
      <vt:lpstr>Microsoft YaHei</vt:lpstr>
      <vt:lpstr>Arial Unicode MS</vt:lpstr>
      <vt:lpstr>Rutland template</vt:lpstr>
      <vt:lpstr>Detecting influenza epidemics using  search engine query data</vt:lpstr>
      <vt:lpstr> What is Influenza?</vt:lpstr>
      <vt:lpstr>Approach</vt:lpstr>
      <vt:lpstr>Methods</vt:lpstr>
      <vt:lpstr>PowerPoint 演示文稿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influenza epidemics using  search engine query data</dc:title>
  <dc:creator/>
  <cp:lastModifiedBy>Akshay</cp:lastModifiedBy>
  <cp:revision>3</cp:revision>
  <dcterms:created xsi:type="dcterms:W3CDTF">2020-07-11T11:44:00Z</dcterms:created>
  <dcterms:modified xsi:type="dcterms:W3CDTF">2020-07-11T11:52:05Z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