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7205" y="1943568"/>
            <a:ext cx="5355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 HDFS</a:t>
            </a:r>
            <a:endParaRPr lang="en-IN" sz="6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9443" y="418563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Leena Mahajan.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Anjali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Badgujar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7461119" y="3720853"/>
            <a:ext cx="239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by :</a:t>
            </a:r>
          </a:p>
        </p:txBody>
      </p:sp>
      <p:sp>
        <p:nvSpPr>
          <p:cNvPr id="9" name="AutoShape 2" descr="How did Hadoop get its name and logo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How did Hadoop get its name and logo? - Quora"/>
          <p:cNvSpPr>
            <a:spLocks noChangeAspect="1" noChangeArrowheads="1"/>
          </p:cNvSpPr>
          <p:nvPr/>
        </p:nvSpPr>
        <p:spPr bwMode="auto">
          <a:xfrm>
            <a:off x="307974" y="7937"/>
            <a:ext cx="1610977" cy="161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How did Hadoop get its name and logo? - Quo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Hadoop Logo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9" y="1760587"/>
            <a:ext cx="2186522" cy="15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5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6073" y="2706384"/>
            <a:ext cx="9839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Hadoop Distributed File System (HDFS) is the primary data storage system used by Hadoop applications. It employs a Master and Slave architecture to implement a distributed file system that provides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 performance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access to data across highly scalable Hadoop clusters.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6682" y="810227"/>
            <a:ext cx="4900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is HDFS? </a:t>
            </a:r>
          </a:p>
        </p:txBody>
      </p:sp>
    </p:spTree>
    <p:extLst>
      <p:ext uri="{BB962C8B-B14F-4D97-AF65-F5344CB8AC3E}">
        <p14:creationId xmlns:p14="http://schemas.microsoft.com/office/powerpoint/2010/main" val="145570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414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Architecture of HDFS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1172" y="257125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Components in HDFS Architecture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Client.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Datanode.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Node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Replication Management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Rack awareness.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★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Read and Write operation.</a:t>
            </a:r>
          </a:p>
        </p:txBody>
      </p:sp>
      <p:pic>
        <p:nvPicPr>
          <p:cNvPr id="1026" name="Picture 2" descr="Apache Hadoop 3.2.1 – HDF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425" y="2259728"/>
            <a:ext cx="5789187" cy="37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4158" y="462497"/>
            <a:ext cx="5142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9859" y="1443841"/>
            <a:ext cx="98523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HDFS Architecture is also known as Master node.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HDFS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stores metadata i.e. number of data blocks, replicas and other details.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maintains and manages the slave nodes, and assigns tasks to them. It should deploy on reliable hardware as it is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centerpiece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HDFS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Task of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Manage file system namespace.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Regulates client’s access to files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also executes file system execution such as naming, closing,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opening 				    	   files/directories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sends a Heartbeat and block report to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		   	  	   Hadoop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cluster.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also responsible for taking care of the Replication Factor of all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	   	   blocks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29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882" y="835985"/>
            <a:ext cx="4857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9103" y="1859340"/>
            <a:ext cx="94917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HDFS Architecture is also known as Slave node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Hadoop HDFS Architecture,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stores actual data in HDFS. It performs read and write operation as per the request of the client.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DataNodes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can deploy on commodity hardware.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●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Block replica creation, deletion and replication according to the instruction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 	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manages data storage of the system.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send heartbeat to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to report the health of HDFS.</a:t>
            </a:r>
          </a:p>
        </p:txBody>
      </p:sp>
    </p:spTree>
    <p:extLst>
      <p:ext uri="{BB962C8B-B14F-4D97-AF65-F5344CB8AC3E}">
        <p14:creationId xmlns:p14="http://schemas.microsoft.com/office/powerpoint/2010/main" val="324420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9516" y="251616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872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209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Architecture of HDFS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Leena</dc:creator>
  <cp:lastModifiedBy>Leena</cp:lastModifiedBy>
  <cp:revision>12</cp:revision>
  <dcterms:created xsi:type="dcterms:W3CDTF">2020-07-11T10:18:49Z</dcterms:created>
  <dcterms:modified xsi:type="dcterms:W3CDTF">2020-07-11T11:20:26Z</dcterms:modified>
</cp:coreProperties>
</file>