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2" r:id="rId1"/>
  </p:sldMasterIdLst>
  <p:notesMasterIdLst>
    <p:notesMasterId r:id="rId11"/>
  </p:notesMasterIdLst>
  <p:handoutMasterIdLst>
    <p:handoutMasterId r:id="rId12"/>
  </p:handout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mod Gulumkar" initials="PG" lastIdx="1" clrIdx="0">
    <p:extLst>
      <p:ext uri="{19B8F6BF-5375-455C-9EA6-DF929625EA0E}">
        <p15:presenceInfo xmlns:p15="http://schemas.microsoft.com/office/powerpoint/2012/main" userId="bd07fd741186d65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3E914D6-6815-4471-AF31-A875D7E9567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D97CB62B-D31F-4D91-A479-5BFFA52DD6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5689C2-D339-4038-95A2-4F7B7499777C}" type="datetimeFigureOut">
              <a:rPr lang="en-IN" smtClean="0"/>
              <a:t>11-11-2020</a:t>
            </a:fld>
            <a:endParaRPr lang="en-IN"/>
          </a:p>
        </p:txBody>
      </p:sp>
      <p:sp>
        <p:nvSpPr>
          <p:cNvPr id="4" name="Footer Placeholder 3">
            <a:extLst>
              <a:ext uri="{FF2B5EF4-FFF2-40B4-BE49-F238E27FC236}">
                <a16:creationId xmlns:a16="http://schemas.microsoft.com/office/drawing/2014/main" id="{492D4DB6-E836-4A0A-9FFA-0DA47AE16A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PGDAC, CDAC Mumbai         Aarogya-Mitra</a:t>
            </a:r>
          </a:p>
        </p:txBody>
      </p:sp>
      <p:sp>
        <p:nvSpPr>
          <p:cNvPr id="5" name="Slide Number Placeholder 4">
            <a:extLst>
              <a:ext uri="{FF2B5EF4-FFF2-40B4-BE49-F238E27FC236}">
                <a16:creationId xmlns:a16="http://schemas.microsoft.com/office/drawing/2014/main" id="{53C73C75-FBD2-478E-B7EE-38BE26ED8E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F9FA06-04B0-487F-8312-A1A636DF3377}" type="slidenum">
              <a:rPr lang="en-IN" smtClean="0"/>
              <a:t>‹#›</a:t>
            </a:fld>
            <a:endParaRPr lang="en-IN"/>
          </a:p>
        </p:txBody>
      </p:sp>
    </p:spTree>
    <p:extLst>
      <p:ext uri="{BB962C8B-B14F-4D97-AF65-F5344CB8AC3E}">
        <p14:creationId xmlns:p14="http://schemas.microsoft.com/office/powerpoint/2010/main" val="68186210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81A83B-742A-40FB-9036-0AF604634D11}" type="datetimeFigureOut">
              <a:rPr lang="en-IN" smtClean="0"/>
              <a:t>11-11-2020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PGDAC, CDAC Mumbai         Aarogya-Mitra</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A6C6D5-3330-4530-9AB8-D2A6A0F3858C}" type="slidenum">
              <a:rPr lang="en-IN" smtClean="0"/>
              <a:t>‹#›</a:t>
            </a:fld>
            <a:endParaRPr lang="en-IN"/>
          </a:p>
        </p:txBody>
      </p:sp>
    </p:spTree>
    <p:extLst>
      <p:ext uri="{BB962C8B-B14F-4D97-AF65-F5344CB8AC3E}">
        <p14:creationId xmlns:p14="http://schemas.microsoft.com/office/powerpoint/2010/main" val="637468735"/>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11/11/2020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4989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3424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1313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9960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9154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10660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8208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6423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5187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8333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pPr/>
              <a:t>11/11/2020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8039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11/11/2020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23977"/>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7AED3-24AC-494B-A2A0-266D23105C52}"/>
              </a:ext>
            </a:extLst>
          </p:cNvPr>
          <p:cNvSpPr>
            <a:spLocks noGrp="1"/>
          </p:cNvSpPr>
          <p:nvPr>
            <p:ph type="ctrTitle"/>
          </p:nvPr>
        </p:nvSpPr>
        <p:spPr>
          <a:xfrm>
            <a:off x="2253656" y="-242277"/>
            <a:ext cx="8637073" cy="1534087"/>
          </a:xfrm>
        </p:spPr>
        <p:txBody>
          <a:bodyPr/>
          <a:lstStyle/>
          <a:p>
            <a:r>
              <a:rPr lang="en-IN"/>
              <a:t>Bus</a:t>
            </a:r>
            <a:endParaRPr lang="en-IN" dirty="0"/>
          </a:p>
        </p:txBody>
      </p:sp>
      <p:sp>
        <p:nvSpPr>
          <p:cNvPr id="3" name="Subtitle 2">
            <a:extLst>
              <a:ext uri="{FF2B5EF4-FFF2-40B4-BE49-F238E27FC236}">
                <a16:creationId xmlns:a16="http://schemas.microsoft.com/office/drawing/2014/main" id="{6421AE39-BEF6-4426-ACF3-C7B34276C6B1}"/>
              </a:ext>
            </a:extLst>
          </p:cNvPr>
          <p:cNvSpPr>
            <a:spLocks noGrp="1"/>
          </p:cNvSpPr>
          <p:nvPr>
            <p:ph type="subTitle" idx="1"/>
          </p:nvPr>
        </p:nvSpPr>
        <p:spPr>
          <a:xfrm>
            <a:off x="2161106" y="2289513"/>
            <a:ext cx="8637072" cy="2278973"/>
          </a:xfrm>
        </p:spPr>
        <p:txBody>
          <a:bodyPr>
            <a:noAutofit/>
          </a:bodyPr>
          <a:lstStyle/>
          <a:p>
            <a:r>
              <a:rPr lang="en-IN" sz="2800" cap="none" dirty="0">
                <a:solidFill>
                  <a:srgbClr val="002060"/>
                </a:solidFill>
              </a:rPr>
              <a:t>Date Of Presentation : 12/11/2020</a:t>
            </a:r>
          </a:p>
          <a:p>
            <a:endParaRPr lang="en-IN" sz="2800" cap="none" dirty="0">
              <a:solidFill>
                <a:srgbClr val="002060"/>
              </a:solidFill>
            </a:endParaRPr>
          </a:p>
          <a:p>
            <a:r>
              <a:rPr lang="en-IN" sz="2800" cap="none" dirty="0">
                <a:solidFill>
                  <a:srgbClr val="002060"/>
                </a:solidFill>
              </a:rPr>
              <a:t>Post  Graduate Diploma In Advanced Computing (PGDAC),</a:t>
            </a:r>
          </a:p>
          <a:p>
            <a:r>
              <a:rPr lang="en-IN" sz="2800" cap="none" dirty="0">
                <a:solidFill>
                  <a:srgbClr val="002060"/>
                </a:solidFill>
              </a:rPr>
              <a:t>February 2020</a:t>
            </a:r>
          </a:p>
          <a:p>
            <a:r>
              <a:rPr lang="en-IN" sz="2800" cap="none" dirty="0">
                <a:solidFill>
                  <a:srgbClr val="002060"/>
                </a:solidFill>
              </a:rPr>
              <a:t>CDAC Mumbai</a:t>
            </a:r>
          </a:p>
        </p:txBody>
      </p:sp>
    </p:spTree>
    <p:extLst>
      <p:ext uri="{BB962C8B-B14F-4D97-AF65-F5344CB8AC3E}">
        <p14:creationId xmlns:p14="http://schemas.microsoft.com/office/powerpoint/2010/main" val="3977170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A6B50-6E1A-4569-8879-21AEF6D19C0E}"/>
              </a:ext>
            </a:extLst>
          </p:cNvPr>
          <p:cNvSpPr>
            <a:spLocks noGrp="1"/>
          </p:cNvSpPr>
          <p:nvPr>
            <p:ph type="title"/>
          </p:nvPr>
        </p:nvSpPr>
        <p:spPr/>
        <p:txBody>
          <a:bodyPr/>
          <a:lstStyle/>
          <a:p>
            <a:r>
              <a:rPr lang="en-IN" cap="none" dirty="0"/>
              <a:t>Project Team</a:t>
            </a:r>
          </a:p>
        </p:txBody>
      </p:sp>
      <p:sp>
        <p:nvSpPr>
          <p:cNvPr id="3" name="Content Placeholder 2">
            <a:extLst>
              <a:ext uri="{FF2B5EF4-FFF2-40B4-BE49-F238E27FC236}">
                <a16:creationId xmlns:a16="http://schemas.microsoft.com/office/drawing/2014/main" id="{793C566D-82A9-4AF1-8F96-B1FBB275EB5B}"/>
              </a:ext>
            </a:extLst>
          </p:cNvPr>
          <p:cNvSpPr>
            <a:spLocks noGrp="1"/>
          </p:cNvSpPr>
          <p:nvPr>
            <p:ph idx="1"/>
          </p:nvPr>
        </p:nvSpPr>
        <p:spPr/>
        <p:txBody>
          <a:bodyPr>
            <a:normAutofit/>
          </a:bodyPr>
          <a:lstStyle/>
          <a:p>
            <a:pPr marL="457200" indent="-457200">
              <a:buFont typeface="+mj-lt"/>
              <a:buAutoNum type="arabicPeriod"/>
            </a:pPr>
            <a:r>
              <a:rPr lang="en-IN" sz="2800" dirty="0"/>
              <a:t>Akshay Mule 200240520011</a:t>
            </a:r>
          </a:p>
          <a:p>
            <a:pPr marL="457200" indent="-457200">
              <a:buFont typeface="+mj-lt"/>
              <a:buAutoNum type="arabicPeriod"/>
            </a:pPr>
            <a:r>
              <a:rPr lang="en-IN" sz="2800" dirty="0"/>
              <a:t>Deepak Yadav 200240520031</a:t>
            </a:r>
          </a:p>
          <a:p>
            <a:pPr marL="457200" indent="-457200">
              <a:buFont typeface="+mj-lt"/>
              <a:buAutoNum type="arabicPeriod"/>
            </a:pPr>
            <a:r>
              <a:rPr lang="en-IN" sz="2800" b="1" dirty="0"/>
              <a:t>Pramod Gulumkar 20024520070</a:t>
            </a:r>
          </a:p>
          <a:p>
            <a:pPr marL="457200" indent="-457200">
              <a:buFont typeface="+mj-lt"/>
              <a:buAutoNum type="arabicPeriod"/>
            </a:pPr>
            <a:r>
              <a:rPr lang="en-IN" sz="2800" dirty="0"/>
              <a:t>Pravin Dongare 200240520075</a:t>
            </a:r>
          </a:p>
          <a:p>
            <a:pPr marL="457200" indent="-457200">
              <a:buFont typeface="+mj-lt"/>
              <a:buAutoNum type="arabicPeriod"/>
            </a:pPr>
            <a:r>
              <a:rPr lang="en-IN" sz="2800" dirty="0"/>
              <a:t>Sandesh Waykar 200240520086</a:t>
            </a:r>
          </a:p>
        </p:txBody>
      </p:sp>
    </p:spTree>
    <p:extLst>
      <p:ext uri="{BB962C8B-B14F-4D97-AF65-F5344CB8AC3E}">
        <p14:creationId xmlns:p14="http://schemas.microsoft.com/office/powerpoint/2010/main" val="301731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9EDCA-CD85-4C75-876A-558EBD14EC81}"/>
              </a:ext>
            </a:extLst>
          </p:cNvPr>
          <p:cNvSpPr>
            <a:spLocks noGrp="1"/>
          </p:cNvSpPr>
          <p:nvPr>
            <p:ph type="title"/>
          </p:nvPr>
        </p:nvSpPr>
        <p:spPr>
          <a:xfrm>
            <a:off x="1294362" y="867037"/>
            <a:ext cx="9603275" cy="1049235"/>
          </a:xfrm>
        </p:spPr>
        <p:txBody>
          <a:bodyPr/>
          <a:lstStyle/>
          <a:p>
            <a:r>
              <a:rPr lang="en-IN" cap="none" dirty="0"/>
              <a:t>Content</a:t>
            </a:r>
          </a:p>
        </p:txBody>
      </p:sp>
      <p:sp>
        <p:nvSpPr>
          <p:cNvPr id="3" name="Content Placeholder 2">
            <a:extLst>
              <a:ext uri="{FF2B5EF4-FFF2-40B4-BE49-F238E27FC236}">
                <a16:creationId xmlns:a16="http://schemas.microsoft.com/office/drawing/2014/main" id="{66C2F2C0-46EF-4DEE-8E6A-4215295F23F5}"/>
              </a:ext>
            </a:extLst>
          </p:cNvPr>
          <p:cNvSpPr>
            <a:spLocks noGrp="1"/>
          </p:cNvSpPr>
          <p:nvPr>
            <p:ph idx="1"/>
          </p:nvPr>
        </p:nvSpPr>
        <p:spPr/>
        <p:txBody>
          <a:bodyPr>
            <a:normAutofit/>
          </a:bodyPr>
          <a:lstStyle/>
          <a:p>
            <a:r>
              <a:rPr lang="en-US" sz="2800" dirty="0"/>
              <a:t>Introduction</a:t>
            </a:r>
          </a:p>
          <a:p>
            <a:r>
              <a:rPr lang="en-US" sz="2800" dirty="0"/>
              <a:t>Problem definition and proposed solution</a:t>
            </a:r>
          </a:p>
          <a:p>
            <a:r>
              <a:rPr lang="en-US" sz="2800" dirty="0"/>
              <a:t>Scope of project</a:t>
            </a:r>
          </a:p>
          <a:p>
            <a:r>
              <a:rPr lang="en-US" sz="2800" dirty="0"/>
              <a:t>Hardware and software requirements</a:t>
            </a:r>
          </a:p>
          <a:p>
            <a:r>
              <a:rPr lang="en-US" sz="2800" dirty="0"/>
              <a:t>Timeline duration and expected deliverables</a:t>
            </a:r>
          </a:p>
          <a:p>
            <a:endParaRPr lang="en-US" sz="2800" dirty="0"/>
          </a:p>
          <a:p>
            <a:endParaRPr lang="en-IN" sz="2800" dirty="0"/>
          </a:p>
          <a:p>
            <a:endParaRPr lang="en-IN" sz="2800" dirty="0"/>
          </a:p>
        </p:txBody>
      </p:sp>
    </p:spTree>
    <p:extLst>
      <p:ext uri="{BB962C8B-B14F-4D97-AF65-F5344CB8AC3E}">
        <p14:creationId xmlns:p14="http://schemas.microsoft.com/office/powerpoint/2010/main" val="1611817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2C52B-9A0E-48BE-A8C1-F120A7AA773B}"/>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B39DCE94-443E-4D79-97C1-6829DD8C4715}"/>
              </a:ext>
            </a:extLst>
          </p:cNvPr>
          <p:cNvSpPr>
            <a:spLocks noGrp="1"/>
          </p:cNvSpPr>
          <p:nvPr>
            <p:ph idx="1"/>
          </p:nvPr>
        </p:nvSpPr>
        <p:spPr/>
        <p:txBody>
          <a:bodyPr>
            <a:normAutofit fontScale="92500"/>
          </a:bodyPr>
          <a:lstStyle/>
          <a:p>
            <a:r>
              <a:rPr lang="en-US" sz="2800" dirty="0"/>
              <a:t>E-Bus is a web application in which, it has a real-time status of all the available Agricultural equipment's ,weather and crops information , to plan for the efficient use of farm. It helps the farmers to get  the equipment's easily for temporary use(on rent basis).</a:t>
            </a:r>
          </a:p>
          <a:p>
            <a:r>
              <a:rPr lang="en-US" sz="2800" dirty="0"/>
              <a:t>The app will also help in geo-tagging and geo-fencing of crop and give weather forecast message to farmers.</a:t>
            </a:r>
            <a:endParaRPr lang="en-IN" sz="2800" dirty="0"/>
          </a:p>
        </p:txBody>
      </p:sp>
    </p:spTree>
    <p:extLst>
      <p:ext uri="{BB962C8B-B14F-4D97-AF65-F5344CB8AC3E}">
        <p14:creationId xmlns:p14="http://schemas.microsoft.com/office/powerpoint/2010/main" val="1632360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C1AB7-6CCB-4FA4-AF6C-0F66B1E00389}"/>
              </a:ext>
            </a:extLst>
          </p:cNvPr>
          <p:cNvSpPr>
            <a:spLocks noGrp="1"/>
          </p:cNvSpPr>
          <p:nvPr>
            <p:ph type="title"/>
          </p:nvPr>
        </p:nvSpPr>
        <p:spPr/>
        <p:txBody>
          <a:bodyPr/>
          <a:lstStyle/>
          <a:p>
            <a:r>
              <a:rPr lang="en-US" cap="none" dirty="0"/>
              <a:t>Problem Definition &amp; Proposed Solution </a:t>
            </a:r>
            <a:endParaRPr lang="en-IN" cap="none" dirty="0"/>
          </a:p>
        </p:txBody>
      </p:sp>
      <p:sp>
        <p:nvSpPr>
          <p:cNvPr id="3" name="Content Placeholder 2">
            <a:extLst>
              <a:ext uri="{FF2B5EF4-FFF2-40B4-BE49-F238E27FC236}">
                <a16:creationId xmlns:a16="http://schemas.microsoft.com/office/drawing/2014/main" id="{B3F5A9CB-1BD9-45CA-B0D7-B7BA528BB9DE}"/>
              </a:ext>
            </a:extLst>
          </p:cNvPr>
          <p:cNvSpPr>
            <a:spLocks noGrp="1"/>
          </p:cNvSpPr>
          <p:nvPr>
            <p:ph idx="1"/>
          </p:nvPr>
        </p:nvSpPr>
        <p:spPr/>
        <p:txBody>
          <a:bodyPr>
            <a:normAutofit/>
          </a:bodyPr>
          <a:lstStyle/>
          <a:p>
            <a:pPr marL="0" indent="0">
              <a:buNone/>
            </a:pPr>
            <a:r>
              <a:rPr lang="en-US" sz="2800" dirty="0"/>
              <a:t>Most of the farmers are not able to buy all the equipment which they want. Farmers Required Machineries for their farming on the spot it is difficult for them to get machineries on a rental base. Our app helps farmers to rent their machineries or get machineries on a rental base. In addition to that, we are also providing Weather Information.</a:t>
            </a:r>
          </a:p>
          <a:p>
            <a:pPr marL="0" indent="0">
              <a:buNone/>
            </a:pPr>
            <a:endParaRPr lang="en-US" sz="2800" dirty="0"/>
          </a:p>
        </p:txBody>
      </p:sp>
    </p:spTree>
    <p:extLst>
      <p:ext uri="{BB962C8B-B14F-4D97-AF65-F5344CB8AC3E}">
        <p14:creationId xmlns:p14="http://schemas.microsoft.com/office/powerpoint/2010/main" val="643024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C0E74-A296-4623-81A3-9CA12562A85D}"/>
              </a:ext>
            </a:extLst>
          </p:cNvPr>
          <p:cNvSpPr>
            <a:spLocks noGrp="1"/>
          </p:cNvSpPr>
          <p:nvPr>
            <p:ph type="title"/>
          </p:nvPr>
        </p:nvSpPr>
        <p:spPr>
          <a:xfrm>
            <a:off x="1451579" y="946484"/>
            <a:ext cx="9603275" cy="618512"/>
          </a:xfrm>
        </p:spPr>
        <p:txBody>
          <a:bodyPr>
            <a:normAutofit/>
          </a:bodyPr>
          <a:lstStyle/>
          <a:p>
            <a:r>
              <a:rPr lang="en-US" cap="none" dirty="0"/>
              <a:t>Scope of Project</a:t>
            </a:r>
            <a:endParaRPr lang="en-IN" cap="none" dirty="0"/>
          </a:p>
        </p:txBody>
      </p:sp>
      <p:sp>
        <p:nvSpPr>
          <p:cNvPr id="3" name="Content Placeholder 2">
            <a:extLst>
              <a:ext uri="{FF2B5EF4-FFF2-40B4-BE49-F238E27FC236}">
                <a16:creationId xmlns:a16="http://schemas.microsoft.com/office/drawing/2014/main" id="{E1F24244-DD7E-4328-A635-857E61F7E40B}"/>
              </a:ext>
            </a:extLst>
          </p:cNvPr>
          <p:cNvSpPr>
            <a:spLocks noGrp="1"/>
          </p:cNvSpPr>
          <p:nvPr>
            <p:ph idx="1"/>
          </p:nvPr>
        </p:nvSpPr>
        <p:spPr/>
        <p:txBody>
          <a:bodyPr>
            <a:noAutofit/>
          </a:bodyPr>
          <a:lstStyle/>
          <a:p>
            <a:pPr marL="0" indent="0">
              <a:buNone/>
            </a:pPr>
            <a:r>
              <a:rPr lang="en-US" sz="2800" dirty="0"/>
              <a:t>This application will provides instant access to agricultural tool which leads to a better farming. It provides comprehensive data to Agriculture:  Availability of machineries on rental basis, weather forecasting and for farmers to have easy access to high value and technical agricultural equipment at their doorstep.</a:t>
            </a:r>
            <a:endParaRPr lang="en-IN" sz="2800" dirty="0"/>
          </a:p>
        </p:txBody>
      </p:sp>
    </p:spTree>
    <p:extLst>
      <p:ext uri="{BB962C8B-B14F-4D97-AF65-F5344CB8AC3E}">
        <p14:creationId xmlns:p14="http://schemas.microsoft.com/office/powerpoint/2010/main" val="2166400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0B944-BE9F-45C5-B63C-A7804FEC0923}"/>
              </a:ext>
            </a:extLst>
          </p:cNvPr>
          <p:cNvSpPr>
            <a:spLocks noGrp="1"/>
          </p:cNvSpPr>
          <p:nvPr>
            <p:ph type="title"/>
          </p:nvPr>
        </p:nvSpPr>
        <p:spPr/>
        <p:txBody>
          <a:bodyPr/>
          <a:lstStyle/>
          <a:p>
            <a:r>
              <a:rPr lang="en-IN" cap="none" dirty="0"/>
              <a:t>Hardware &amp; Software Requirements</a:t>
            </a:r>
          </a:p>
        </p:txBody>
      </p:sp>
      <p:sp>
        <p:nvSpPr>
          <p:cNvPr id="3" name="Content Placeholder 2">
            <a:extLst>
              <a:ext uri="{FF2B5EF4-FFF2-40B4-BE49-F238E27FC236}">
                <a16:creationId xmlns:a16="http://schemas.microsoft.com/office/drawing/2014/main" id="{5487AC11-B98B-482A-9633-0EAE9CA6D4E3}"/>
              </a:ext>
            </a:extLst>
          </p:cNvPr>
          <p:cNvSpPr>
            <a:spLocks noGrp="1"/>
          </p:cNvSpPr>
          <p:nvPr>
            <p:ph idx="1"/>
          </p:nvPr>
        </p:nvSpPr>
        <p:spPr/>
        <p:txBody>
          <a:bodyPr>
            <a:normAutofit/>
          </a:bodyPr>
          <a:lstStyle/>
          <a:p>
            <a:pPr marL="0" indent="0">
              <a:buNone/>
            </a:pPr>
            <a:r>
              <a:rPr lang="en-US" sz="2400" dirty="0"/>
              <a:t>Java spring is the back-end technology used along with MySQL Database. The front-end technologies include HTML, CSS, Bootstrap, Angular and Angular Material. Data will be communicated between these interfaces accordingly.</a:t>
            </a:r>
            <a:endParaRPr lang="en-IN" sz="2800" dirty="0"/>
          </a:p>
        </p:txBody>
      </p:sp>
    </p:spTree>
    <p:extLst>
      <p:ext uri="{BB962C8B-B14F-4D97-AF65-F5344CB8AC3E}">
        <p14:creationId xmlns:p14="http://schemas.microsoft.com/office/powerpoint/2010/main" val="4081882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956D2-74D8-49F8-821E-05B83F2CDD7E}"/>
              </a:ext>
            </a:extLst>
          </p:cNvPr>
          <p:cNvSpPr>
            <a:spLocks noGrp="1"/>
          </p:cNvSpPr>
          <p:nvPr>
            <p:ph type="title"/>
          </p:nvPr>
        </p:nvSpPr>
        <p:spPr/>
        <p:txBody>
          <a:bodyPr/>
          <a:lstStyle/>
          <a:p>
            <a:r>
              <a:rPr lang="en-US" dirty="0"/>
              <a:t>Timeline duration and expected deliverables</a:t>
            </a:r>
            <a:endParaRPr lang="en-IN" dirty="0"/>
          </a:p>
        </p:txBody>
      </p:sp>
      <p:sp>
        <p:nvSpPr>
          <p:cNvPr id="3" name="Content Placeholder 2">
            <a:extLst>
              <a:ext uri="{FF2B5EF4-FFF2-40B4-BE49-F238E27FC236}">
                <a16:creationId xmlns:a16="http://schemas.microsoft.com/office/drawing/2014/main" id="{63FC1CCC-AC07-435A-9068-509D27ACFB51}"/>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178315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09F0F-E008-42D7-877B-52FF0FD430EF}"/>
              </a:ext>
            </a:extLst>
          </p:cNvPr>
          <p:cNvSpPr>
            <a:spLocks noGrp="1"/>
          </p:cNvSpPr>
          <p:nvPr>
            <p:ph type="title"/>
          </p:nvPr>
        </p:nvSpPr>
        <p:spPr/>
        <p:txBody>
          <a:bodyPr/>
          <a:lstStyle/>
          <a:p>
            <a:r>
              <a:rPr lang="en-IN" cap="none" dirty="0">
                <a:solidFill>
                  <a:srgbClr val="0070C0"/>
                </a:solidFill>
              </a:rPr>
              <a:t>Questions??</a:t>
            </a:r>
          </a:p>
        </p:txBody>
      </p:sp>
      <p:sp>
        <p:nvSpPr>
          <p:cNvPr id="3" name="Content Placeholder 2">
            <a:extLst>
              <a:ext uri="{FF2B5EF4-FFF2-40B4-BE49-F238E27FC236}">
                <a16:creationId xmlns:a16="http://schemas.microsoft.com/office/drawing/2014/main" id="{6D3C87D6-A8CE-4CA9-A079-DC3B3EEBC395}"/>
              </a:ext>
            </a:extLst>
          </p:cNvPr>
          <p:cNvSpPr>
            <a:spLocks noGrp="1"/>
          </p:cNvSpPr>
          <p:nvPr>
            <p:ph idx="1"/>
          </p:nvPr>
        </p:nvSpPr>
        <p:spPr>
          <a:xfrm>
            <a:off x="1451579" y="2015732"/>
            <a:ext cx="9603275" cy="3262121"/>
          </a:xfrm>
        </p:spPr>
        <p:txBody>
          <a:bodyPr>
            <a:normAutofit/>
          </a:bodyPr>
          <a:lstStyle/>
          <a:p>
            <a:pPr marL="0" indent="0">
              <a:buNone/>
            </a:pPr>
            <a:r>
              <a:rPr lang="en-IN" sz="4800" b="1" dirty="0">
                <a:solidFill>
                  <a:srgbClr val="FF0000"/>
                </a:solidFill>
              </a:rPr>
              <a:t>Thank You!</a:t>
            </a:r>
          </a:p>
        </p:txBody>
      </p:sp>
      <p:sp>
        <p:nvSpPr>
          <p:cNvPr id="4" name="Footer Placeholder 3">
            <a:extLst>
              <a:ext uri="{FF2B5EF4-FFF2-40B4-BE49-F238E27FC236}">
                <a16:creationId xmlns:a16="http://schemas.microsoft.com/office/drawing/2014/main" id="{1FE9A22D-0DB8-4019-AB09-8C8A9DD99AD7}"/>
              </a:ext>
            </a:extLst>
          </p:cNvPr>
          <p:cNvSpPr>
            <a:spLocks noGrp="1"/>
          </p:cNvSpPr>
          <p:nvPr>
            <p:ph type="ftr" sz="quarter" idx="11"/>
          </p:nvPr>
        </p:nvSpPr>
        <p:spPr/>
        <p:txBody>
          <a:bodyPr/>
          <a:lstStyle/>
          <a:p>
            <a:r>
              <a:rPr lang="en-US"/>
              <a:t>1 </a:t>
            </a:r>
            <a:endParaRPr lang="en-US" dirty="0"/>
          </a:p>
        </p:txBody>
      </p:sp>
      <p:sp>
        <p:nvSpPr>
          <p:cNvPr id="5" name="Slide Number Placeholder 4">
            <a:extLst>
              <a:ext uri="{FF2B5EF4-FFF2-40B4-BE49-F238E27FC236}">
                <a16:creationId xmlns:a16="http://schemas.microsoft.com/office/drawing/2014/main" id="{93665FEE-5CFF-4CAE-AE79-C89CCF30DEFD}"/>
              </a:ext>
            </a:extLst>
          </p:cNvPr>
          <p:cNvSpPr>
            <a:spLocks noGrp="1"/>
          </p:cNvSpPr>
          <p:nvPr>
            <p:ph type="sldNum" sz="quarter" idx="12"/>
          </p:nvPr>
        </p:nvSpPr>
        <p:spPr>
          <a:xfrm>
            <a:off x="0" y="5547436"/>
            <a:ext cx="811019" cy="503578"/>
          </a:xfrm>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258029920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128</TotalTime>
  <Words>302</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Gill Sans MT</vt:lpstr>
      <vt:lpstr>Gallery</vt:lpstr>
      <vt:lpstr>Bus</vt:lpstr>
      <vt:lpstr>Project Team</vt:lpstr>
      <vt:lpstr>Content</vt:lpstr>
      <vt:lpstr>introduction</vt:lpstr>
      <vt:lpstr>Problem Definition &amp; Proposed Solution </vt:lpstr>
      <vt:lpstr>Scope of Project</vt:lpstr>
      <vt:lpstr>Hardware &amp; Software Requirements</vt:lpstr>
      <vt:lpstr>Timeline duration and expected deliverables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dc:title>
  <dc:creator>Pramod Gulumkar</dc:creator>
  <cp:lastModifiedBy>Akshay Mule</cp:lastModifiedBy>
  <cp:revision>17</cp:revision>
  <dcterms:created xsi:type="dcterms:W3CDTF">2020-11-11T10:35:03Z</dcterms:created>
  <dcterms:modified xsi:type="dcterms:W3CDTF">2020-11-11T15:02:33Z</dcterms:modified>
</cp:coreProperties>
</file>