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51F2-A9F3-7446-89B9-EBE2F67BEA1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0029-3FAC-6D4E-880F-3683364C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topic, emphasizing the API’s role in advancing AI-driven applications. Highlight its preview status and innovative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the API’s potential to transform AI interactions and invite questions from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'stateful' means the API retains context across interactions, making it ideal for complex, multi-step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computer-use feature as a standout, enabling AI to interact with web interfaces like a human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 that region availability ensures global accessibility but requires developers to verify model support in their chosen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the diversity of models, catering to text, image processing, and computer interaction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the Bing automation example to illustrate how the API can perform real-world tasks, referencing the Playwright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Acknowledge that the API is in preview, so limitations are expected, but workarounds like base64 encoding are practical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this code snippet is simplified for clarity; the full script includes safety checks and iteration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the audience to explore the reference documentation and test the API in a sandbox environment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OpenAI Responses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Stateful Revolution in AI Interaction</a:t>
            </a:r>
          </a:p>
          <a:p>
            <a:r>
              <a:t>Presented by: [Your Name]</a:t>
            </a:r>
          </a:p>
          <a:p>
            <a:r>
              <a:t>Date: May 12,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Choose the Azure OpenAI Responses API?</a:t>
            </a:r>
          </a:p>
          <a:p>
            <a:pPr lvl="1"/>
            <a:r>
              <a:t>Innovative: Stateful design enhances context-aware AI applications.</a:t>
            </a:r>
          </a:p>
          <a:p>
            <a:pPr lvl="1"/>
            <a:r>
              <a:t>Versatile: Supports diverse models and use cases, from chat to automation.</a:t>
            </a:r>
          </a:p>
          <a:p>
            <a:pPr lvl="1"/>
            <a:r>
              <a:t>Future-Ready: Preview status indicates ongoing improvements.</a:t>
            </a:r>
          </a:p>
          <a:p>
            <a:pPr lvl="1"/>
            <a:r>
              <a:t>Call to Action: Experiment with the API to build next-gen AI solutions.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Responses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Azure OpenAI Responses API</a:t>
            </a:r>
          </a:p>
          <a:p>
            <a:pPr lvl="1"/>
            <a:r>
              <a:t>Definition: A stateful API combining chat completions and assistants API capabilities.</a:t>
            </a:r>
          </a:p>
          <a:p>
            <a:pPr lvl="1"/>
            <a:r>
              <a:t>Purpose: Unified experience for conversational and task-driven AI interactions.</a:t>
            </a:r>
          </a:p>
          <a:p>
            <a:pPr lvl="1"/>
            <a:r>
              <a:t>Key Addition: Supports computer-use-preview model for computer interaction tasks.</a:t>
            </a:r>
          </a:p>
          <a:p>
            <a:pPr lvl="1"/>
            <a:r>
              <a:t>API Version: 2025-03-01-preview or later.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Powerful Features of the Responses API</a:t>
            </a:r>
          </a:p>
          <a:p>
            <a:pPr lvl="1"/>
            <a:r>
              <a:t>Stateful Interaction: Maintains conversation history for contextual responses.</a:t>
            </a:r>
          </a:p>
          <a:p>
            <a:pPr lvl="1"/>
            <a:r>
              <a:t>Model Variety: Supports multiple GPT models and computer-use-preview.</a:t>
            </a:r>
          </a:p>
          <a:p>
            <a:pPr lvl="1"/>
            <a:r>
              <a:t>Chaining Responses: Links responses using previous_response_id for continuity.</a:t>
            </a:r>
          </a:p>
          <a:p>
            <a:pPr lvl="1"/>
            <a:r>
              <a:t>Function Calling: Enables integration with external tools and services.</a:t>
            </a:r>
          </a:p>
          <a:p>
            <a:pPr lvl="1"/>
            <a:r>
              <a:t>Streaming Support: Real-time response generation for dynamic applications.</a:t>
            </a:r>
          </a:p>
          <a:p>
            <a:pPr lvl="1"/>
            <a:r>
              <a:t>Computer Use: Automates browser interactions with Playwright 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 is the Responses API Available?</a:t>
            </a:r>
          </a:p>
          <a:p>
            <a:pPr lvl="1"/>
            <a:r>
              <a:t>Supported Regions:</a:t>
            </a:r>
          </a:p>
          <a:p>
            <a:pPr lvl="2"/>
            <a:r>
              <a:t>  - australiaeast, eastus, eastus2, francecentral, japaneast</a:t>
            </a:r>
          </a:p>
          <a:p>
            <a:pPr lvl="2"/>
            <a:r>
              <a:t>  - norwayeast, southindia, swedencentral, uaenorth, uksouth</a:t>
            </a:r>
          </a:p>
          <a:p>
            <a:pPr lvl="2"/>
            <a:r>
              <a:t>  - westus, westus3</a:t>
            </a:r>
          </a:p>
          <a:p>
            <a:pPr lvl="2"/>
            <a:r>
              <a:t>Note: Not all models are available in every region; check model-specific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Compatible with the Responses API</a:t>
            </a:r>
          </a:p>
          <a:p>
            <a:pPr lvl="1"/>
            <a:r>
              <a:t>GPT-4.0: Versions 2024-11-20, 2024-08-06, 2024-05-13</a:t>
            </a:r>
          </a:p>
          <a:p>
            <a:pPr lvl="1"/>
            <a:r>
              <a:t>GPT-4.0-mini: Version 2024-07-18</a:t>
            </a:r>
          </a:p>
          <a:p>
            <a:pPr lvl="1"/>
            <a:r>
              <a:t>GPT-4.1: Version 2025-04-14</a:t>
            </a:r>
          </a:p>
          <a:p>
            <a:pPr lvl="1"/>
            <a:r>
              <a:t>GPT-4.1-nano: Version 2025-04-14</a:t>
            </a:r>
          </a:p>
          <a:p>
            <a:pPr lvl="1"/>
            <a:r>
              <a:t>GPT-4.1-mini: Version 2025-04-14</a:t>
            </a:r>
          </a:p>
          <a:p>
            <a:pPr lvl="1"/>
            <a:r>
              <a:t>GPT-image-1: Version 2025-04-15</a:t>
            </a:r>
          </a:p>
          <a:p>
            <a:pPr lvl="1"/>
            <a:r>
              <a:t>Computer-use-preview: For browser automation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Practical Applications of the Responses API</a:t>
            </a:r>
          </a:p>
          <a:p>
            <a:pPr lvl="1"/>
            <a:r>
              <a:t>Conversational AI: Build chatbots with context-aware dialogues.</a:t>
            </a:r>
          </a:p>
          <a:p>
            <a:pPr lvl="1"/>
            <a:r>
              <a:t>Task Automation: Automate web tasks (e.g., form filling, data scraping) using computer-use-preview.</a:t>
            </a:r>
          </a:p>
          <a:p>
            <a:pPr lvl="1"/>
            <a:r>
              <a:t>Content Generation: Create dynamic, context-driven text or reports.</a:t>
            </a:r>
          </a:p>
          <a:p>
            <a:pPr lvl="1"/>
            <a:r>
              <a:t>Interactive Learning: Develop educational tools with chained, simplified explanations.</a:t>
            </a:r>
          </a:p>
          <a:p>
            <a:pPr lvl="1"/>
            <a:r>
              <a:t>Example: Automating a Bing search via browser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Limitations of the Responses API</a:t>
            </a:r>
          </a:p>
          <a:p>
            <a:pPr lvl="1"/>
            <a:r>
              <a:t>Unsupported Features:</a:t>
            </a:r>
          </a:p>
          <a:p>
            <a:pPr lvl="2"/>
            <a:r>
              <a:t>  - Structured outputs</a:t>
            </a:r>
          </a:p>
          <a:p>
            <a:pPr lvl="2"/>
            <a:r>
              <a:t>  - Internet-based image URLs</a:t>
            </a:r>
          </a:p>
          <a:p>
            <a:pPr lvl="2"/>
            <a:r>
              <a:t>  - Web search tool</a:t>
            </a:r>
          </a:p>
          <a:p>
            <a:pPr lvl="2"/>
            <a:r>
              <a:t>  - Fine-tuned models</a:t>
            </a:r>
          </a:p>
          <a:p>
            <a:pPr lvl="1"/>
            <a:r>
              <a:t>Known Issues:</a:t>
            </a:r>
          </a:p>
          <a:p>
            <a:pPr lvl="2"/>
            <a:r>
              <a:t>  - Vision performance issues with OCR tasks (workaround: set image detail to high).</a:t>
            </a:r>
          </a:p>
          <a:p>
            <a:pPr lvl="2"/>
            <a:r>
              <a:t>  - Image URL input limited to base64-encoded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Browser Interaction with Computer-use-preview</a:t>
            </a:r>
          </a:p>
          <a:p>
            <a:pPr lvl="1"/>
            <a:r>
              <a:t>Scenario: Perform a search on Bing.com using Playwright.</a:t>
            </a:r>
          </a:p>
          <a:p>
            <a:pPr lvl="1"/>
            <a:r>
              <a:t>Key Components:</a:t>
            </a:r>
          </a:p>
          <a:p>
            <a:pPr lvl="2"/>
            <a:r>
              <a:t>  - Initialize AzureOpenAI client with computer-use-preview model.</a:t>
            </a:r>
          </a:p>
          <a:p>
            <a:pPr lvl="2"/>
            <a:r>
              <a:t>  - Use Playwright to capture screenshots and execute actions (click, type, scroll).</a:t>
            </a:r>
          </a:p>
          <a:p>
            <a:pPr lvl="2"/>
            <a:r>
              <a:t>  - Loop through user tasks with safety checks.</a:t>
            </a:r>
          </a:p>
          <a:p>
            <a:pPr lvl="1"/>
            <a:r>
              <a:t>Sample Code (simplified):</a:t>
            </a:r>
          </a:p>
          <a:p>
            <a:pPr lvl="2">
              <a:defRPr sz="1000"/>
            </a:pPr>
            <a:r>
              <a:t>  from openai import AzureOpenAI</a:t>
            </a:r>
          </a:p>
          <a:p>
            <a:pPr lvl="2"/>
            <a:r>
              <a:t>  from playwright.async_api import async_playwright</a:t>
            </a:r>
          </a:p>
          <a:p>
            <a:pPr lvl="2"/>
            <a:r>
              <a:t>  client = AzureOpenAI(azure_endpoint=os.getenv('AZURE_OPENAI_ENDPOINT'), api_version='2025-03-01-preview')</a:t>
            </a:r>
          </a:p>
          <a:p>
            <a:pPr lvl="2"/>
            <a:r>
              <a:t>  async with async_playwright() as p:</a:t>
            </a:r>
          </a:p>
          <a:p>
            <a:pPr lvl="2"/>
            <a:r>
              <a:t>      browser = await p.chromium.launch()</a:t>
            </a:r>
          </a:p>
          <a:p>
            <a:pPr lvl="2"/>
            <a:r>
              <a:t>      page = await browser.new_page()</a:t>
            </a:r>
          </a:p>
          <a:p>
            <a:pPr lvl="2"/>
            <a:r>
              <a:t>      await page.goto('https://www.bing.com')</a:t>
            </a:r>
          </a:p>
          <a:p>
            <a:pPr lvl="2"/>
            <a:r>
              <a:t>      screenshot = base64.b64encode(await page.screenshot()).decode('utf-8')</a:t>
            </a:r>
          </a:p>
          <a:p>
            <a:pPr lvl="2"/>
            <a:r>
              <a:t>      response = client.responses.create(model='computer-use-preview', input=[{'role': 'user', 'content': [{'type': 'input_text', 'text': 'Search for AI trends'}]}])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Start Using the Responses API</a:t>
            </a:r>
          </a:p>
          <a:p>
            <a:pPr lvl="1"/>
            <a:r>
              <a:t>Prerequisites:</a:t>
            </a:r>
          </a:p>
          <a:p>
            <a:pPr lvl="2"/>
            <a:r>
              <a:t>  - Upgrade OpenAI library: pip install --upgrade openai</a:t>
            </a:r>
          </a:p>
          <a:p>
            <a:pPr lvl="2"/>
            <a:r>
              <a:t>  - Install Playwright for computer-use: pip install playwright; playwright install</a:t>
            </a:r>
          </a:p>
          <a:p>
            <a:pPr lvl="1"/>
            <a:r>
              <a:t>Setup:</a:t>
            </a:r>
          </a:p>
          <a:p>
            <a:pPr lvl="2"/>
            <a:r>
              <a:t>  - Configure Azure credentials and endpoint.</a:t>
            </a:r>
          </a:p>
          <a:p>
            <a:pPr lvl="2"/>
            <a:r>
              <a:t>  - Use AzureOpenAI client with API version 2025-03-01-preview.</a:t>
            </a:r>
          </a:p>
          <a:p>
            <a:pPr lvl="1"/>
            <a:r>
              <a:t>Best Practices:</a:t>
            </a:r>
          </a:p>
          <a:p>
            <a:pPr lvl="2"/>
            <a:r>
              <a:t>  - Run computer-use scripts in a low-privilege environment.</a:t>
            </a:r>
          </a:p>
          <a:p>
            <a:pPr lvl="2"/>
            <a:r>
              <a:t>  - Validate coordinates and handle safety checks.</a:t>
            </a:r>
          </a:p>
          <a:p>
            <a:pPr lvl="1"/>
            <a:r>
              <a:t>Resources: Azure OpenAI Responses API reference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Azure OpenAI Responses API</vt:lpstr>
      <vt:lpstr>What is the Responses API?</vt:lpstr>
      <vt:lpstr>Key Features</vt:lpstr>
      <vt:lpstr>Region Availability</vt:lpstr>
      <vt:lpstr>Supported Models</vt:lpstr>
      <vt:lpstr>Use Cases</vt:lpstr>
      <vt:lpstr>Limitations and Known Issues</vt:lpstr>
      <vt:lpstr>Code Example</vt:lpstr>
      <vt:lpstr>Getting Started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OpenAI Responses API</dc:title>
  <dc:subject/>
  <dc:creator/>
  <cp:keywords/>
  <dc:description>generated using python-pptx</dc:description>
  <cp:lastModifiedBy>Mushari Akshay</cp:lastModifiedBy>
  <cp:revision>2</cp:revision>
  <dcterms:created xsi:type="dcterms:W3CDTF">2013-01-27T09:14:16Z</dcterms:created>
  <dcterms:modified xsi:type="dcterms:W3CDTF">2025-05-13T05:26:43Z</dcterms:modified>
  <cp:category/>
</cp:coreProperties>
</file>