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OpenAI Responses API (Preview)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Unified and Stateful AI Interaction</a:t>
            </a:r>
          </a:p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base64 image input</a:t>
            </a:r>
          </a:p>
          <a:p>
            <a:r>
              <a:t>Internet image URLs not supported</a:t>
            </a:r>
          </a:p>
          <a:p>
            <a:r>
              <a:t>Use 'type': 'input_image', 'image_url': 'data:image/...'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Computer-Use Preview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Automates browser using Playwright</a:t>
            </a:r>
          </a:p>
          <a:p>
            <a:r>
              <a:t>Screenshot-based interaction loop</a:t>
            </a:r>
          </a:p>
          <a:p>
            <a:r>
              <a:t>Supports keyboard and mouse 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Automation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Initialize browser → Screenshot → Ask model</a:t>
            </a:r>
          </a:p>
          <a:p>
            <a:r>
              <a:t>Execute action → Model reasoning → Repeat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structured outputs or fine-tuned model support</a:t>
            </a:r>
          </a:p>
          <a:p>
            <a:r>
              <a:t>Internet image URLs not supported</a:t>
            </a:r>
          </a:p>
          <a:p>
            <a:r>
              <a:t>OCR tasks need high image detail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Intelligent agents with memory</a:t>
            </a:r>
          </a:p>
          <a:p>
            <a:r>
              <a:t>AI for browser automation (Computer-use)</a:t>
            </a:r>
          </a:p>
          <a:p>
            <a:r>
              <a:t>Advanced virtual assistants</a:t>
            </a:r>
          </a:p>
          <a:p>
            <a:r>
              <a:t>Multi-turn educational chatbots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Responses API Docs</a:t>
            </a:r>
          </a:p>
          <a:p>
            <a:r>
              <a:t>Reasoning Model Guide</a:t>
            </a:r>
          </a:p>
          <a:p>
            <a:r>
              <a:t>Computer-Use Model Docs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Azure OpenAI Responses API?</a:t>
            </a:r>
          </a:p>
          <a:p>
            <a:r>
              <a:t>Combines Chat Completions + Assistants API</a:t>
            </a:r>
          </a:p>
          <a:p>
            <a:r>
              <a:t>Supports 'computer-use-preview' model</a:t>
            </a:r>
          </a:p>
          <a:p>
            <a:r>
              <a:t>Stateful conversation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Unified API endpoint for varied interactions</a:t>
            </a:r>
          </a:p>
          <a:p>
            <a:r>
              <a:t>Stateful response tracking</a:t>
            </a:r>
          </a:p>
          <a:p>
            <a:r>
              <a:t>Response chaining with 'previous_response_id'</a:t>
            </a:r>
          </a:p>
          <a:p>
            <a:r>
              <a:t>Function calling support</a:t>
            </a:r>
          </a:p>
          <a:p>
            <a:r>
              <a:t>Image and multi-modal input capabilities</a:t>
            </a:r>
          </a:p>
          <a:p>
            <a:r>
              <a:t>Integration with reasoning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&amp; Model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Available Regions: eastus, japaneast, swedencentral, etc.</a:t>
            </a:r>
          </a:p>
          <a:p>
            <a:r>
              <a:t>Supported Models:</a:t>
            </a:r>
          </a:p>
          <a:p>
            <a:r>
              <a:t>- GPT-4o, GPT-4.1, o3, o4-mini, computer-use-preview</a:t>
            </a:r>
          </a:p>
          <a:p>
            <a:r>
              <a:t>- gpt-image-1, gpt-4.1-mini/nano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updated OpenAI library: pip install --upgrade openai</a:t>
            </a:r>
          </a:p>
          <a:p>
            <a:r>
              <a:t>Use Microsoft Entra ID (Azure Identity)</a:t>
            </a:r>
          </a:p>
          <a:p>
            <a:r>
              <a:t>Import: from azure.identity import DefaultAzureCredential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API Call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client.responses.create(model='gpt-4o', input='This is a test.')</a:t>
            </a:r>
          </a:p>
          <a:p>
            <a:r>
              <a:t>Retrieve by ID, delete with .delete(response_id)</a:t>
            </a:r>
          </a:p>
          <a:p>
            <a:r>
              <a:t>Response retention: 30 days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Chaining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previous_response_id to link responses</a:t>
            </a:r>
          </a:p>
          <a:p>
            <a:r>
              <a:t>Maintains conversation context</a:t>
            </a:r>
          </a:p>
          <a:p>
            <a:r>
              <a:t>Enables multi-turn dialogue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Calling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tools (functions) with metadata</a:t>
            </a:r>
          </a:p>
          <a:p>
            <a:r>
              <a:t>Dynamically call tools using model output</a:t>
            </a:r>
          </a:p>
          <a:p>
            <a:r>
              <a:t>Example: get_weather(location: string)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Enables real-time response generation</a:t>
            </a:r>
          </a:p>
          <a:p>
            <a:r>
              <a:t>Use stream=True in API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Azure OpenAI Responses API (Preview)</vt:lpstr>
      <vt:lpstr>Introduction</vt:lpstr>
      <vt:lpstr>Key Features</vt:lpstr>
      <vt:lpstr>Region &amp; Model Availability</vt:lpstr>
      <vt:lpstr>Getting Started</vt:lpstr>
      <vt:lpstr>Basic API Call Example</vt:lpstr>
      <vt:lpstr>Chaining Responses</vt:lpstr>
      <vt:lpstr>Function Calling Support</vt:lpstr>
      <vt:lpstr>Streaming Support</vt:lpstr>
      <vt:lpstr>Image Inputs</vt:lpstr>
      <vt:lpstr>Computer-Use Preview Model</vt:lpstr>
      <vt:lpstr>Sample Automation Flow</vt:lpstr>
      <vt:lpstr>Known Limitations</vt:lpstr>
      <vt:lpstr>Use Cases</vt:lpstr>
      <vt:lpstr>Resources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OpenAI Responses API (Preview)</dc:title>
  <dc:subject/>
  <dc:creator/>
  <cp:keywords/>
  <dc:description>generated using python-pptx</dc:description>
  <cp:lastModifiedBy>Mushari Akshay</cp:lastModifiedBy>
  <cp:revision>2</cp:revision>
  <dcterms:created xsi:type="dcterms:W3CDTF">2013-01-27T09:14:16Z</dcterms:created>
  <dcterms:modified xsi:type="dcterms:W3CDTF">2025-05-13T05:26:55Z</dcterms:modified>
  <cp:category/>
</cp:coreProperties>
</file>