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RAG stands for Retrieval-Augmented Generation. It’s a framework that merges two paradigms in NLP: retrieving external documents and generating text.</a:t>
            </a:r>
          </a:p>
          <a:p>
            <a:r>
              <a:t>Unlike traditional LLMs that depend solely on their training data, RAG can reference real-time documents from an external knowledge base.</a:t>
            </a:r>
          </a:p>
          <a:p>
            <a:r>
              <a:t>This approach allows for better accuracy, explainability, and flexibility. It’s particularly useful when dealing with dynamic domains where data frequently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Fine-tuning involves modifying a pre-trained model with new data, which is expensive and often impractical for real-time scenarios.</a:t>
            </a:r>
          </a:p>
          <a:p>
            <a:r>
              <a:t>Once fine-tuned, the model is static. Updating it with new knowledge requires another round of fine-tuning.</a:t>
            </a:r>
          </a:p>
          <a:p>
            <a:r>
              <a:t>RAG solves this by using a retriever to fetch relevant documents at query time, allowing up-to-date and fact-grounded responses without changing the model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RAG's architecture has two core parts. The retriever uses dense or sparse methods to fetch documents relevant to the query.</a:t>
            </a:r>
          </a:p>
          <a:p>
            <a:r>
              <a:t>These documents are passed to the generator, which creates a response by conditioning on both the query and the retrieved content.</a:t>
            </a:r>
          </a:p>
          <a:p>
            <a:r>
              <a:t>This pipeline allows separation of retrieval and generation but also allows joint training in advanced versions.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RAG workflow starts with a user query. The retriever fetches the most relevant documents.</a:t>
            </a:r>
          </a:p>
          <a:p>
            <a:r>
              <a:t>The generator then uses the query plus these documents to generate a coherent and informative response.</a:t>
            </a:r>
          </a:p>
          <a:p>
            <a:r>
              <a:t>RAG-Token generates word-by-word while retrieving documents, RAG-Sequence retrieves once and generates the entire sequence, and RAG-End2End trains both modules jointly.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RAG is useful in real-world applications where factual accuracy and up-to-date knowledge are critical.</a:t>
            </a:r>
          </a:p>
          <a:p>
            <a:r>
              <a:t>In QA systems, it can search large corpora like Wikipedia to answer complex questions.</a:t>
            </a:r>
          </a:p>
          <a:p>
            <a:r>
              <a:t>In enterprises, it powers chatbots that refer to up-to-date internal documentation.</a:t>
            </a:r>
          </a:p>
          <a:p>
            <a:r>
              <a:t>In legal/medical fields, it aids in summarization and contextual understanding of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RAG (Retrieval-Augmented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RAG combines retrieval-based and generative NLP techniques.</a:t>
            </a:r>
          </a:p>
          <a:p>
            <a:r>
              <a:t>Developed by Facebook AI in 2020.</a:t>
            </a:r>
          </a:p>
          <a:p>
            <a:r>
              <a:t>Designed to overcome the limitations of closed-book LLMs.</a:t>
            </a:r>
          </a:p>
          <a:p>
            <a:r>
              <a:t>Enables models to access external knowledge during inference.</a:t>
            </a:r>
          </a:p>
          <a:p>
            <a:r>
              <a:t>Supports dynamic, updatable knowledge bases.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RAG and Why Not Fine-Tuning?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Fine-tuning requires large datasets and computational resources.</a:t>
            </a:r>
          </a:p>
          <a:p>
            <a:r>
              <a:t>Model retraining is time-consuming and static.</a:t>
            </a:r>
          </a:p>
          <a:p>
            <a:r>
              <a:t>RAG allows dynamic updates without retraining the base model.</a:t>
            </a:r>
          </a:p>
          <a:p>
            <a:r>
              <a:t>RAG minimizes hallucinations by grounding answers in external facts.</a:t>
            </a:r>
          </a:p>
          <a:p>
            <a:r>
              <a:t>Ideal for fast adaptation to new or domain-specific knowledge.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main components: Retriever and Generator.</a:t>
            </a:r>
          </a:p>
          <a:p>
            <a:r>
              <a:t>Retriever: Finds relevant documents from a knowledge base (e.g., DPR, BM25).</a:t>
            </a:r>
          </a:p>
          <a:p>
            <a:r>
              <a:t>Generator: Creates a response using both the query and retrieved docs.</a:t>
            </a:r>
          </a:p>
          <a:p>
            <a:r>
              <a:t>Often uses models like BART or T5 for generation.</a:t>
            </a:r>
          </a:p>
          <a:p>
            <a:r>
              <a:t>Supports end-to-end training in some implementations.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submits a query.</a:t>
            </a:r>
          </a:p>
          <a:p>
            <a:r>
              <a:t>2. Retriever searches and returns top-k relevant documents.</a:t>
            </a:r>
          </a:p>
          <a:p>
            <a:r>
              <a:t>3. Generator uses these documents with the query to produce an answer.</a:t>
            </a:r>
          </a:p>
          <a:p>
            <a:r>
              <a:t>4. Generator can consider multiple documents simultaneously.</a:t>
            </a:r>
          </a:p>
          <a:p>
            <a:r>
              <a:t>Variants: RAG-Token, RAG-Sequence, RAG-End2End.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Examples of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 Answering over large corpora (e.g., Wikipedia, internal docs).</a:t>
            </a:r>
          </a:p>
          <a:p>
            <a:r>
              <a:t>Enterprise chatbots with access to real-time data.</a:t>
            </a:r>
          </a:p>
          <a:p>
            <a:r>
              <a:t>Medical and legal document summarization.</a:t>
            </a:r>
          </a:p>
          <a:p>
            <a:r>
              <a:t>Customer support systems.</a:t>
            </a:r>
          </a:p>
          <a:p>
            <a:r>
              <a:t>Interactive AI assistants with updatable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