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65AC-EA30-A43F-84AC-F5580AC4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068EF-AF74-D722-1051-5D09B53C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F774-8555-5DD2-5957-86E50475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6833-EE92-2FBC-EE9C-1E72BFE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C78A-59FF-F172-D30B-3D2A145C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4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D265-C297-875D-CAE0-E4BD26B0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DC3E-81E5-2D29-13E4-32E52439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0DF1-281E-06DB-169D-0CBD86C6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6F70-0D26-76CE-EC6D-FB2B7981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AAB9-CB88-F0A4-2464-63008F56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6B204-E7B2-4C0F-9D61-0992F0B7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49827-910E-CC24-C9FF-A1476390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4E14-B454-E7AF-065B-2D08681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7D50-BF09-D0FA-0752-1794428E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6392-FF28-7C01-635F-ADF9520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1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DE50-38A4-4535-6B20-E7422D84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9943-0B33-BD55-F190-7B17709B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91FB-63BB-340B-807A-C20DD653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FFBE-92A8-5553-C196-83EF0B53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B32A-5096-91E2-2D7D-39693164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66B-283D-DA1C-416B-C7D9818E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24C-938C-41E0-778E-44B22D63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F87F-C5B2-41CD-2E31-2FE2D40B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FA1E-C237-181E-D638-BE55CE4C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4963-CC84-9FFE-63DA-C7F6CED7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5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E55E-6446-55FB-0C69-FD455B85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E389-7516-0483-E32E-3342BBD8A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6B27-8FFC-2299-4EAF-8C40167D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2986-CA0F-0004-496D-B56E806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735E-9A49-E015-05BA-9600FBD5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84007-065E-B7A7-6F1D-C25AA59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6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1B0C-A10C-66EA-BF08-D39DE8B1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AD7BA-D1C5-3F0F-53EE-6FB1A5D2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F2085-32C4-3B2D-60E9-348EB423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0C0AD-289D-1796-5253-362EE02EB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29D38-8F5F-9640-C2E8-E2141B34A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8A0AA-EC61-B609-6DEF-EF773CEF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56B58-93BE-4CA7-E850-AFB5A6D0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DDA98-CEE3-BD7F-DCD6-5134FE0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36D-23FB-00CC-4EE5-B5729693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3A468-EC3F-0FA7-67FE-C2CA4863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0DC80-A1E5-D493-8925-55606C3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0358-FBF7-B8A1-7D03-75F5EBD9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AB7AF-4E8E-0B3F-D524-36EB1C0D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EEC79-58A1-B7E9-DBF1-77A02E66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4401A-BEB0-70FD-29AE-B01DCF8C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2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552F-30B6-0D4B-EF91-629E5B69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9D51-7891-E33D-54A6-566A5C8BB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F7C55-E3CA-1C2A-0AD4-AF9295B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16C2-6840-9430-035D-95D9095E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979C-161A-7542-A2DE-DF01F997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BF59-9C78-1E89-C55E-DD6CE030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9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C2BC-62C4-24E0-5031-2B26AAD0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4EF7B-4342-AC9D-12B0-4754F4A80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00B98-B055-0863-A285-2D2E2A1E5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3299F-B3CC-4802-76AB-B4A199FC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B143-8DDB-0BC4-2792-4259C33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B887F-C1E1-5F9D-FF77-9A5859AD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9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D7BC3-30CF-8259-28E4-25BCF3FC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5A0F-7C99-6478-9452-36CEECEF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59D9-DF0F-64E3-E80A-CE8045B3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ABC5-4EE1-4568-8C4E-FC080B911BF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C6F3-6282-DD85-2D6D-E1DE48B70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3C80-1156-28AE-05E0-84C3234FE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1883-476D-4FB8-93FB-2C2092139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7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CDE7-3ADF-D55E-0AC7-375FD6AA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ABC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3FD4-6F30-9CC0-0B1F-EDE94CFE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Customers can place orders for various products sold by the company online.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ABC company delivers the product in least possible time depending upon the customer’s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Customers can choose either cash on delivery option or they can pay online while placing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Company follows 10 days return policy.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88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E5EE-B878-BC74-0696-18F1E55A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Dataset consists of 4 csv files that consist of Sales data for 4 months,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2D84-4229-7E11-20FB-030063DF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January 2019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February 2019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March 2019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389149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21D5-3B53-4BB8-5432-F0E0D8CD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Each CSV files consists of following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8737-A336-54D3-8874-C7D2470F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Order ID</a:t>
            </a:r>
            <a:r>
              <a:rPr lang="en-IN" dirty="0"/>
              <a:t>: It can be used to uniquely identify each order, &amp; in one order more than one products could have been ordered.</a:t>
            </a:r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Product</a:t>
            </a:r>
            <a:r>
              <a:rPr lang="en-IN" dirty="0"/>
              <a:t>: Consists of Product names.</a:t>
            </a:r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Quantity Ordered</a:t>
            </a:r>
            <a:r>
              <a:rPr lang="en-IN" dirty="0"/>
              <a:t>: Tells us about the quantity of given product ordered in a given order ID.</a:t>
            </a:r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Price Each</a:t>
            </a:r>
            <a:r>
              <a:rPr lang="en-IN" dirty="0"/>
              <a:t>: Represents price of each unit given product in a given order ID.</a:t>
            </a:r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Order Date</a:t>
            </a:r>
            <a:r>
              <a:rPr lang="en-IN" dirty="0"/>
              <a:t>: The date on which order was placed.</a:t>
            </a:r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Purchase Address</a:t>
            </a:r>
            <a:r>
              <a:rPr lang="en-IN" dirty="0"/>
              <a:t>: Customer’s Address.</a:t>
            </a:r>
          </a:p>
        </p:txBody>
      </p:sp>
    </p:spTree>
    <p:extLst>
      <p:ext uri="{BB962C8B-B14F-4D97-AF65-F5344CB8AC3E}">
        <p14:creationId xmlns:p14="http://schemas.microsoft.com/office/powerpoint/2010/main" val="119691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5A9F-6101-ECE5-7306-05FEB181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Create a PowerBI report to answer these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3259-F9E2-3503-9214-ED84D5DA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Top/Bottom 5 products by Sales.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Sales by region.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All details about the products ordered in a given order.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Number of orders by time of day.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Number of orders by date.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Sales by month.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Number of orders by month.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Top/Bottom 5 products by cost.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Five Most &amp; Least ordered products.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Relationships between sales and </a:t>
            </a:r>
            <a:r>
              <a:rPr lang="en-IN"/>
              <a:t>quantity ordered.</a:t>
            </a:r>
          </a:p>
        </p:txBody>
      </p:sp>
    </p:spTree>
    <p:extLst>
      <p:ext uri="{BB962C8B-B14F-4D97-AF65-F5344CB8AC3E}">
        <p14:creationId xmlns:p14="http://schemas.microsoft.com/office/powerpoint/2010/main" val="307660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6D48-DD28-C06E-2A8B-C787B7E5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Workflow: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BE34-3EF1-26C0-FA7F-B4FA7066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Gather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Analysing problem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cleansing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wrangling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Creating Reports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345355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ABC COMPANY</vt:lpstr>
      <vt:lpstr>Dataset consists of 4 csv files that consist of Sales data for 4 months,</vt:lpstr>
      <vt:lpstr>Each CSV files consists of following columns:</vt:lpstr>
      <vt:lpstr>Create a PowerBI report to answer these questions:</vt:lpstr>
      <vt:lpstr>Workflow: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COMPANY</dc:title>
  <dc:creator>Akshay N R</dc:creator>
  <cp:lastModifiedBy>Akshay N R</cp:lastModifiedBy>
  <cp:revision>3</cp:revision>
  <dcterms:created xsi:type="dcterms:W3CDTF">2023-07-17T09:09:54Z</dcterms:created>
  <dcterms:modified xsi:type="dcterms:W3CDTF">2023-07-17T09:24:54Z</dcterms:modified>
</cp:coreProperties>
</file>