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5143500" cx="9144000"/>
  <p:notesSz cx="6858000" cy="9144000"/>
  <p:embeddedFontLst>
    <p:embeddedFont>
      <p:font typeface="Roboto"/>
      <p:regular r:id="rId37"/>
      <p:bold r:id="rId38"/>
      <p:italic r:id="rId39"/>
      <p:boldItalic r:id="rId40"/>
    </p:embeddedFont>
    <p:embeddedFont>
      <p:font typeface="Fjalla One"/>
      <p:regular r:id="rId41"/>
    </p:embeddedFont>
    <p:embeddedFont>
      <p:font typeface="Barlow Semi Condensed Medium"/>
      <p:regular r:id="rId42"/>
      <p:bold r:id="rId43"/>
      <p:italic r:id="rId44"/>
      <p:boldItalic r:id="rId45"/>
    </p:embeddedFont>
    <p:embeddedFont>
      <p:font typeface="Barlow Semi Condensed"/>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0" roundtripDataSignature="AMtx7mhqRAbS0Msu6IoTr8yjXHypsejm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42" Type="http://schemas.openxmlformats.org/officeDocument/2006/relationships/font" Target="fonts/BarlowSemiCondensedMedium-regular.fntdata"/><Relationship Id="rId41" Type="http://schemas.openxmlformats.org/officeDocument/2006/relationships/font" Target="fonts/FjallaOne-regular.fntdata"/><Relationship Id="rId44" Type="http://schemas.openxmlformats.org/officeDocument/2006/relationships/font" Target="fonts/BarlowSemiCondensedMedium-italic.fntdata"/><Relationship Id="rId43" Type="http://schemas.openxmlformats.org/officeDocument/2006/relationships/font" Target="fonts/BarlowSemiCondensedMedium-bold.fntdata"/><Relationship Id="rId46" Type="http://schemas.openxmlformats.org/officeDocument/2006/relationships/font" Target="fonts/BarlowSemiCondensed-regular.fntdata"/><Relationship Id="rId45" Type="http://schemas.openxmlformats.org/officeDocument/2006/relationships/font" Target="fonts/BarlowSemiCondensedMedium-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BarlowSemiCondensed-italic.fntdata"/><Relationship Id="rId47" Type="http://schemas.openxmlformats.org/officeDocument/2006/relationships/font" Target="fonts/BarlowSemiCondensed-bold.fntdata"/><Relationship Id="rId49" Type="http://schemas.openxmlformats.org/officeDocument/2006/relationships/font" Target="fonts/BarlowSemiCondensed-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font" Target="fonts/Roboto-regular.fntdata"/><Relationship Id="rId36" Type="http://schemas.openxmlformats.org/officeDocument/2006/relationships/slide" Target="slides/slide32.xml"/><Relationship Id="rId39" Type="http://schemas.openxmlformats.org/officeDocument/2006/relationships/font" Target="fonts/Roboto-italic.fntdata"/><Relationship Id="rId38" Type="http://schemas.openxmlformats.org/officeDocument/2006/relationships/font" Target="fonts/Roboto-bold.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4" name="Google Shape;16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5" name="Shape 2185"/>
        <p:cNvGrpSpPr/>
        <p:nvPr/>
      </p:nvGrpSpPr>
      <p:grpSpPr>
        <a:xfrm>
          <a:off x="0" y="0"/>
          <a:ext cx="0" cy="0"/>
          <a:chOff x="0" y="0"/>
          <a:chExt cx="0" cy="0"/>
        </a:xfrm>
      </p:grpSpPr>
      <p:sp>
        <p:nvSpPr>
          <p:cNvPr id="2186" name="Google Shape;2186;gb1c6262774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7" name="Google Shape;2187;gb1c6262774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we learn about their family background as well.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1" name="Shape 2191"/>
        <p:cNvGrpSpPr/>
        <p:nvPr/>
      </p:nvGrpSpPr>
      <p:grpSpPr>
        <a:xfrm>
          <a:off x="0" y="0"/>
          <a:ext cx="0" cy="0"/>
          <a:chOff x="0" y="0"/>
          <a:chExt cx="0" cy="0"/>
        </a:xfrm>
      </p:grpSpPr>
      <p:sp>
        <p:nvSpPr>
          <p:cNvPr id="2192" name="Google Shape;2192;gb1c6262774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3" name="Google Shape;2193;gb1c6262774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type of interesting features are about loan activities. We assume they may be important to predict credit default. Here are the distributions of client’s income, credit amount of the loan, annuity, and price of the goods. They are all right skewed. And we can observe some bins are higher than their neighbors.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7" name="Shape 2197"/>
        <p:cNvGrpSpPr/>
        <p:nvPr/>
      </p:nvGrpSpPr>
      <p:grpSpPr>
        <a:xfrm>
          <a:off x="0" y="0"/>
          <a:ext cx="0" cy="0"/>
          <a:chOff x="0" y="0"/>
          <a:chExt cx="0" cy="0"/>
        </a:xfrm>
      </p:grpSpPr>
      <p:sp>
        <p:nvSpPr>
          <p:cNvPr id="2198" name="Google Shape;2198;gb1c6262774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9" name="Google Shape;2199;gb1c6262774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even find positive correlations between loan annuity and credit amount, and price of goods and credit amount.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3" name="Shape 2203"/>
        <p:cNvGrpSpPr/>
        <p:nvPr/>
      </p:nvGrpSpPr>
      <p:grpSpPr>
        <a:xfrm>
          <a:off x="0" y="0"/>
          <a:ext cx="0" cy="0"/>
          <a:chOff x="0" y="0"/>
          <a:chExt cx="0" cy="0"/>
        </a:xfrm>
      </p:grpSpPr>
      <p:sp>
        <p:nvSpPr>
          <p:cNvPr id="2204" name="Google Shape;2204;gb1c6262774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5" name="Google Shape;2205;gb1c6262774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Also, we think about whether the clients’ social surroundings will affect credit de</a:t>
            </a:r>
            <a:r>
              <a:rPr lang="en"/>
              <a:t>fault.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9" name="Shape 2209"/>
        <p:cNvGrpSpPr/>
        <p:nvPr/>
      </p:nvGrpSpPr>
      <p:grpSpPr>
        <a:xfrm>
          <a:off x="0" y="0"/>
          <a:ext cx="0" cy="0"/>
          <a:chOff x="0" y="0"/>
          <a:chExt cx="0" cy="0"/>
        </a:xfrm>
      </p:grpSpPr>
      <p:sp>
        <p:nvSpPr>
          <p:cNvPr id="2210" name="Google Shape;2210;gb1c6262774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1" name="Google Shape;2211;gb1c6262774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we check the missing values in our datasets. For columns like AMT_ANNUITY, AMT_GOODS_PRICE and CNT_FAM_MEMBERS, they have only a few missing values. So we will simply impute them. Others like OCCUPATION_TYPE and EXT_SOURCEs, they have a high proportion of missing values. We will consider dropping them.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5" name="Shape 2215"/>
        <p:cNvGrpSpPr/>
        <p:nvPr/>
      </p:nvGrpSpPr>
      <p:grpSpPr>
        <a:xfrm>
          <a:off x="0" y="0"/>
          <a:ext cx="0" cy="0"/>
          <a:chOff x="0" y="0"/>
          <a:chExt cx="0" cy="0"/>
        </a:xfrm>
      </p:grpSpPr>
      <p:sp>
        <p:nvSpPr>
          <p:cNvPr id="2216" name="Google Shape;2216;gb1c6262774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7" name="Google Shape;2217;gb1c6262774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visualizing our datasets, we go through 4 steps to prepare the data for training.</a:t>
            </a:r>
            <a:endParaRPr/>
          </a:p>
          <a:p>
            <a:pPr indent="0" lvl="0" marL="0" rtl="0" algn="l">
              <a:spcBef>
                <a:spcPts val="0"/>
              </a:spcBef>
              <a:spcAft>
                <a:spcPts val="0"/>
              </a:spcAft>
              <a:buNone/>
            </a:pPr>
            <a:r>
              <a:rPr lang="en"/>
              <a:t>The first step is imputation. As mentioned before, for columns with high proportion of missing, we’ll remove them. The others will be imputed by mean or mode. It applies to all the four files above.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5" name="Shape 2225"/>
        <p:cNvGrpSpPr/>
        <p:nvPr/>
      </p:nvGrpSpPr>
      <p:grpSpPr>
        <a:xfrm>
          <a:off x="0" y="0"/>
          <a:ext cx="0" cy="0"/>
          <a:chOff x="0" y="0"/>
          <a:chExt cx="0" cy="0"/>
        </a:xfrm>
      </p:grpSpPr>
      <p:sp>
        <p:nvSpPr>
          <p:cNvPr id="2226" name="Google Shape;2226;gb1c6262774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7" name="Google Shape;2227;gb1c6262774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3 file recording past loan activities, we group them by a </a:t>
            </a:r>
            <a:r>
              <a:rPr lang="en"/>
              <a:t>unique</a:t>
            </a:r>
            <a:r>
              <a:rPr lang="en"/>
              <a:t> identifier and aggregate numerical columns by mean. For categorical ones, we first use OHE and then aggregate by sum. We then merge these files with application_train file.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4" name="Shape 2234"/>
        <p:cNvGrpSpPr/>
        <p:nvPr/>
      </p:nvGrpSpPr>
      <p:grpSpPr>
        <a:xfrm>
          <a:off x="0" y="0"/>
          <a:ext cx="0" cy="0"/>
          <a:chOff x="0" y="0"/>
          <a:chExt cx="0" cy="0"/>
        </a:xfrm>
      </p:grpSpPr>
      <p:sp>
        <p:nvSpPr>
          <p:cNvPr id="2235" name="Google Shape;2235;gb1c6262774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6" name="Google Shape;2236;gb1c6262774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5" name="Shape 2245"/>
        <p:cNvGrpSpPr/>
        <p:nvPr/>
      </p:nvGrpSpPr>
      <p:grpSpPr>
        <a:xfrm>
          <a:off x="0" y="0"/>
          <a:ext cx="0" cy="0"/>
          <a:chOff x="0" y="0"/>
          <a:chExt cx="0" cy="0"/>
        </a:xfrm>
      </p:grpSpPr>
      <p:sp>
        <p:nvSpPr>
          <p:cNvPr id="2246" name="Google Shape;2246;gb1c6262774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7" name="Google Shape;2247;gb1c6262774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5" name="Shape 2255"/>
        <p:cNvGrpSpPr/>
        <p:nvPr/>
      </p:nvGrpSpPr>
      <p:grpSpPr>
        <a:xfrm>
          <a:off x="0" y="0"/>
          <a:ext cx="0" cy="0"/>
          <a:chOff x="0" y="0"/>
          <a:chExt cx="0" cy="0"/>
        </a:xfrm>
      </p:grpSpPr>
      <p:sp>
        <p:nvSpPr>
          <p:cNvPr id="2256" name="Google Shape;2256;gb1c626277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7" name="Google Shape;2257;gb1c6262774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2" name="Shape 1882"/>
        <p:cNvGrpSpPr/>
        <p:nvPr/>
      </p:nvGrpSpPr>
      <p:grpSpPr>
        <a:xfrm>
          <a:off x="0" y="0"/>
          <a:ext cx="0" cy="0"/>
          <a:chOff x="0" y="0"/>
          <a:chExt cx="0" cy="0"/>
        </a:xfrm>
      </p:grpSpPr>
      <p:sp>
        <p:nvSpPr>
          <p:cNvPr id="1883" name="Google Shape;188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4" name="Google Shape;188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1" name="Shape 2261"/>
        <p:cNvGrpSpPr/>
        <p:nvPr/>
      </p:nvGrpSpPr>
      <p:grpSpPr>
        <a:xfrm>
          <a:off x="0" y="0"/>
          <a:ext cx="0" cy="0"/>
          <a:chOff x="0" y="0"/>
          <a:chExt cx="0" cy="0"/>
        </a:xfrm>
      </p:grpSpPr>
      <p:sp>
        <p:nvSpPr>
          <p:cNvPr id="2262" name="Google Shape;2262;gb1c626277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3" name="Google Shape;2263;gb1c626277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2" name="Shape 2272"/>
        <p:cNvGrpSpPr/>
        <p:nvPr/>
      </p:nvGrpSpPr>
      <p:grpSpPr>
        <a:xfrm>
          <a:off x="0" y="0"/>
          <a:ext cx="0" cy="0"/>
          <a:chOff x="0" y="0"/>
          <a:chExt cx="0" cy="0"/>
        </a:xfrm>
      </p:grpSpPr>
      <p:sp>
        <p:nvSpPr>
          <p:cNvPr id="2273" name="Google Shape;2273;gb1c6262774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4" name="Google Shape;2274;gb1c626277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9" name="Shape 2279"/>
        <p:cNvGrpSpPr/>
        <p:nvPr/>
      </p:nvGrpSpPr>
      <p:grpSpPr>
        <a:xfrm>
          <a:off x="0" y="0"/>
          <a:ext cx="0" cy="0"/>
          <a:chOff x="0" y="0"/>
          <a:chExt cx="0" cy="0"/>
        </a:xfrm>
      </p:grpSpPr>
      <p:sp>
        <p:nvSpPr>
          <p:cNvPr id="2280" name="Google Shape;2280;gb1c626277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1" name="Google Shape;2281;gb1c626277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0" name="Shape 2290"/>
        <p:cNvGrpSpPr/>
        <p:nvPr/>
      </p:nvGrpSpPr>
      <p:grpSpPr>
        <a:xfrm>
          <a:off x="0" y="0"/>
          <a:ext cx="0" cy="0"/>
          <a:chOff x="0" y="0"/>
          <a:chExt cx="0" cy="0"/>
        </a:xfrm>
      </p:grpSpPr>
      <p:sp>
        <p:nvSpPr>
          <p:cNvPr id="2291" name="Google Shape;2291;gb1c626277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2" name="Google Shape;2292;gb1c626277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see in our code that the training and tuning consisted of 3 major parts. First we defined all our hyperparameters. Nest we ran a randomized search cv along with 5 fold cross validation to find the best combination of hyperparameters for our model. Then we save the model as a pickle file.  This process was repeated for all six models.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9" name="Shape 2299"/>
        <p:cNvGrpSpPr/>
        <p:nvPr/>
      </p:nvGrpSpPr>
      <p:grpSpPr>
        <a:xfrm>
          <a:off x="0" y="0"/>
          <a:ext cx="0" cy="0"/>
          <a:chOff x="0" y="0"/>
          <a:chExt cx="0" cy="0"/>
        </a:xfrm>
      </p:grpSpPr>
      <p:sp>
        <p:nvSpPr>
          <p:cNvPr id="2300" name="Google Shape;2300;gb1c626277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1" name="Google Shape;2301;gb1c626277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From the precision recall curve, we can observe that our </a:t>
            </a:r>
            <a:r>
              <a:rPr b="1" lang="en" sz="1200">
                <a:solidFill>
                  <a:srgbClr val="212121"/>
                </a:solidFill>
                <a:highlight>
                  <a:srgbClr val="FFFFFF"/>
                </a:highlight>
                <a:latin typeface="Roboto"/>
                <a:ea typeface="Roboto"/>
                <a:cs typeface="Roboto"/>
                <a:sym typeface="Roboto"/>
              </a:rPr>
              <a:t>top three models are </a:t>
            </a:r>
            <a:r>
              <a:rPr b="1" lang="en">
                <a:solidFill>
                  <a:srgbClr val="212121"/>
                </a:solidFill>
                <a:highlight>
                  <a:srgbClr val="FFFFFF"/>
                </a:highlight>
                <a:latin typeface="Roboto"/>
                <a:ea typeface="Roboto"/>
                <a:cs typeface="Roboto"/>
                <a:sym typeface="Roboto"/>
              </a:rPr>
              <a:t>Decision Trees</a:t>
            </a:r>
            <a:r>
              <a:rPr b="1" lang="en" sz="1200">
                <a:solidFill>
                  <a:srgbClr val="212121"/>
                </a:solidFill>
                <a:highlight>
                  <a:srgbClr val="FFFFFF"/>
                </a:highlight>
                <a:latin typeface="Roboto"/>
                <a:ea typeface="Roboto"/>
                <a:cs typeface="Roboto"/>
                <a:sym typeface="Roboto"/>
              </a:rPr>
              <a:t>, </a:t>
            </a:r>
            <a:r>
              <a:rPr b="1" lang="en">
                <a:solidFill>
                  <a:srgbClr val="212121"/>
                </a:solidFill>
                <a:highlight>
                  <a:srgbClr val="FFFFFF"/>
                </a:highlight>
                <a:latin typeface="Roboto"/>
                <a:ea typeface="Roboto"/>
                <a:cs typeface="Roboto"/>
                <a:sym typeface="Roboto"/>
              </a:rPr>
              <a:t>Randon Forest</a:t>
            </a:r>
            <a:r>
              <a:rPr b="1" lang="en" sz="1200">
                <a:solidFill>
                  <a:srgbClr val="212121"/>
                </a:solidFill>
                <a:highlight>
                  <a:srgbClr val="FFFFFF"/>
                </a:highlight>
                <a:latin typeface="Roboto"/>
                <a:ea typeface="Roboto"/>
                <a:cs typeface="Roboto"/>
                <a:sym typeface="Roboto"/>
              </a:rPr>
              <a:t> and </a:t>
            </a:r>
            <a:r>
              <a:rPr b="1" lang="en">
                <a:solidFill>
                  <a:srgbClr val="212121"/>
                </a:solidFill>
                <a:highlight>
                  <a:srgbClr val="FFFFFF"/>
                </a:highlight>
                <a:latin typeface="Roboto"/>
                <a:ea typeface="Roboto"/>
                <a:cs typeface="Roboto"/>
                <a:sym typeface="Roboto"/>
              </a:rPr>
              <a:t>Gradient Boosting Machine</a:t>
            </a:r>
            <a:r>
              <a:rPr lang="en" sz="1200">
                <a:solidFill>
                  <a:srgbClr val="212121"/>
                </a:solidFill>
                <a:highlight>
                  <a:srgbClr val="FFFFFF"/>
                </a:highlight>
                <a:latin typeface="Roboto"/>
                <a:ea typeface="Roboto"/>
                <a:cs typeface="Roboto"/>
                <a:sym typeface="Roboto"/>
              </a:rPr>
              <a:t>. GBM has the highest recall rate of 0.675 while still preserving a high precision rate. Thus we decide to </a:t>
            </a:r>
            <a:r>
              <a:rPr b="1" lang="en" sz="1200">
                <a:solidFill>
                  <a:srgbClr val="212121"/>
                </a:solidFill>
                <a:highlight>
                  <a:srgbClr val="FFFFFF"/>
                </a:highlight>
                <a:latin typeface="Roboto"/>
                <a:ea typeface="Roboto"/>
                <a:cs typeface="Roboto"/>
                <a:sym typeface="Roboto"/>
              </a:rPr>
              <a:t>choose Gradient Boosting Machine as our final model</a:t>
            </a:r>
            <a:r>
              <a:rPr lang="en" sz="1200">
                <a:solidFill>
                  <a:srgbClr val="212121"/>
                </a:solidFill>
                <a:highlight>
                  <a:srgbClr val="FFFFFF"/>
                </a:highlight>
                <a:latin typeface="Roboto"/>
                <a:ea typeface="Roboto"/>
                <a:cs typeface="Roboto"/>
                <a:sym typeface="Roboto"/>
              </a:rPr>
              <a:t>. Although Random Forest gives us a similar result we observed that our GBM trains faster for a large number of trees as compared to Random Forest. Since we would like a model that is able to provide us fast real world prediction, we decided to choose Gradient Boosting Machine over Random Forest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6" name="Shape 2306"/>
        <p:cNvGrpSpPr/>
        <p:nvPr/>
      </p:nvGrpSpPr>
      <p:grpSpPr>
        <a:xfrm>
          <a:off x="0" y="0"/>
          <a:ext cx="0" cy="0"/>
          <a:chOff x="0" y="0"/>
          <a:chExt cx="0" cy="0"/>
        </a:xfrm>
      </p:grpSpPr>
      <p:sp>
        <p:nvSpPr>
          <p:cNvPr id="2307" name="Google Shape;2307;g788a8882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8" name="Google Shape;2308;g788a8882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1" name="Shape 2311"/>
        <p:cNvGrpSpPr/>
        <p:nvPr/>
      </p:nvGrpSpPr>
      <p:grpSpPr>
        <a:xfrm>
          <a:off x="0" y="0"/>
          <a:ext cx="0" cy="0"/>
          <a:chOff x="0" y="0"/>
          <a:chExt cx="0" cy="0"/>
        </a:xfrm>
      </p:grpSpPr>
      <p:sp>
        <p:nvSpPr>
          <p:cNvPr id="2312" name="Google Shape;2312;gb1c6262774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3" name="Google Shape;2313;gb1c626277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8" name="Shape 2318"/>
        <p:cNvGrpSpPr/>
        <p:nvPr/>
      </p:nvGrpSpPr>
      <p:grpSpPr>
        <a:xfrm>
          <a:off x="0" y="0"/>
          <a:ext cx="0" cy="0"/>
          <a:chOff x="0" y="0"/>
          <a:chExt cx="0" cy="0"/>
        </a:xfrm>
      </p:grpSpPr>
      <p:sp>
        <p:nvSpPr>
          <p:cNvPr id="2319" name="Google Shape;2319;gb1c6262774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0" name="Google Shape;2320;gb1c626277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7" name="Shape 2327"/>
        <p:cNvGrpSpPr/>
        <p:nvPr/>
      </p:nvGrpSpPr>
      <p:grpSpPr>
        <a:xfrm>
          <a:off x="0" y="0"/>
          <a:ext cx="0" cy="0"/>
          <a:chOff x="0" y="0"/>
          <a:chExt cx="0" cy="0"/>
        </a:xfrm>
      </p:grpSpPr>
      <p:sp>
        <p:nvSpPr>
          <p:cNvPr id="2328" name="Google Shape;2328;gb1c626277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9" name="Google Shape;2329;gb1c626277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4" name="Shape 2334"/>
        <p:cNvGrpSpPr/>
        <p:nvPr/>
      </p:nvGrpSpPr>
      <p:grpSpPr>
        <a:xfrm>
          <a:off x="0" y="0"/>
          <a:ext cx="0" cy="0"/>
          <a:chOff x="0" y="0"/>
          <a:chExt cx="0" cy="0"/>
        </a:xfrm>
      </p:grpSpPr>
      <p:sp>
        <p:nvSpPr>
          <p:cNvPr id="2335" name="Google Shape;2335;gb1c6262774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6" name="Google Shape;2336;gb1c626277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7" name="Shape 2137"/>
        <p:cNvGrpSpPr/>
        <p:nvPr/>
      </p:nvGrpSpPr>
      <p:grpSpPr>
        <a:xfrm>
          <a:off x="0" y="0"/>
          <a:ext cx="0" cy="0"/>
          <a:chOff x="0" y="0"/>
          <a:chExt cx="0" cy="0"/>
        </a:xfrm>
      </p:grpSpPr>
      <p:sp>
        <p:nvSpPr>
          <p:cNvPr id="2138" name="Google Shape;213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9" name="Google Shape;213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1" name="Shape 2341"/>
        <p:cNvGrpSpPr/>
        <p:nvPr/>
      </p:nvGrpSpPr>
      <p:grpSpPr>
        <a:xfrm>
          <a:off x="0" y="0"/>
          <a:ext cx="0" cy="0"/>
          <a:chOff x="0" y="0"/>
          <a:chExt cx="0" cy="0"/>
        </a:xfrm>
      </p:grpSpPr>
      <p:sp>
        <p:nvSpPr>
          <p:cNvPr id="2342" name="Google Shape;2342;gb1c62627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3" name="Google Shape;2343;gb1c626277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7" name="Shape 2347"/>
        <p:cNvGrpSpPr/>
        <p:nvPr/>
      </p:nvGrpSpPr>
      <p:grpSpPr>
        <a:xfrm>
          <a:off x="0" y="0"/>
          <a:ext cx="0" cy="0"/>
          <a:chOff x="0" y="0"/>
          <a:chExt cx="0" cy="0"/>
        </a:xfrm>
      </p:grpSpPr>
      <p:sp>
        <p:nvSpPr>
          <p:cNvPr id="2348" name="Google Shape;2348;gb1c626277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9" name="Google Shape;2349;gb1c626277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600"/>
              </a:spcBef>
              <a:spcAft>
                <a:spcPts val="0"/>
              </a:spcAft>
              <a:buClr>
                <a:srgbClr val="4A86E8"/>
              </a:buClr>
              <a:buSzPts val="1400"/>
              <a:buFont typeface="Barlow Semi Condensed"/>
              <a:buChar char="●"/>
            </a:pPr>
            <a:r>
              <a:rPr lang="en" sz="1400">
                <a:solidFill>
                  <a:srgbClr val="4A86E8"/>
                </a:solidFill>
                <a:latin typeface="Barlow Semi Condensed"/>
                <a:ea typeface="Barlow Semi Condensed"/>
                <a:cs typeface="Barlow Semi Condensed"/>
                <a:sym typeface="Barlow Semi Condensed"/>
              </a:rPr>
              <a:t>The recall rate from the model is not very high. So we would recommend that our model should be used more as a flagging system rather than being used to make the final decision. Once an applicant is flagged, the experts can take a look at the shap force plot for the particular applicant and decide whether the features classifying the applicant as 'defaulter' are important enough according to their expertise to not provide a loan to that particular applicant</a:t>
            </a:r>
            <a:endParaRPr sz="7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2" name="Shape 2352"/>
        <p:cNvGrpSpPr/>
        <p:nvPr/>
      </p:nvGrpSpPr>
      <p:grpSpPr>
        <a:xfrm>
          <a:off x="0" y="0"/>
          <a:ext cx="0" cy="0"/>
          <a:chOff x="0" y="0"/>
          <a:chExt cx="0" cy="0"/>
        </a:xfrm>
      </p:grpSpPr>
      <p:sp>
        <p:nvSpPr>
          <p:cNvPr id="2353" name="Google Shape;2353;gb1c6262774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4" name="Google Shape;2354;gb1c6262774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3" name="Shape 2143"/>
        <p:cNvGrpSpPr/>
        <p:nvPr/>
      </p:nvGrpSpPr>
      <p:grpSpPr>
        <a:xfrm>
          <a:off x="0" y="0"/>
          <a:ext cx="0" cy="0"/>
          <a:chOff x="0" y="0"/>
          <a:chExt cx="0" cy="0"/>
        </a:xfrm>
      </p:grpSpPr>
      <p:sp>
        <p:nvSpPr>
          <p:cNvPr id="2144" name="Google Shape;2144;gb1c62627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5" name="Google Shape;2145;gb1c62627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recent years, people tend to spend more now and borrow against future income. A statistic shows that outstanding personal loan debt triples from 49 billion dollars in 2010 to 156 billion dollars, as of Q3 2019. These numbers make us interested in the problem of predicting credit default.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8" name="Shape 2148"/>
        <p:cNvGrpSpPr/>
        <p:nvPr/>
      </p:nvGrpSpPr>
      <p:grpSpPr>
        <a:xfrm>
          <a:off x="0" y="0"/>
          <a:ext cx="0" cy="0"/>
          <a:chOff x="0" y="0"/>
          <a:chExt cx="0" cy="0"/>
        </a:xfrm>
      </p:grpSpPr>
      <p:sp>
        <p:nvSpPr>
          <p:cNvPr id="2149" name="Google Shape;2149;gb1c626277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0" name="Google Shape;2150;gb1c626277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defined our problem domain as follows. We have 2 tasks. One is to predict … The other is to pick out … </a:t>
            </a:r>
            <a:endParaRPr/>
          </a:p>
          <a:p>
            <a:pPr indent="0" lvl="0" marL="0" rtl="0" algn="l">
              <a:spcBef>
                <a:spcPts val="0"/>
              </a:spcBef>
              <a:spcAft>
                <a:spcPts val="0"/>
              </a:spcAft>
              <a:buNone/>
            </a:pPr>
            <a:r>
              <a:rPr lang="en"/>
              <a:t>We learn from … at application time and … such as installment payments and credit card balance</a:t>
            </a:r>
            <a:endParaRPr/>
          </a:p>
          <a:p>
            <a:pPr indent="0" lvl="0" marL="0" rtl="0" algn="l">
              <a:spcBef>
                <a:spcPts val="0"/>
              </a:spcBef>
              <a:spcAft>
                <a:spcPts val="0"/>
              </a:spcAft>
              <a:buNone/>
            </a:pPr>
            <a:r>
              <a:rPr lang="en"/>
              <a:t>We evaluate the performance of first task by models’ recall score and interpret …</a:t>
            </a:r>
            <a:endParaRPr/>
          </a:p>
          <a:p>
            <a:pPr indent="0" lvl="0" marL="0" rtl="0" algn="l">
              <a:spcBef>
                <a:spcPts val="0"/>
              </a:spcBef>
              <a:spcAft>
                <a:spcPts val="0"/>
              </a:spcAft>
              <a:buNone/>
            </a:pPr>
            <a:r>
              <a:rPr lang="en"/>
              <a:t>Our work can … for financial institutes to figure out people who will default and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1" name="Shape 2161"/>
        <p:cNvGrpSpPr/>
        <p:nvPr/>
      </p:nvGrpSpPr>
      <p:grpSpPr>
        <a:xfrm>
          <a:off x="0" y="0"/>
          <a:ext cx="0" cy="0"/>
          <a:chOff x="0" y="0"/>
          <a:chExt cx="0" cy="0"/>
        </a:xfrm>
      </p:grpSpPr>
      <p:sp>
        <p:nvSpPr>
          <p:cNvPr id="2162" name="Google Shape;2162;gb1c62627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3" name="Google Shape;2163;gb1c626277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Let’s see the datasets we used.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7" name="Shape 2167"/>
        <p:cNvGrpSpPr/>
        <p:nvPr/>
      </p:nvGrpSpPr>
      <p:grpSpPr>
        <a:xfrm>
          <a:off x="0" y="0"/>
          <a:ext cx="0" cy="0"/>
          <a:chOff x="0" y="0"/>
          <a:chExt cx="0" cy="0"/>
        </a:xfrm>
      </p:grpSpPr>
      <p:sp>
        <p:nvSpPr>
          <p:cNvPr id="2168" name="Google Shape;2168;gb1c6262774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9" name="Google Shape;2169;gb1c6262774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from a financial institution called Home Credit. The file at top, application_train, is the one we will focus on. It includes the information of current application. Each row in this file will be the unit of prediction. We also use previous_application, installment_payments, and bureau file with some preprocessing.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3" name="Shape 2173"/>
        <p:cNvGrpSpPr/>
        <p:nvPr/>
      </p:nvGrpSpPr>
      <p:grpSpPr>
        <a:xfrm>
          <a:off x="0" y="0"/>
          <a:ext cx="0" cy="0"/>
          <a:chOff x="0" y="0"/>
          <a:chExt cx="0" cy="0"/>
        </a:xfrm>
      </p:grpSpPr>
      <p:sp>
        <p:nvSpPr>
          <p:cNvPr id="2174" name="Google Shape;2174;gb1c6262774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5" name="Google Shape;2175;gb1c6262774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application_train file, we have learn the characteristics of applicants. For example, most applicants are female. They sign a cash loan contract. Most of them do not have a car but have a realty. We find such similar characteristics in both defaulter and non-defaulter. Even the number of non-defaulter is extremely larger than the number of defaulter.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9" name="Shape 2179"/>
        <p:cNvGrpSpPr/>
        <p:nvPr/>
      </p:nvGrpSpPr>
      <p:grpSpPr>
        <a:xfrm>
          <a:off x="0" y="0"/>
          <a:ext cx="0" cy="0"/>
          <a:chOff x="0" y="0"/>
          <a:chExt cx="0" cy="0"/>
        </a:xfrm>
      </p:grpSpPr>
      <p:sp>
        <p:nvSpPr>
          <p:cNvPr id="2180" name="Google Shape;2180;gb1c6262774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1" name="Google Shape;2181;gb1c6262774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some other features. Working people, commercial associate, pensioner and state servant are the most 4 common income type.</a:t>
            </a:r>
            <a:endParaRPr/>
          </a:p>
          <a:p>
            <a:pPr indent="0" lvl="0" marL="0" rtl="0" algn="l">
              <a:spcBef>
                <a:spcPts val="0"/>
              </a:spcBef>
              <a:spcAft>
                <a:spcPts val="0"/>
              </a:spcAft>
              <a:buNone/>
            </a:pPr>
            <a:r>
              <a:rPr lang="en"/>
              <a:t>Most of them are married and live in a house or an apartment. </a:t>
            </a:r>
            <a:endParaRPr/>
          </a:p>
          <a:p>
            <a:pPr indent="0" lvl="0" marL="0" rtl="0" algn="l">
              <a:spcBef>
                <a:spcPts val="0"/>
              </a:spcBef>
              <a:spcAft>
                <a:spcPts val="0"/>
              </a:spcAft>
              <a:buNone/>
            </a:pPr>
            <a:r>
              <a:rPr lang="en"/>
              <a:t>The level of highest education is either secondary special or higher education.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50"/>
          <p:cNvSpPr txBox="1"/>
          <p:nvPr>
            <p:ph type="ctrTitle"/>
          </p:nvPr>
        </p:nvSpPr>
        <p:spPr>
          <a:xfrm>
            <a:off x="5248656" y="2002536"/>
            <a:ext cx="3264300" cy="1792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5200"/>
              <a:buNone/>
              <a:defRPr sz="5200"/>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
        <p:nvSpPr>
          <p:cNvPr id="9" name="Google Shape;9;p50"/>
          <p:cNvSpPr txBox="1"/>
          <p:nvPr>
            <p:ph idx="1" type="subTitle"/>
          </p:nvPr>
        </p:nvSpPr>
        <p:spPr>
          <a:xfrm>
            <a:off x="5248656" y="3721608"/>
            <a:ext cx="3264300" cy="8961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r">
              <a:lnSpc>
                <a:spcPct val="100000"/>
              </a:lnSpc>
              <a:spcBef>
                <a:spcPts val="0"/>
              </a:spcBef>
              <a:spcAft>
                <a:spcPts val="0"/>
              </a:spcAft>
              <a:buClr>
                <a:srgbClr val="77C6FC"/>
              </a:buClr>
              <a:buSzPts val="2800"/>
              <a:buFont typeface="Barlow Semi Condensed Medium"/>
              <a:buNone/>
              <a:defRPr b="0" i="0" sz="2800" u="none" cap="none" strike="noStrike">
                <a:solidFill>
                  <a:srgbClr val="77C6FC"/>
                </a:solidFill>
                <a:latin typeface="Barlow Semi Condensed Medium"/>
                <a:ea typeface="Barlow Semi Condensed Medium"/>
                <a:cs typeface="Barlow Semi Condensed Medium"/>
                <a:sym typeface="Barlow Semi Condensed Medium"/>
              </a:defRPr>
            </a:lvl2pPr>
            <a:lvl3pPr lvl="2" marR="0" rtl="0" algn="r">
              <a:lnSpc>
                <a:spcPct val="100000"/>
              </a:lnSpc>
              <a:spcBef>
                <a:spcPts val="0"/>
              </a:spcBef>
              <a:spcAft>
                <a:spcPts val="0"/>
              </a:spcAft>
              <a:buClr>
                <a:srgbClr val="77C6FC"/>
              </a:buClr>
              <a:buSzPts val="2800"/>
              <a:buFont typeface="Barlow Semi Condensed Medium"/>
              <a:buNone/>
              <a:defRPr b="0" i="0" sz="2800" u="none" cap="none" strike="noStrike">
                <a:solidFill>
                  <a:srgbClr val="77C6FC"/>
                </a:solidFill>
                <a:latin typeface="Barlow Semi Condensed Medium"/>
                <a:ea typeface="Barlow Semi Condensed Medium"/>
                <a:cs typeface="Barlow Semi Condensed Medium"/>
                <a:sym typeface="Barlow Semi Condensed Medium"/>
              </a:defRPr>
            </a:lvl3pPr>
            <a:lvl4pPr lvl="3" marR="0" rtl="0" algn="r">
              <a:lnSpc>
                <a:spcPct val="100000"/>
              </a:lnSpc>
              <a:spcBef>
                <a:spcPts val="0"/>
              </a:spcBef>
              <a:spcAft>
                <a:spcPts val="0"/>
              </a:spcAft>
              <a:buClr>
                <a:srgbClr val="77C6FC"/>
              </a:buClr>
              <a:buSzPts val="2800"/>
              <a:buFont typeface="Barlow Semi Condensed Medium"/>
              <a:buNone/>
              <a:defRPr b="0" i="0" sz="2800" u="none" cap="none" strike="noStrike">
                <a:solidFill>
                  <a:srgbClr val="77C6FC"/>
                </a:solidFill>
                <a:latin typeface="Barlow Semi Condensed Medium"/>
                <a:ea typeface="Barlow Semi Condensed Medium"/>
                <a:cs typeface="Barlow Semi Condensed Medium"/>
                <a:sym typeface="Barlow Semi Condensed Medium"/>
              </a:defRPr>
            </a:lvl4pPr>
            <a:lvl5pPr lvl="4" marR="0" rtl="0" algn="r">
              <a:lnSpc>
                <a:spcPct val="100000"/>
              </a:lnSpc>
              <a:spcBef>
                <a:spcPts val="0"/>
              </a:spcBef>
              <a:spcAft>
                <a:spcPts val="0"/>
              </a:spcAft>
              <a:buClr>
                <a:srgbClr val="77C6FC"/>
              </a:buClr>
              <a:buSzPts val="2800"/>
              <a:buFont typeface="Barlow Semi Condensed Medium"/>
              <a:buNone/>
              <a:defRPr b="0" i="0" sz="2800" u="none" cap="none" strike="noStrike">
                <a:solidFill>
                  <a:srgbClr val="77C6FC"/>
                </a:solidFill>
                <a:latin typeface="Barlow Semi Condensed Medium"/>
                <a:ea typeface="Barlow Semi Condensed Medium"/>
                <a:cs typeface="Barlow Semi Condensed Medium"/>
                <a:sym typeface="Barlow Semi Condensed Medium"/>
              </a:defRPr>
            </a:lvl5pPr>
            <a:lvl6pPr lvl="5" marR="0" rtl="0" algn="r">
              <a:lnSpc>
                <a:spcPct val="100000"/>
              </a:lnSpc>
              <a:spcBef>
                <a:spcPts val="0"/>
              </a:spcBef>
              <a:spcAft>
                <a:spcPts val="0"/>
              </a:spcAft>
              <a:buClr>
                <a:srgbClr val="77C6FC"/>
              </a:buClr>
              <a:buSzPts val="2800"/>
              <a:buFont typeface="Barlow Semi Condensed Medium"/>
              <a:buNone/>
              <a:defRPr b="0" i="0" sz="2800" u="none" cap="none" strike="noStrike">
                <a:solidFill>
                  <a:srgbClr val="77C6FC"/>
                </a:solidFill>
                <a:latin typeface="Barlow Semi Condensed Medium"/>
                <a:ea typeface="Barlow Semi Condensed Medium"/>
                <a:cs typeface="Barlow Semi Condensed Medium"/>
                <a:sym typeface="Barlow Semi Condensed Medium"/>
              </a:defRPr>
            </a:lvl6pPr>
            <a:lvl7pPr lvl="6" marR="0" rtl="0" algn="r">
              <a:lnSpc>
                <a:spcPct val="100000"/>
              </a:lnSpc>
              <a:spcBef>
                <a:spcPts val="0"/>
              </a:spcBef>
              <a:spcAft>
                <a:spcPts val="0"/>
              </a:spcAft>
              <a:buClr>
                <a:srgbClr val="77C6FC"/>
              </a:buClr>
              <a:buSzPts val="2800"/>
              <a:buFont typeface="Barlow Semi Condensed Medium"/>
              <a:buNone/>
              <a:defRPr b="0" i="0" sz="2800" u="none" cap="none" strike="noStrike">
                <a:solidFill>
                  <a:srgbClr val="77C6FC"/>
                </a:solidFill>
                <a:latin typeface="Barlow Semi Condensed Medium"/>
                <a:ea typeface="Barlow Semi Condensed Medium"/>
                <a:cs typeface="Barlow Semi Condensed Medium"/>
                <a:sym typeface="Barlow Semi Condensed Medium"/>
              </a:defRPr>
            </a:lvl7pPr>
            <a:lvl8pPr lvl="7" marR="0" rtl="0" algn="r">
              <a:lnSpc>
                <a:spcPct val="100000"/>
              </a:lnSpc>
              <a:spcBef>
                <a:spcPts val="0"/>
              </a:spcBef>
              <a:spcAft>
                <a:spcPts val="0"/>
              </a:spcAft>
              <a:buClr>
                <a:srgbClr val="77C6FC"/>
              </a:buClr>
              <a:buSzPts val="2800"/>
              <a:buFont typeface="Barlow Semi Condensed Medium"/>
              <a:buNone/>
              <a:defRPr b="0" i="0" sz="2800" u="none" cap="none" strike="noStrike">
                <a:solidFill>
                  <a:srgbClr val="77C6FC"/>
                </a:solidFill>
                <a:latin typeface="Barlow Semi Condensed Medium"/>
                <a:ea typeface="Barlow Semi Condensed Medium"/>
                <a:cs typeface="Barlow Semi Condensed Medium"/>
                <a:sym typeface="Barlow Semi Condensed Medium"/>
              </a:defRPr>
            </a:lvl8pPr>
            <a:lvl9pPr lvl="8" marR="0" rtl="0" algn="r">
              <a:lnSpc>
                <a:spcPct val="100000"/>
              </a:lnSpc>
              <a:spcBef>
                <a:spcPts val="0"/>
              </a:spcBef>
              <a:spcAft>
                <a:spcPts val="0"/>
              </a:spcAft>
              <a:buClr>
                <a:srgbClr val="77C6FC"/>
              </a:buClr>
              <a:buSzPts val="2800"/>
              <a:buFont typeface="Barlow Semi Condensed Medium"/>
              <a:buNone/>
              <a:defRPr b="0" i="0" sz="2800" u="none" cap="none" strike="noStrike">
                <a:solidFill>
                  <a:srgbClr val="77C6FC"/>
                </a:solidFill>
                <a:latin typeface="Barlow Semi Condensed Medium"/>
                <a:ea typeface="Barlow Semi Condensed Medium"/>
                <a:cs typeface="Barlow Semi Condensed Medium"/>
                <a:sym typeface="Barlow Semi Condensed Medium"/>
              </a:defRPr>
            </a:lvl9pPr>
          </a:lstStyle>
          <a:p/>
        </p:txBody>
      </p:sp>
      <p:cxnSp>
        <p:nvCxnSpPr>
          <p:cNvPr id="10" name="Google Shape;10;p50"/>
          <p:cNvCxnSpPr/>
          <p:nvPr/>
        </p:nvCxnSpPr>
        <p:spPr>
          <a:xfrm flipH="1">
            <a:off x="5827050" y="451300"/>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11" name="Google Shape;11;p50"/>
          <p:cNvCxnSpPr/>
          <p:nvPr/>
        </p:nvCxnSpPr>
        <p:spPr>
          <a:xfrm rot="10800000">
            <a:off x="7512925" y="45785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12" name="Google Shape;12;p50"/>
          <p:cNvCxnSpPr/>
          <p:nvPr/>
        </p:nvCxnSpPr>
        <p:spPr>
          <a:xfrm flipH="1">
            <a:off x="8348975" y="-6625"/>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13" name="Google Shape;13;p50"/>
          <p:cNvGrpSpPr/>
          <p:nvPr/>
        </p:nvGrpSpPr>
        <p:grpSpPr>
          <a:xfrm>
            <a:off x="8064275" y="887850"/>
            <a:ext cx="581800" cy="582350"/>
            <a:chOff x="8064275" y="887850"/>
            <a:chExt cx="581800" cy="582350"/>
          </a:xfrm>
        </p:grpSpPr>
        <p:sp>
          <p:nvSpPr>
            <p:cNvPr id="14" name="Google Shape;14;p5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5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5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5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5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5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50"/>
          <p:cNvGrpSpPr/>
          <p:nvPr/>
        </p:nvGrpSpPr>
        <p:grpSpPr>
          <a:xfrm>
            <a:off x="7353050" y="316275"/>
            <a:ext cx="292025" cy="292575"/>
            <a:chOff x="7353050" y="316275"/>
            <a:chExt cx="292025" cy="292575"/>
          </a:xfrm>
        </p:grpSpPr>
        <p:sp>
          <p:nvSpPr>
            <p:cNvPr id="21" name="Google Shape;21;p5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5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5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5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 name="Google Shape;25;p50"/>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50"/>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0"/>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0"/>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50"/>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50"/>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 name="Google Shape;31;p50"/>
          <p:cNvGrpSpPr/>
          <p:nvPr/>
        </p:nvGrpSpPr>
        <p:grpSpPr>
          <a:xfrm>
            <a:off x="5443350" y="289275"/>
            <a:ext cx="175013" cy="27000"/>
            <a:chOff x="5662375" y="212375"/>
            <a:chExt cx="175013" cy="27000"/>
          </a:xfrm>
        </p:grpSpPr>
        <p:sp>
          <p:nvSpPr>
            <p:cNvPr id="32" name="Google Shape;32;p5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 name="Google Shape;35;p50"/>
          <p:cNvGrpSpPr/>
          <p:nvPr/>
        </p:nvGrpSpPr>
        <p:grpSpPr>
          <a:xfrm>
            <a:off x="8490050" y="170875"/>
            <a:ext cx="175013" cy="27000"/>
            <a:chOff x="5662375" y="212375"/>
            <a:chExt cx="175013" cy="27000"/>
          </a:xfrm>
        </p:grpSpPr>
        <p:sp>
          <p:nvSpPr>
            <p:cNvPr id="36" name="Google Shape;36;p5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5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 name="Google Shape;39;p50"/>
          <p:cNvGrpSpPr/>
          <p:nvPr/>
        </p:nvGrpSpPr>
        <p:grpSpPr>
          <a:xfrm>
            <a:off x="8068750" y="1581800"/>
            <a:ext cx="175013" cy="27000"/>
            <a:chOff x="5662375" y="212375"/>
            <a:chExt cx="175013" cy="27000"/>
          </a:xfrm>
        </p:grpSpPr>
        <p:sp>
          <p:nvSpPr>
            <p:cNvPr id="40" name="Google Shape;40;p5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5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5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1" name="Shape 431"/>
        <p:cNvGrpSpPr/>
        <p:nvPr/>
      </p:nvGrpSpPr>
      <p:grpSpPr>
        <a:xfrm>
          <a:off x="0" y="0"/>
          <a:ext cx="0" cy="0"/>
          <a:chOff x="0" y="0"/>
          <a:chExt cx="0" cy="0"/>
        </a:xfrm>
      </p:grpSpPr>
      <p:grpSp>
        <p:nvGrpSpPr>
          <p:cNvPr id="432" name="Google Shape;432;p59"/>
          <p:cNvGrpSpPr/>
          <p:nvPr/>
        </p:nvGrpSpPr>
        <p:grpSpPr>
          <a:xfrm>
            <a:off x="1349626" y="598417"/>
            <a:ext cx="6453730" cy="3631136"/>
            <a:chOff x="365750" y="1285025"/>
            <a:chExt cx="6934275" cy="3315500"/>
          </a:xfrm>
        </p:grpSpPr>
        <p:sp>
          <p:nvSpPr>
            <p:cNvPr id="433" name="Google Shape;433;p59"/>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59"/>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5" name="Google Shape;435;p59"/>
          <p:cNvSpPr txBox="1"/>
          <p:nvPr>
            <p:ph type="title"/>
          </p:nvPr>
        </p:nvSpPr>
        <p:spPr>
          <a:xfrm>
            <a:off x="2624328" y="1620753"/>
            <a:ext cx="3904500" cy="190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73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grpSp>
        <p:nvGrpSpPr>
          <p:cNvPr id="436" name="Google Shape;436;p59"/>
          <p:cNvGrpSpPr/>
          <p:nvPr/>
        </p:nvGrpSpPr>
        <p:grpSpPr>
          <a:xfrm>
            <a:off x="-6867" y="-6625"/>
            <a:ext cx="9152342" cy="5102050"/>
            <a:chOff x="-6867" y="-6625"/>
            <a:chExt cx="9152342" cy="5102050"/>
          </a:xfrm>
        </p:grpSpPr>
        <p:cxnSp>
          <p:nvCxnSpPr>
            <p:cNvPr id="437" name="Google Shape;437;p59"/>
            <p:cNvCxnSpPr/>
            <p:nvPr/>
          </p:nvCxnSpPr>
          <p:spPr>
            <a:xfrm>
              <a:off x="2904283" y="4513075"/>
              <a:ext cx="1133100" cy="306300"/>
            </a:xfrm>
            <a:prstGeom prst="straightConnector1">
              <a:avLst/>
            </a:prstGeom>
            <a:noFill/>
            <a:ln cap="flat" cmpd="sng" w="9525">
              <a:solidFill>
                <a:schemeClr val="dk1"/>
              </a:solidFill>
              <a:prstDash val="solid"/>
              <a:round/>
              <a:headEnd len="sm" w="sm" type="none"/>
              <a:tailEnd len="sm" w="sm" type="none"/>
            </a:ln>
          </p:spPr>
        </p:cxnSp>
        <p:cxnSp>
          <p:nvCxnSpPr>
            <p:cNvPr id="438" name="Google Shape;438;p59"/>
            <p:cNvCxnSpPr/>
            <p:nvPr/>
          </p:nvCxnSpPr>
          <p:spPr>
            <a:xfrm flipH="1" rot="10800000">
              <a:off x="1562083" y="4492325"/>
              <a:ext cx="1342200" cy="315300"/>
            </a:xfrm>
            <a:prstGeom prst="straightConnector1">
              <a:avLst/>
            </a:prstGeom>
            <a:noFill/>
            <a:ln cap="flat" cmpd="sng" w="9525">
              <a:solidFill>
                <a:schemeClr val="dk1"/>
              </a:solidFill>
              <a:prstDash val="solid"/>
              <a:round/>
              <a:headEnd len="sm" w="sm" type="none"/>
              <a:tailEnd len="sm" w="sm" type="none"/>
            </a:ln>
          </p:spPr>
        </p:cxnSp>
        <p:cxnSp>
          <p:nvCxnSpPr>
            <p:cNvPr id="439" name="Google Shape;439;p59"/>
            <p:cNvCxnSpPr/>
            <p:nvPr/>
          </p:nvCxnSpPr>
          <p:spPr>
            <a:xfrm>
              <a:off x="259558" y="4408000"/>
              <a:ext cx="1332000" cy="392100"/>
            </a:xfrm>
            <a:prstGeom prst="straightConnector1">
              <a:avLst/>
            </a:prstGeom>
            <a:noFill/>
            <a:ln cap="flat" cmpd="sng" w="9525">
              <a:solidFill>
                <a:schemeClr val="dk1"/>
              </a:solidFill>
              <a:prstDash val="solid"/>
              <a:round/>
              <a:headEnd len="sm" w="sm" type="none"/>
              <a:tailEnd len="sm" w="sm" type="none"/>
            </a:ln>
          </p:spPr>
        </p:cxnSp>
        <p:cxnSp>
          <p:nvCxnSpPr>
            <p:cNvPr id="440" name="Google Shape;440;p59"/>
            <p:cNvCxnSpPr/>
            <p:nvPr/>
          </p:nvCxnSpPr>
          <p:spPr>
            <a:xfrm>
              <a:off x="-6867" y="3993550"/>
              <a:ext cx="273900" cy="407100"/>
            </a:xfrm>
            <a:prstGeom prst="straightConnector1">
              <a:avLst/>
            </a:prstGeom>
            <a:noFill/>
            <a:ln cap="flat" cmpd="sng" w="9525">
              <a:solidFill>
                <a:schemeClr val="dk1"/>
              </a:solidFill>
              <a:prstDash val="solid"/>
              <a:round/>
              <a:headEnd len="sm" w="sm" type="none"/>
              <a:tailEnd len="sm" w="sm" type="none"/>
            </a:ln>
          </p:spPr>
        </p:cxnSp>
        <p:grpSp>
          <p:nvGrpSpPr>
            <p:cNvPr id="441" name="Google Shape;441;p59"/>
            <p:cNvGrpSpPr/>
            <p:nvPr/>
          </p:nvGrpSpPr>
          <p:grpSpPr>
            <a:xfrm flipH="1">
              <a:off x="1278333" y="4513075"/>
              <a:ext cx="581800" cy="582350"/>
              <a:chOff x="8064275" y="887850"/>
              <a:chExt cx="581800" cy="582350"/>
            </a:xfrm>
          </p:grpSpPr>
          <p:sp>
            <p:nvSpPr>
              <p:cNvPr id="442" name="Google Shape;442;p5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5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5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5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5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5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8" name="Google Shape;448;p59"/>
            <p:cNvGrpSpPr/>
            <p:nvPr/>
          </p:nvGrpSpPr>
          <p:grpSpPr>
            <a:xfrm flipH="1">
              <a:off x="2747608" y="4340463"/>
              <a:ext cx="292025" cy="292575"/>
              <a:chOff x="7353050" y="316275"/>
              <a:chExt cx="292025" cy="292575"/>
            </a:xfrm>
          </p:grpSpPr>
          <p:sp>
            <p:nvSpPr>
              <p:cNvPr id="449" name="Google Shape;449;p5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5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5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5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3" name="Google Shape;453;p59"/>
            <p:cNvGrpSpPr/>
            <p:nvPr/>
          </p:nvGrpSpPr>
          <p:grpSpPr>
            <a:xfrm flipH="1">
              <a:off x="171308" y="4315025"/>
              <a:ext cx="175000" cy="175000"/>
              <a:chOff x="8792300" y="321275"/>
              <a:chExt cx="175000" cy="175000"/>
            </a:xfrm>
          </p:grpSpPr>
          <p:sp>
            <p:nvSpPr>
              <p:cNvPr id="454" name="Google Shape;454;p5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5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5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5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8" name="Google Shape;458;p59"/>
            <p:cNvGrpSpPr/>
            <p:nvPr/>
          </p:nvGrpSpPr>
          <p:grpSpPr>
            <a:xfrm>
              <a:off x="3873197" y="4657550"/>
              <a:ext cx="293111" cy="293388"/>
              <a:chOff x="3164039" y="430875"/>
              <a:chExt cx="293111" cy="293388"/>
            </a:xfrm>
          </p:grpSpPr>
          <p:sp>
            <p:nvSpPr>
              <p:cNvPr id="459" name="Google Shape;459;p5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5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5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5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5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5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5" name="Google Shape;465;p59"/>
            <p:cNvGrpSpPr/>
            <p:nvPr/>
          </p:nvGrpSpPr>
          <p:grpSpPr>
            <a:xfrm flipH="1">
              <a:off x="242270" y="4142425"/>
              <a:ext cx="175013" cy="27000"/>
              <a:chOff x="5662375" y="212375"/>
              <a:chExt cx="175013" cy="27000"/>
            </a:xfrm>
          </p:grpSpPr>
          <p:sp>
            <p:nvSpPr>
              <p:cNvPr id="466" name="Google Shape;466;p5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5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5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69" name="Google Shape;469;p59"/>
            <p:cNvCxnSpPr/>
            <p:nvPr/>
          </p:nvCxnSpPr>
          <p:spPr>
            <a:xfrm rot="10800000">
              <a:off x="5995050" y="226600"/>
              <a:ext cx="1504500" cy="224700"/>
            </a:xfrm>
            <a:prstGeom prst="straightConnector1">
              <a:avLst/>
            </a:prstGeom>
            <a:noFill/>
            <a:ln cap="flat" cmpd="sng" w="9525">
              <a:solidFill>
                <a:schemeClr val="dk1"/>
              </a:solidFill>
              <a:prstDash val="solid"/>
              <a:round/>
              <a:headEnd len="sm" w="sm" type="none"/>
              <a:tailEnd len="sm" w="sm" type="none"/>
            </a:ln>
          </p:spPr>
        </p:cxnSp>
        <p:cxnSp>
          <p:nvCxnSpPr>
            <p:cNvPr id="470" name="Google Shape;470;p59"/>
            <p:cNvCxnSpPr/>
            <p:nvPr/>
          </p:nvCxnSpPr>
          <p:spPr>
            <a:xfrm rot="10800000">
              <a:off x="7512925" y="45785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471" name="Google Shape;471;p59"/>
            <p:cNvCxnSpPr/>
            <p:nvPr/>
          </p:nvCxnSpPr>
          <p:spPr>
            <a:xfrm flipH="1">
              <a:off x="8348975" y="-6625"/>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472" name="Google Shape;472;p59"/>
            <p:cNvGrpSpPr/>
            <p:nvPr/>
          </p:nvGrpSpPr>
          <p:grpSpPr>
            <a:xfrm>
              <a:off x="8064275" y="1040250"/>
              <a:ext cx="581800" cy="582350"/>
              <a:chOff x="8064275" y="887850"/>
              <a:chExt cx="581800" cy="582350"/>
            </a:xfrm>
          </p:grpSpPr>
          <p:sp>
            <p:nvSpPr>
              <p:cNvPr id="473" name="Google Shape;473;p5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5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5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5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5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5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9" name="Google Shape;479;p59"/>
            <p:cNvGrpSpPr/>
            <p:nvPr/>
          </p:nvGrpSpPr>
          <p:grpSpPr>
            <a:xfrm>
              <a:off x="7353050" y="316275"/>
              <a:ext cx="292025" cy="292575"/>
              <a:chOff x="7353050" y="316275"/>
              <a:chExt cx="292025" cy="292575"/>
            </a:xfrm>
          </p:grpSpPr>
          <p:sp>
            <p:nvSpPr>
              <p:cNvPr id="480" name="Google Shape;480;p5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5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5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5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4" name="Google Shape;484;p59"/>
            <p:cNvGrpSpPr/>
            <p:nvPr/>
          </p:nvGrpSpPr>
          <p:grpSpPr>
            <a:xfrm>
              <a:off x="8792300" y="321275"/>
              <a:ext cx="175000" cy="175000"/>
              <a:chOff x="8792300" y="321275"/>
              <a:chExt cx="175000" cy="175000"/>
            </a:xfrm>
          </p:grpSpPr>
          <p:sp>
            <p:nvSpPr>
              <p:cNvPr id="485" name="Google Shape;485;p5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5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5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5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9" name="Google Shape;489;p59"/>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59"/>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59"/>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59"/>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59"/>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59"/>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5" name="Google Shape;495;p59"/>
            <p:cNvGrpSpPr/>
            <p:nvPr/>
          </p:nvGrpSpPr>
          <p:grpSpPr>
            <a:xfrm>
              <a:off x="8490050" y="170875"/>
              <a:ext cx="175013" cy="27000"/>
              <a:chOff x="5662375" y="212375"/>
              <a:chExt cx="175013" cy="27000"/>
            </a:xfrm>
          </p:grpSpPr>
          <p:sp>
            <p:nvSpPr>
              <p:cNvPr id="496" name="Google Shape;496;p5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5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5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9" name="Google Shape;499;p59"/>
            <p:cNvGrpSpPr/>
            <p:nvPr/>
          </p:nvGrpSpPr>
          <p:grpSpPr>
            <a:xfrm>
              <a:off x="8678350" y="1658000"/>
              <a:ext cx="175013" cy="27000"/>
              <a:chOff x="5662375" y="212375"/>
              <a:chExt cx="175013" cy="27000"/>
            </a:xfrm>
          </p:grpSpPr>
          <p:sp>
            <p:nvSpPr>
              <p:cNvPr id="500" name="Google Shape;500;p5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5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5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503" name="Shape 503"/>
        <p:cNvGrpSpPr/>
        <p:nvPr/>
      </p:nvGrpSpPr>
      <p:grpSpPr>
        <a:xfrm>
          <a:off x="0" y="0"/>
          <a:ext cx="0" cy="0"/>
          <a:chOff x="0" y="0"/>
          <a:chExt cx="0" cy="0"/>
        </a:xfrm>
      </p:grpSpPr>
      <p:sp>
        <p:nvSpPr>
          <p:cNvPr id="504" name="Google Shape;504;p60"/>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cxnSp>
        <p:nvCxnSpPr>
          <p:cNvPr id="505" name="Google Shape;505;p60"/>
          <p:cNvCxnSpPr/>
          <p:nvPr/>
        </p:nvCxnSpPr>
        <p:spPr>
          <a:xfrm>
            <a:off x="590450" y="4340600"/>
            <a:ext cx="670200" cy="423000"/>
          </a:xfrm>
          <a:prstGeom prst="straightConnector1">
            <a:avLst/>
          </a:prstGeom>
          <a:noFill/>
          <a:ln cap="flat" cmpd="sng" w="9525">
            <a:solidFill>
              <a:schemeClr val="dk1"/>
            </a:solidFill>
            <a:prstDash val="solid"/>
            <a:round/>
            <a:headEnd len="sm" w="sm" type="none"/>
            <a:tailEnd len="sm" w="sm" type="none"/>
          </a:ln>
        </p:spPr>
      </p:cxnSp>
      <p:cxnSp>
        <p:nvCxnSpPr>
          <p:cNvPr id="506" name="Google Shape;506;p60"/>
          <p:cNvCxnSpPr/>
          <p:nvPr/>
        </p:nvCxnSpPr>
        <p:spPr>
          <a:xfrm flipH="1" rot="10800000">
            <a:off x="0" y="4332550"/>
            <a:ext cx="590700" cy="663900"/>
          </a:xfrm>
          <a:prstGeom prst="straightConnector1">
            <a:avLst/>
          </a:prstGeom>
          <a:noFill/>
          <a:ln cap="flat" cmpd="sng" w="9525">
            <a:solidFill>
              <a:schemeClr val="dk1"/>
            </a:solidFill>
            <a:prstDash val="solid"/>
            <a:round/>
            <a:headEnd len="sm" w="sm" type="none"/>
            <a:tailEnd len="sm" w="sm" type="none"/>
          </a:ln>
        </p:spPr>
      </p:cxnSp>
      <p:grpSp>
        <p:nvGrpSpPr>
          <p:cNvPr id="507" name="Google Shape;507;p60"/>
          <p:cNvGrpSpPr/>
          <p:nvPr/>
        </p:nvGrpSpPr>
        <p:grpSpPr>
          <a:xfrm flipH="1">
            <a:off x="431725" y="4183775"/>
            <a:ext cx="292025" cy="292575"/>
            <a:chOff x="7353050" y="316275"/>
            <a:chExt cx="292025" cy="292575"/>
          </a:xfrm>
        </p:grpSpPr>
        <p:sp>
          <p:nvSpPr>
            <p:cNvPr id="508" name="Google Shape;508;p6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6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6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6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2" name="Google Shape;512;p60"/>
          <p:cNvGrpSpPr/>
          <p:nvPr/>
        </p:nvGrpSpPr>
        <p:grpSpPr>
          <a:xfrm>
            <a:off x="1075789" y="4604675"/>
            <a:ext cx="293111" cy="293388"/>
            <a:chOff x="3164039" y="430875"/>
            <a:chExt cx="293111" cy="293388"/>
          </a:xfrm>
        </p:grpSpPr>
        <p:sp>
          <p:nvSpPr>
            <p:cNvPr id="513" name="Google Shape;513;p6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6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6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6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6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6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19" name="Google Shape;519;p60"/>
          <p:cNvCxnSpPr/>
          <p:nvPr/>
        </p:nvCxnSpPr>
        <p:spPr>
          <a:xfrm rot="10800000">
            <a:off x="7196975" y="295100"/>
            <a:ext cx="1157100" cy="542700"/>
          </a:xfrm>
          <a:prstGeom prst="straightConnector1">
            <a:avLst/>
          </a:prstGeom>
          <a:noFill/>
          <a:ln cap="flat" cmpd="sng" w="9525">
            <a:solidFill>
              <a:schemeClr val="dk2"/>
            </a:solidFill>
            <a:prstDash val="solid"/>
            <a:round/>
            <a:headEnd len="sm" w="sm" type="none"/>
            <a:tailEnd len="sm" w="sm" type="none"/>
          </a:ln>
        </p:spPr>
      </p:cxnSp>
      <p:cxnSp>
        <p:nvCxnSpPr>
          <p:cNvPr id="520" name="Google Shape;520;p60"/>
          <p:cNvCxnSpPr/>
          <p:nvPr/>
        </p:nvCxnSpPr>
        <p:spPr>
          <a:xfrm flipH="1">
            <a:off x="8354075" y="-6625"/>
            <a:ext cx="791400" cy="836400"/>
          </a:xfrm>
          <a:prstGeom prst="straightConnector1">
            <a:avLst/>
          </a:prstGeom>
          <a:noFill/>
          <a:ln cap="flat" cmpd="sng" w="9525">
            <a:solidFill>
              <a:schemeClr val="dk2"/>
            </a:solidFill>
            <a:prstDash val="solid"/>
            <a:round/>
            <a:headEnd len="sm" w="sm" type="none"/>
            <a:tailEnd len="sm" w="sm" type="none"/>
          </a:ln>
        </p:spPr>
      </p:cxnSp>
      <p:grpSp>
        <p:nvGrpSpPr>
          <p:cNvPr id="521" name="Google Shape;521;p60"/>
          <p:cNvGrpSpPr/>
          <p:nvPr/>
        </p:nvGrpSpPr>
        <p:grpSpPr>
          <a:xfrm>
            <a:off x="8064275" y="526925"/>
            <a:ext cx="581800" cy="582350"/>
            <a:chOff x="8064275" y="887850"/>
            <a:chExt cx="581800" cy="582350"/>
          </a:xfrm>
        </p:grpSpPr>
        <p:sp>
          <p:nvSpPr>
            <p:cNvPr id="522" name="Google Shape;522;p6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6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6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6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6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6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8" name="Google Shape;528;p60"/>
          <p:cNvGrpSpPr/>
          <p:nvPr/>
        </p:nvGrpSpPr>
        <p:grpSpPr>
          <a:xfrm>
            <a:off x="7033875" y="170875"/>
            <a:ext cx="292025" cy="292575"/>
            <a:chOff x="7353050" y="316275"/>
            <a:chExt cx="292025" cy="292575"/>
          </a:xfrm>
        </p:grpSpPr>
        <p:sp>
          <p:nvSpPr>
            <p:cNvPr id="529" name="Google Shape;529;p6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6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6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6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3" name="Google Shape;533;p60"/>
          <p:cNvGrpSpPr/>
          <p:nvPr/>
        </p:nvGrpSpPr>
        <p:grpSpPr>
          <a:xfrm>
            <a:off x="8757950" y="229650"/>
            <a:ext cx="175000" cy="175000"/>
            <a:chOff x="8792300" y="321275"/>
            <a:chExt cx="175000" cy="175000"/>
          </a:xfrm>
        </p:grpSpPr>
        <p:sp>
          <p:nvSpPr>
            <p:cNvPr id="534" name="Google Shape;534;p6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6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6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6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8" name="Google Shape;538;p60"/>
          <p:cNvGrpSpPr/>
          <p:nvPr/>
        </p:nvGrpSpPr>
        <p:grpSpPr>
          <a:xfrm>
            <a:off x="8490050" y="170875"/>
            <a:ext cx="175013" cy="27000"/>
            <a:chOff x="5662375" y="212375"/>
            <a:chExt cx="175013" cy="27000"/>
          </a:xfrm>
        </p:grpSpPr>
        <p:sp>
          <p:nvSpPr>
            <p:cNvPr id="539" name="Google Shape;539;p6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6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6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2" name="Google Shape;542;p60"/>
          <p:cNvGrpSpPr/>
          <p:nvPr/>
        </p:nvGrpSpPr>
        <p:grpSpPr>
          <a:xfrm>
            <a:off x="7916350" y="1124600"/>
            <a:ext cx="175013" cy="27000"/>
            <a:chOff x="5662375" y="212375"/>
            <a:chExt cx="175013" cy="27000"/>
          </a:xfrm>
        </p:grpSpPr>
        <p:sp>
          <p:nvSpPr>
            <p:cNvPr id="543" name="Google Shape;543;p6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6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6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546" name="Shape 546"/>
        <p:cNvGrpSpPr/>
        <p:nvPr/>
      </p:nvGrpSpPr>
      <p:grpSpPr>
        <a:xfrm>
          <a:off x="0" y="0"/>
          <a:ext cx="0" cy="0"/>
          <a:chOff x="0" y="0"/>
          <a:chExt cx="0" cy="0"/>
        </a:xfrm>
      </p:grpSpPr>
      <p:sp>
        <p:nvSpPr>
          <p:cNvPr id="547" name="Google Shape;547;p61"/>
          <p:cNvSpPr txBox="1"/>
          <p:nvPr>
            <p:ph type="title"/>
          </p:nvPr>
        </p:nvSpPr>
        <p:spPr>
          <a:xfrm>
            <a:off x="2825496" y="704088"/>
            <a:ext cx="34839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77C6FC"/>
              </a:buClr>
              <a:buSzPts val="3600"/>
              <a:buNone/>
              <a:defRPr sz="3600">
                <a:solidFill>
                  <a:srgbClr val="77C6FC"/>
                </a:solidFill>
              </a:defRPr>
            </a:lvl1pPr>
            <a:lvl2pPr lvl="1" algn="ctr">
              <a:lnSpc>
                <a:spcPct val="100000"/>
              </a:lnSpc>
              <a:spcBef>
                <a:spcPts val="0"/>
              </a:spcBef>
              <a:spcAft>
                <a:spcPts val="0"/>
              </a:spcAft>
              <a:buClr>
                <a:srgbClr val="77C6FC"/>
              </a:buClr>
              <a:buSzPts val="3600"/>
              <a:buNone/>
              <a:defRPr sz="3600">
                <a:solidFill>
                  <a:srgbClr val="77C6FC"/>
                </a:solidFill>
              </a:defRPr>
            </a:lvl2pPr>
            <a:lvl3pPr lvl="2" algn="ctr">
              <a:lnSpc>
                <a:spcPct val="100000"/>
              </a:lnSpc>
              <a:spcBef>
                <a:spcPts val="0"/>
              </a:spcBef>
              <a:spcAft>
                <a:spcPts val="0"/>
              </a:spcAft>
              <a:buClr>
                <a:srgbClr val="77C6FC"/>
              </a:buClr>
              <a:buSzPts val="3600"/>
              <a:buNone/>
              <a:defRPr sz="3600">
                <a:solidFill>
                  <a:srgbClr val="77C6FC"/>
                </a:solidFill>
              </a:defRPr>
            </a:lvl3pPr>
            <a:lvl4pPr lvl="3" algn="ctr">
              <a:lnSpc>
                <a:spcPct val="100000"/>
              </a:lnSpc>
              <a:spcBef>
                <a:spcPts val="0"/>
              </a:spcBef>
              <a:spcAft>
                <a:spcPts val="0"/>
              </a:spcAft>
              <a:buClr>
                <a:srgbClr val="77C6FC"/>
              </a:buClr>
              <a:buSzPts val="3600"/>
              <a:buNone/>
              <a:defRPr sz="3600">
                <a:solidFill>
                  <a:srgbClr val="77C6FC"/>
                </a:solidFill>
              </a:defRPr>
            </a:lvl4pPr>
            <a:lvl5pPr lvl="4" algn="ctr">
              <a:lnSpc>
                <a:spcPct val="100000"/>
              </a:lnSpc>
              <a:spcBef>
                <a:spcPts val="0"/>
              </a:spcBef>
              <a:spcAft>
                <a:spcPts val="0"/>
              </a:spcAft>
              <a:buClr>
                <a:srgbClr val="77C6FC"/>
              </a:buClr>
              <a:buSzPts val="3600"/>
              <a:buNone/>
              <a:defRPr sz="3600">
                <a:solidFill>
                  <a:srgbClr val="77C6FC"/>
                </a:solidFill>
              </a:defRPr>
            </a:lvl5pPr>
            <a:lvl6pPr lvl="5" algn="ctr">
              <a:lnSpc>
                <a:spcPct val="100000"/>
              </a:lnSpc>
              <a:spcBef>
                <a:spcPts val="0"/>
              </a:spcBef>
              <a:spcAft>
                <a:spcPts val="0"/>
              </a:spcAft>
              <a:buClr>
                <a:srgbClr val="77C6FC"/>
              </a:buClr>
              <a:buSzPts val="3600"/>
              <a:buNone/>
              <a:defRPr sz="3600">
                <a:solidFill>
                  <a:srgbClr val="77C6FC"/>
                </a:solidFill>
              </a:defRPr>
            </a:lvl6pPr>
            <a:lvl7pPr lvl="6" algn="ctr">
              <a:lnSpc>
                <a:spcPct val="100000"/>
              </a:lnSpc>
              <a:spcBef>
                <a:spcPts val="0"/>
              </a:spcBef>
              <a:spcAft>
                <a:spcPts val="0"/>
              </a:spcAft>
              <a:buClr>
                <a:srgbClr val="77C6FC"/>
              </a:buClr>
              <a:buSzPts val="3600"/>
              <a:buNone/>
              <a:defRPr sz="3600">
                <a:solidFill>
                  <a:srgbClr val="77C6FC"/>
                </a:solidFill>
              </a:defRPr>
            </a:lvl7pPr>
            <a:lvl8pPr lvl="7" algn="ctr">
              <a:lnSpc>
                <a:spcPct val="100000"/>
              </a:lnSpc>
              <a:spcBef>
                <a:spcPts val="0"/>
              </a:spcBef>
              <a:spcAft>
                <a:spcPts val="0"/>
              </a:spcAft>
              <a:buClr>
                <a:srgbClr val="77C6FC"/>
              </a:buClr>
              <a:buSzPts val="3600"/>
              <a:buNone/>
              <a:defRPr sz="3600">
                <a:solidFill>
                  <a:srgbClr val="77C6FC"/>
                </a:solidFill>
              </a:defRPr>
            </a:lvl8pPr>
            <a:lvl9pPr lvl="8" algn="ctr">
              <a:lnSpc>
                <a:spcPct val="100000"/>
              </a:lnSpc>
              <a:spcBef>
                <a:spcPts val="0"/>
              </a:spcBef>
              <a:spcAft>
                <a:spcPts val="0"/>
              </a:spcAft>
              <a:buClr>
                <a:srgbClr val="77C6FC"/>
              </a:buClr>
              <a:buSzPts val="3600"/>
              <a:buNone/>
              <a:defRPr sz="3600">
                <a:solidFill>
                  <a:srgbClr val="77C6FC"/>
                </a:solidFill>
              </a:defRPr>
            </a:lvl9pPr>
          </a:lstStyle>
          <a:p/>
        </p:txBody>
      </p:sp>
      <p:sp>
        <p:nvSpPr>
          <p:cNvPr id="548" name="Google Shape;548;p61"/>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549" name="Google Shape;549;p61"/>
          <p:cNvSpPr txBox="1"/>
          <p:nvPr>
            <p:ph idx="2" type="title"/>
          </p:nvPr>
        </p:nvSpPr>
        <p:spPr>
          <a:xfrm>
            <a:off x="2825496" y="2185416"/>
            <a:ext cx="34839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77C6FC"/>
              </a:buClr>
              <a:buSzPts val="3600"/>
              <a:buNone/>
              <a:defRPr sz="3600">
                <a:solidFill>
                  <a:srgbClr val="77C6FC"/>
                </a:solidFill>
              </a:defRPr>
            </a:lvl1pPr>
            <a:lvl2pPr lvl="1" algn="ctr">
              <a:lnSpc>
                <a:spcPct val="100000"/>
              </a:lnSpc>
              <a:spcBef>
                <a:spcPts val="0"/>
              </a:spcBef>
              <a:spcAft>
                <a:spcPts val="0"/>
              </a:spcAft>
              <a:buClr>
                <a:srgbClr val="77C6FC"/>
              </a:buClr>
              <a:buSzPts val="3600"/>
              <a:buNone/>
              <a:defRPr sz="3600">
                <a:solidFill>
                  <a:srgbClr val="77C6FC"/>
                </a:solidFill>
              </a:defRPr>
            </a:lvl2pPr>
            <a:lvl3pPr lvl="2" algn="ctr">
              <a:lnSpc>
                <a:spcPct val="100000"/>
              </a:lnSpc>
              <a:spcBef>
                <a:spcPts val="0"/>
              </a:spcBef>
              <a:spcAft>
                <a:spcPts val="0"/>
              </a:spcAft>
              <a:buClr>
                <a:srgbClr val="77C6FC"/>
              </a:buClr>
              <a:buSzPts val="3600"/>
              <a:buNone/>
              <a:defRPr sz="3600">
                <a:solidFill>
                  <a:srgbClr val="77C6FC"/>
                </a:solidFill>
              </a:defRPr>
            </a:lvl3pPr>
            <a:lvl4pPr lvl="3" algn="ctr">
              <a:lnSpc>
                <a:spcPct val="100000"/>
              </a:lnSpc>
              <a:spcBef>
                <a:spcPts val="0"/>
              </a:spcBef>
              <a:spcAft>
                <a:spcPts val="0"/>
              </a:spcAft>
              <a:buClr>
                <a:srgbClr val="77C6FC"/>
              </a:buClr>
              <a:buSzPts val="3600"/>
              <a:buNone/>
              <a:defRPr sz="3600">
                <a:solidFill>
                  <a:srgbClr val="77C6FC"/>
                </a:solidFill>
              </a:defRPr>
            </a:lvl4pPr>
            <a:lvl5pPr lvl="4" algn="ctr">
              <a:lnSpc>
                <a:spcPct val="100000"/>
              </a:lnSpc>
              <a:spcBef>
                <a:spcPts val="0"/>
              </a:spcBef>
              <a:spcAft>
                <a:spcPts val="0"/>
              </a:spcAft>
              <a:buClr>
                <a:srgbClr val="77C6FC"/>
              </a:buClr>
              <a:buSzPts val="3600"/>
              <a:buNone/>
              <a:defRPr sz="3600">
                <a:solidFill>
                  <a:srgbClr val="77C6FC"/>
                </a:solidFill>
              </a:defRPr>
            </a:lvl5pPr>
            <a:lvl6pPr lvl="5" algn="ctr">
              <a:lnSpc>
                <a:spcPct val="100000"/>
              </a:lnSpc>
              <a:spcBef>
                <a:spcPts val="0"/>
              </a:spcBef>
              <a:spcAft>
                <a:spcPts val="0"/>
              </a:spcAft>
              <a:buClr>
                <a:srgbClr val="77C6FC"/>
              </a:buClr>
              <a:buSzPts val="3600"/>
              <a:buNone/>
              <a:defRPr sz="3600">
                <a:solidFill>
                  <a:srgbClr val="77C6FC"/>
                </a:solidFill>
              </a:defRPr>
            </a:lvl6pPr>
            <a:lvl7pPr lvl="6" algn="ctr">
              <a:lnSpc>
                <a:spcPct val="100000"/>
              </a:lnSpc>
              <a:spcBef>
                <a:spcPts val="0"/>
              </a:spcBef>
              <a:spcAft>
                <a:spcPts val="0"/>
              </a:spcAft>
              <a:buClr>
                <a:srgbClr val="77C6FC"/>
              </a:buClr>
              <a:buSzPts val="3600"/>
              <a:buNone/>
              <a:defRPr sz="3600">
                <a:solidFill>
                  <a:srgbClr val="77C6FC"/>
                </a:solidFill>
              </a:defRPr>
            </a:lvl7pPr>
            <a:lvl8pPr lvl="7" algn="ctr">
              <a:lnSpc>
                <a:spcPct val="100000"/>
              </a:lnSpc>
              <a:spcBef>
                <a:spcPts val="0"/>
              </a:spcBef>
              <a:spcAft>
                <a:spcPts val="0"/>
              </a:spcAft>
              <a:buClr>
                <a:srgbClr val="77C6FC"/>
              </a:buClr>
              <a:buSzPts val="3600"/>
              <a:buNone/>
              <a:defRPr sz="3600">
                <a:solidFill>
                  <a:srgbClr val="77C6FC"/>
                </a:solidFill>
              </a:defRPr>
            </a:lvl8pPr>
            <a:lvl9pPr lvl="8" algn="ctr">
              <a:lnSpc>
                <a:spcPct val="100000"/>
              </a:lnSpc>
              <a:spcBef>
                <a:spcPts val="0"/>
              </a:spcBef>
              <a:spcAft>
                <a:spcPts val="0"/>
              </a:spcAft>
              <a:buClr>
                <a:srgbClr val="77C6FC"/>
              </a:buClr>
              <a:buSzPts val="3600"/>
              <a:buNone/>
              <a:defRPr sz="3600">
                <a:solidFill>
                  <a:srgbClr val="77C6FC"/>
                </a:solidFill>
              </a:defRPr>
            </a:lvl9pPr>
          </a:lstStyle>
          <a:p/>
        </p:txBody>
      </p:sp>
      <p:sp>
        <p:nvSpPr>
          <p:cNvPr id="550" name="Google Shape;550;p61"/>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551" name="Google Shape;551;p61"/>
          <p:cNvSpPr txBox="1"/>
          <p:nvPr>
            <p:ph idx="4" type="title"/>
          </p:nvPr>
        </p:nvSpPr>
        <p:spPr>
          <a:xfrm>
            <a:off x="2825496" y="3648456"/>
            <a:ext cx="34839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77C6FC"/>
              </a:buClr>
              <a:buSzPts val="3600"/>
              <a:buNone/>
              <a:defRPr sz="3600">
                <a:solidFill>
                  <a:srgbClr val="77C6FC"/>
                </a:solidFill>
              </a:defRPr>
            </a:lvl1pPr>
            <a:lvl2pPr lvl="1" algn="ctr">
              <a:lnSpc>
                <a:spcPct val="100000"/>
              </a:lnSpc>
              <a:spcBef>
                <a:spcPts val="0"/>
              </a:spcBef>
              <a:spcAft>
                <a:spcPts val="0"/>
              </a:spcAft>
              <a:buClr>
                <a:srgbClr val="77C6FC"/>
              </a:buClr>
              <a:buSzPts val="3600"/>
              <a:buNone/>
              <a:defRPr sz="3600">
                <a:solidFill>
                  <a:srgbClr val="77C6FC"/>
                </a:solidFill>
              </a:defRPr>
            </a:lvl2pPr>
            <a:lvl3pPr lvl="2" algn="ctr">
              <a:lnSpc>
                <a:spcPct val="100000"/>
              </a:lnSpc>
              <a:spcBef>
                <a:spcPts val="0"/>
              </a:spcBef>
              <a:spcAft>
                <a:spcPts val="0"/>
              </a:spcAft>
              <a:buClr>
                <a:srgbClr val="77C6FC"/>
              </a:buClr>
              <a:buSzPts val="3600"/>
              <a:buNone/>
              <a:defRPr sz="3600">
                <a:solidFill>
                  <a:srgbClr val="77C6FC"/>
                </a:solidFill>
              </a:defRPr>
            </a:lvl3pPr>
            <a:lvl4pPr lvl="3" algn="ctr">
              <a:lnSpc>
                <a:spcPct val="100000"/>
              </a:lnSpc>
              <a:spcBef>
                <a:spcPts val="0"/>
              </a:spcBef>
              <a:spcAft>
                <a:spcPts val="0"/>
              </a:spcAft>
              <a:buClr>
                <a:srgbClr val="77C6FC"/>
              </a:buClr>
              <a:buSzPts val="3600"/>
              <a:buNone/>
              <a:defRPr sz="3600">
                <a:solidFill>
                  <a:srgbClr val="77C6FC"/>
                </a:solidFill>
              </a:defRPr>
            </a:lvl4pPr>
            <a:lvl5pPr lvl="4" algn="ctr">
              <a:lnSpc>
                <a:spcPct val="100000"/>
              </a:lnSpc>
              <a:spcBef>
                <a:spcPts val="0"/>
              </a:spcBef>
              <a:spcAft>
                <a:spcPts val="0"/>
              </a:spcAft>
              <a:buClr>
                <a:srgbClr val="77C6FC"/>
              </a:buClr>
              <a:buSzPts val="3600"/>
              <a:buNone/>
              <a:defRPr sz="3600">
                <a:solidFill>
                  <a:srgbClr val="77C6FC"/>
                </a:solidFill>
              </a:defRPr>
            </a:lvl5pPr>
            <a:lvl6pPr lvl="5" algn="ctr">
              <a:lnSpc>
                <a:spcPct val="100000"/>
              </a:lnSpc>
              <a:spcBef>
                <a:spcPts val="0"/>
              </a:spcBef>
              <a:spcAft>
                <a:spcPts val="0"/>
              </a:spcAft>
              <a:buClr>
                <a:srgbClr val="77C6FC"/>
              </a:buClr>
              <a:buSzPts val="3600"/>
              <a:buNone/>
              <a:defRPr sz="3600">
                <a:solidFill>
                  <a:srgbClr val="77C6FC"/>
                </a:solidFill>
              </a:defRPr>
            </a:lvl6pPr>
            <a:lvl7pPr lvl="6" algn="ctr">
              <a:lnSpc>
                <a:spcPct val="100000"/>
              </a:lnSpc>
              <a:spcBef>
                <a:spcPts val="0"/>
              </a:spcBef>
              <a:spcAft>
                <a:spcPts val="0"/>
              </a:spcAft>
              <a:buClr>
                <a:srgbClr val="77C6FC"/>
              </a:buClr>
              <a:buSzPts val="3600"/>
              <a:buNone/>
              <a:defRPr sz="3600">
                <a:solidFill>
                  <a:srgbClr val="77C6FC"/>
                </a:solidFill>
              </a:defRPr>
            </a:lvl7pPr>
            <a:lvl8pPr lvl="7" algn="ctr">
              <a:lnSpc>
                <a:spcPct val="100000"/>
              </a:lnSpc>
              <a:spcBef>
                <a:spcPts val="0"/>
              </a:spcBef>
              <a:spcAft>
                <a:spcPts val="0"/>
              </a:spcAft>
              <a:buClr>
                <a:srgbClr val="77C6FC"/>
              </a:buClr>
              <a:buSzPts val="3600"/>
              <a:buNone/>
              <a:defRPr sz="3600">
                <a:solidFill>
                  <a:srgbClr val="77C6FC"/>
                </a:solidFill>
              </a:defRPr>
            </a:lvl8pPr>
            <a:lvl9pPr lvl="8" algn="ctr">
              <a:lnSpc>
                <a:spcPct val="100000"/>
              </a:lnSpc>
              <a:spcBef>
                <a:spcPts val="0"/>
              </a:spcBef>
              <a:spcAft>
                <a:spcPts val="0"/>
              </a:spcAft>
              <a:buClr>
                <a:srgbClr val="77C6FC"/>
              </a:buClr>
              <a:buSzPts val="3600"/>
              <a:buNone/>
              <a:defRPr sz="3600">
                <a:solidFill>
                  <a:srgbClr val="77C6FC"/>
                </a:solidFill>
              </a:defRPr>
            </a:lvl9pPr>
          </a:lstStyle>
          <a:p/>
        </p:txBody>
      </p:sp>
      <p:sp>
        <p:nvSpPr>
          <p:cNvPr id="552" name="Google Shape;552;p61"/>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553" name="Google Shape;553;p61"/>
          <p:cNvCxnSpPr/>
          <p:nvPr/>
        </p:nvCxnSpPr>
        <p:spPr>
          <a:xfrm rot="5400000">
            <a:off x="7269708" y="3324550"/>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554" name="Google Shape;554;p61"/>
          <p:cNvCxnSpPr/>
          <p:nvPr/>
        </p:nvCxnSpPr>
        <p:spPr>
          <a:xfrm flipH="1" rot="-5400000">
            <a:off x="7181408" y="2082400"/>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555" name="Google Shape;555;p61"/>
          <p:cNvCxnSpPr/>
          <p:nvPr/>
        </p:nvCxnSpPr>
        <p:spPr>
          <a:xfrm rot="5400000">
            <a:off x="7232433" y="736375"/>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556" name="Google Shape;556;p61"/>
          <p:cNvCxnSpPr/>
          <p:nvPr/>
        </p:nvCxnSpPr>
        <p:spPr>
          <a:xfrm rot="5400000">
            <a:off x="8168433" y="-6660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557" name="Google Shape;557;p61"/>
          <p:cNvGrpSpPr/>
          <p:nvPr/>
        </p:nvGrpSpPr>
        <p:grpSpPr>
          <a:xfrm flipH="1" rot="5400000">
            <a:off x="7407333" y="1284925"/>
            <a:ext cx="581800" cy="582350"/>
            <a:chOff x="8064275" y="887850"/>
            <a:chExt cx="581800" cy="582350"/>
          </a:xfrm>
        </p:grpSpPr>
        <p:sp>
          <p:nvSpPr>
            <p:cNvPr id="558" name="Google Shape;558;p6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6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6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6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6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6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4" name="Google Shape;564;p61"/>
          <p:cNvGrpSpPr/>
          <p:nvPr/>
        </p:nvGrpSpPr>
        <p:grpSpPr>
          <a:xfrm flipH="1" rot="5400000">
            <a:off x="7869720" y="2754200"/>
            <a:ext cx="292025" cy="292575"/>
            <a:chOff x="7353050" y="316275"/>
            <a:chExt cx="292025" cy="292575"/>
          </a:xfrm>
        </p:grpSpPr>
        <p:sp>
          <p:nvSpPr>
            <p:cNvPr id="565" name="Google Shape;565;p6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6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6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6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9" name="Google Shape;569;p61"/>
          <p:cNvGrpSpPr/>
          <p:nvPr/>
        </p:nvGrpSpPr>
        <p:grpSpPr>
          <a:xfrm flipH="1" rot="5400000">
            <a:off x="8012458" y="178175"/>
            <a:ext cx="175000" cy="175000"/>
            <a:chOff x="8792300" y="321275"/>
            <a:chExt cx="175000" cy="175000"/>
          </a:xfrm>
        </p:grpSpPr>
        <p:sp>
          <p:nvSpPr>
            <p:cNvPr id="570" name="Google Shape;570;p6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6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6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6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4" name="Google Shape;574;p61"/>
          <p:cNvGrpSpPr/>
          <p:nvPr/>
        </p:nvGrpSpPr>
        <p:grpSpPr>
          <a:xfrm rot="5400000">
            <a:off x="7551683" y="3879926"/>
            <a:ext cx="293111" cy="293388"/>
            <a:chOff x="3164039" y="430875"/>
            <a:chExt cx="293111" cy="293388"/>
          </a:xfrm>
        </p:grpSpPr>
        <p:sp>
          <p:nvSpPr>
            <p:cNvPr id="575" name="Google Shape;575;p6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6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6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6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6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6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1" name="Google Shape;581;p61"/>
          <p:cNvGrpSpPr/>
          <p:nvPr/>
        </p:nvGrpSpPr>
        <p:grpSpPr>
          <a:xfrm flipH="1" rot="5400000">
            <a:off x="8259052" y="323144"/>
            <a:ext cx="175013" cy="27000"/>
            <a:chOff x="5662375" y="212375"/>
            <a:chExt cx="175013" cy="27000"/>
          </a:xfrm>
        </p:grpSpPr>
        <p:sp>
          <p:nvSpPr>
            <p:cNvPr id="582" name="Google Shape;582;p6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6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6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85" name="Google Shape;585;p61"/>
          <p:cNvCxnSpPr/>
          <p:nvPr/>
        </p:nvCxnSpPr>
        <p:spPr>
          <a:xfrm flipH="1" rot="5400000">
            <a:off x="740850" y="2598325"/>
            <a:ext cx="1672500" cy="126000"/>
          </a:xfrm>
          <a:prstGeom prst="straightConnector1">
            <a:avLst/>
          </a:prstGeom>
          <a:noFill/>
          <a:ln cap="flat" cmpd="sng" w="9525">
            <a:solidFill>
              <a:schemeClr val="dk2"/>
            </a:solidFill>
            <a:prstDash val="solid"/>
            <a:round/>
            <a:headEnd len="sm" w="sm" type="none"/>
            <a:tailEnd len="sm" w="sm" type="none"/>
          </a:ln>
        </p:spPr>
      </p:cxnSp>
      <p:cxnSp>
        <p:nvCxnSpPr>
          <p:cNvPr id="586" name="Google Shape;586;p61"/>
          <p:cNvCxnSpPr/>
          <p:nvPr/>
        </p:nvCxnSpPr>
        <p:spPr>
          <a:xfrm rot="-5400000">
            <a:off x="847100" y="3554000"/>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587" name="Google Shape;587;p61"/>
          <p:cNvCxnSpPr/>
          <p:nvPr/>
        </p:nvCxnSpPr>
        <p:spPr>
          <a:xfrm flipH="1" rot="5400000">
            <a:off x="1105775" y="4151250"/>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588" name="Google Shape;588;p61"/>
          <p:cNvGrpSpPr/>
          <p:nvPr/>
        </p:nvGrpSpPr>
        <p:grpSpPr>
          <a:xfrm rot="5400000">
            <a:off x="621475" y="4062025"/>
            <a:ext cx="581800" cy="582350"/>
            <a:chOff x="8064275" y="887850"/>
            <a:chExt cx="581800" cy="582350"/>
          </a:xfrm>
        </p:grpSpPr>
        <p:sp>
          <p:nvSpPr>
            <p:cNvPr id="589" name="Google Shape;589;p6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6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6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6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6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6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5" name="Google Shape;595;p61"/>
          <p:cNvGrpSpPr/>
          <p:nvPr/>
        </p:nvGrpSpPr>
        <p:grpSpPr>
          <a:xfrm rot="5400000">
            <a:off x="1482825" y="3350800"/>
            <a:ext cx="292025" cy="292575"/>
            <a:chOff x="7353050" y="316275"/>
            <a:chExt cx="292025" cy="292575"/>
          </a:xfrm>
        </p:grpSpPr>
        <p:sp>
          <p:nvSpPr>
            <p:cNvPr id="596" name="Google Shape;596;p6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6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6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6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0" name="Google Shape;600;p61"/>
          <p:cNvGrpSpPr/>
          <p:nvPr/>
        </p:nvGrpSpPr>
        <p:grpSpPr>
          <a:xfrm rot="5400000">
            <a:off x="1595125" y="4790325"/>
            <a:ext cx="175000" cy="175000"/>
            <a:chOff x="8792300" y="321275"/>
            <a:chExt cx="175000" cy="175000"/>
          </a:xfrm>
        </p:grpSpPr>
        <p:sp>
          <p:nvSpPr>
            <p:cNvPr id="601" name="Google Shape;601;p6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6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6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6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5" name="Google Shape;605;p61"/>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61"/>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61"/>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61"/>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61"/>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61"/>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1" name="Google Shape;611;p61"/>
          <p:cNvGrpSpPr/>
          <p:nvPr/>
        </p:nvGrpSpPr>
        <p:grpSpPr>
          <a:xfrm rot="5400000">
            <a:off x="1701119" y="1515381"/>
            <a:ext cx="175013" cy="27000"/>
            <a:chOff x="5662375" y="212375"/>
            <a:chExt cx="175013" cy="27000"/>
          </a:xfrm>
        </p:grpSpPr>
        <p:sp>
          <p:nvSpPr>
            <p:cNvPr id="612" name="Google Shape;612;p6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6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6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5" name="Google Shape;615;p61"/>
          <p:cNvGrpSpPr/>
          <p:nvPr/>
        </p:nvGrpSpPr>
        <p:grpSpPr>
          <a:xfrm rot="5400000">
            <a:off x="1819519" y="4562081"/>
            <a:ext cx="175013" cy="27000"/>
            <a:chOff x="5662375" y="212375"/>
            <a:chExt cx="175013" cy="27000"/>
          </a:xfrm>
        </p:grpSpPr>
        <p:sp>
          <p:nvSpPr>
            <p:cNvPr id="616" name="Google Shape;616;p6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6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6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9" name="Google Shape;619;p61"/>
          <p:cNvGrpSpPr/>
          <p:nvPr/>
        </p:nvGrpSpPr>
        <p:grpSpPr>
          <a:xfrm rot="5400000">
            <a:off x="408594" y="4140781"/>
            <a:ext cx="175013" cy="27000"/>
            <a:chOff x="5662375" y="212375"/>
            <a:chExt cx="175013" cy="27000"/>
          </a:xfrm>
        </p:grpSpPr>
        <p:sp>
          <p:nvSpPr>
            <p:cNvPr id="620" name="Google Shape;620;p6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6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6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623" name="Shape 623"/>
        <p:cNvGrpSpPr/>
        <p:nvPr/>
      </p:nvGrpSpPr>
      <p:grpSpPr>
        <a:xfrm>
          <a:off x="0" y="0"/>
          <a:ext cx="0" cy="0"/>
          <a:chOff x="0" y="0"/>
          <a:chExt cx="0" cy="0"/>
        </a:xfrm>
      </p:grpSpPr>
      <p:sp>
        <p:nvSpPr>
          <p:cNvPr id="624" name="Google Shape;624;p62"/>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625" name="Google Shape;625;p62"/>
          <p:cNvCxnSpPr/>
          <p:nvPr/>
        </p:nvCxnSpPr>
        <p:spPr>
          <a:xfrm rot="10800000">
            <a:off x="8109000" y="501275"/>
            <a:ext cx="737700" cy="737700"/>
          </a:xfrm>
          <a:prstGeom prst="straightConnector1">
            <a:avLst/>
          </a:prstGeom>
          <a:noFill/>
          <a:ln cap="flat" cmpd="sng" w="9525">
            <a:solidFill>
              <a:schemeClr val="dk2"/>
            </a:solidFill>
            <a:prstDash val="solid"/>
            <a:round/>
            <a:headEnd len="sm" w="sm" type="none"/>
            <a:tailEnd len="sm" w="sm" type="none"/>
          </a:ln>
        </p:spPr>
      </p:cxnSp>
      <p:cxnSp>
        <p:nvCxnSpPr>
          <p:cNvPr id="626" name="Google Shape;626;p62"/>
          <p:cNvCxnSpPr/>
          <p:nvPr/>
        </p:nvCxnSpPr>
        <p:spPr>
          <a:xfrm>
            <a:off x="582475" y="282188"/>
            <a:ext cx="1212900" cy="422700"/>
          </a:xfrm>
          <a:prstGeom prst="straightConnector1">
            <a:avLst/>
          </a:prstGeom>
          <a:noFill/>
          <a:ln cap="flat" cmpd="sng" w="9525">
            <a:solidFill>
              <a:schemeClr val="dk2"/>
            </a:solidFill>
            <a:prstDash val="solid"/>
            <a:round/>
            <a:headEnd len="sm" w="sm" type="none"/>
            <a:tailEnd len="sm" w="sm" type="none"/>
          </a:ln>
        </p:spPr>
      </p:cxnSp>
      <p:cxnSp>
        <p:nvCxnSpPr>
          <p:cNvPr id="627" name="Google Shape;627;p62"/>
          <p:cNvCxnSpPr/>
          <p:nvPr/>
        </p:nvCxnSpPr>
        <p:spPr>
          <a:xfrm flipH="1" rot="10800000">
            <a:off x="0" y="274188"/>
            <a:ext cx="582600" cy="654300"/>
          </a:xfrm>
          <a:prstGeom prst="straightConnector1">
            <a:avLst/>
          </a:prstGeom>
          <a:noFill/>
          <a:ln cap="flat" cmpd="sng" w="9525">
            <a:solidFill>
              <a:schemeClr val="dk2"/>
            </a:solidFill>
            <a:prstDash val="solid"/>
            <a:round/>
            <a:headEnd len="sm" w="sm" type="none"/>
            <a:tailEnd len="sm" w="sm" type="none"/>
          </a:ln>
        </p:spPr>
      </p:cxnSp>
      <p:grpSp>
        <p:nvGrpSpPr>
          <p:cNvPr id="628" name="Google Shape;628;p62"/>
          <p:cNvGrpSpPr/>
          <p:nvPr/>
        </p:nvGrpSpPr>
        <p:grpSpPr>
          <a:xfrm flipH="1">
            <a:off x="423750" y="125363"/>
            <a:ext cx="292025" cy="292575"/>
            <a:chOff x="7353050" y="316275"/>
            <a:chExt cx="292025" cy="292575"/>
          </a:xfrm>
        </p:grpSpPr>
        <p:sp>
          <p:nvSpPr>
            <p:cNvPr id="629" name="Google Shape;629;p6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6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6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6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3" name="Google Shape;633;p62"/>
          <p:cNvGrpSpPr/>
          <p:nvPr/>
        </p:nvGrpSpPr>
        <p:grpSpPr>
          <a:xfrm>
            <a:off x="1638739" y="558163"/>
            <a:ext cx="293111" cy="293388"/>
            <a:chOff x="3164039" y="430875"/>
            <a:chExt cx="293111" cy="293388"/>
          </a:xfrm>
        </p:grpSpPr>
        <p:sp>
          <p:nvSpPr>
            <p:cNvPr id="634" name="Google Shape;634;p6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6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6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6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6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6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0" name="Google Shape;640;p62"/>
          <p:cNvGrpSpPr/>
          <p:nvPr/>
        </p:nvGrpSpPr>
        <p:grpSpPr>
          <a:xfrm>
            <a:off x="1591750" y="362600"/>
            <a:ext cx="175013" cy="27000"/>
            <a:chOff x="5662375" y="212375"/>
            <a:chExt cx="175013" cy="27000"/>
          </a:xfrm>
        </p:grpSpPr>
        <p:sp>
          <p:nvSpPr>
            <p:cNvPr id="641" name="Google Shape;641;p6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6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6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44" name="Google Shape;644;p62"/>
          <p:cNvCxnSpPr/>
          <p:nvPr/>
        </p:nvCxnSpPr>
        <p:spPr>
          <a:xfrm flipH="1">
            <a:off x="8151325" y="6875"/>
            <a:ext cx="1002600" cy="494400"/>
          </a:xfrm>
          <a:prstGeom prst="straightConnector1">
            <a:avLst/>
          </a:prstGeom>
          <a:noFill/>
          <a:ln cap="flat" cmpd="sng" w="9525">
            <a:solidFill>
              <a:schemeClr val="dk2"/>
            </a:solidFill>
            <a:prstDash val="solid"/>
            <a:round/>
            <a:headEnd len="sm" w="sm" type="none"/>
            <a:tailEnd len="sm" w="sm" type="none"/>
          </a:ln>
        </p:spPr>
      </p:cxnSp>
      <p:grpSp>
        <p:nvGrpSpPr>
          <p:cNvPr id="645" name="Google Shape;645;p62"/>
          <p:cNvGrpSpPr/>
          <p:nvPr/>
        </p:nvGrpSpPr>
        <p:grpSpPr>
          <a:xfrm>
            <a:off x="7823875" y="202375"/>
            <a:ext cx="581800" cy="582350"/>
            <a:chOff x="8064275" y="887850"/>
            <a:chExt cx="581800" cy="582350"/>
          </a:xfrm>
        </p:grpSpPr>
        <p:sp>
          <p:nvSpPr>
            <p:cNvPr id="646" name="Google Shape;646;p6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6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6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6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6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6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2" name="Google Shape;652;p62"/>
          <p:cNvGrpSpPr/>
          <p:nvPr/>
        </p:nvGrpSpPr>
        <p:grpSpPr>
          <a:xfrm flipH="1">
            <a:off x="8698650" y="1117488"/>
            <a:ext cx="292025" cy="292575"/>
            <a:chOff x="7353050" y="316275"/>
            <a:chExt cx="292025" cy="292575"/>
          </a:xfrm>
        </p:grpSpPr>
        <p:sp>
          <p:nvSpPr>
            <p:cNvPr id="653" name="Google Shape;653;p6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6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6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6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7" name="Google Shape;657;p62"/>
          <p:cNvGrpSpPr/>
          <p:nvPr/>
        </p:nvGrpSpPr>
        <p:grpSpPr>
          <a:xfrm>
            <a:off x="8678350" y="1581800"/>
            <a:ext cx="175013" cy="27000"/>
            <a:chOff x="5662375" y="212375"/>
            <a:chExt cx="175013" cy="27000"/>
          </a:xfrm>
        </p:grpSpPr>
        <p:sp>
          <p:nvSpPr>
            <p:cNvPr id="658" name="Google Shape;658;p6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6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6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661" name="Shape 661"/>
        <p:cNvGrpSpPr/>
        <p:nvPr/>
      </p:nvGrpSpPr>
      <p:grpSpPr>
        <a:xfrm>
          <a:off x="0" y="0"/>
          <a:ext cx="0" cy="0"/>
          <a:chOff x="0" y="0"/>
          <a:chExt cx="0" cy="0"/>
        </a:xfrm>
      </p:grpSpPr>
      <p:grpSp>
        <p:nvGrpSpPr>
          <p:cNvPr id="662" name="Google Shape;662;p63"/>
          <p:cNvGrpSpPr/>
          <p:nvPr/>
        </p:nvGrpSpPr>
        <p:grpSpPr>
          <a:xfrm>
            <a:off x="1349626" y="598417"/>
            <a:ext cx="6453730" cy="3631136"/>
            <a:chOff x="365750" y="1285025"/>
            <a:chExt cx="6934275" cy="3315500"/>
          </a:xfrm>
        </p:grpSpPr>
        <p:sp>
          <p:nvSpPr>
            <p:cNvPr id="663" name="Google Shape;663;p63"/>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63"/>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rgbClr val="D6EE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5" name="Google Shape;665;p63"/>
          <p:cNvSpPr txBox="1"/>
          <p:nvPr>
            <p:ph type="title"/>
          </p:nvPr>
        </p:nvSpPr>
        <p:spPr>
          <a:xfrm>
            <a:off x="2624328" y="1018528"/>
            <a:ext cx="3904500" cy="190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grpSp>
        <p:nvGrpSpPr>
          <p:cNvPr id="666" name="Google Shape;666;p63"/>
          <p:cNvGrpSpPr/>
          <p:nvPr/>
        </p:nvGrpSpPr>
        <p:grpSpPr>
          <a:xfrm>
            <a:off x="-6867" y="-6625"/>
            <a:ext cx="9152342" cy="5102050"/>
            <a:chOff x="-6867" y="-6625"/>
            <a:chExt cx="9152342" cy="5102050"/>
          </a:xfrm>
        </p:grpSpPr>
        <p:cxnSp>
          <p:nvCxnSpPr>
            <p:cNvPr id="667" name="Google Shape;667;p63"/>
            <p:cNvCxnSpPr/>
            <p:nvPr/>
          </p:nvCxnSpPr>
          <p:spPr>
            <a:xfrm>
              <a:off x="2904283" y="4513075"/>
              <a:ext cx="1133100" cy="306300"/>
            </a:xfrm>
            <a:prstGeom prst="straightConnector1">
              <a:avLst/>
            </a:prstGeom>
            <a:noFill/>
            <a:ln cap="flat" cmpd="sng" w="9525">
              <a:solidFill>
                <a:srgbClr val="595959"/>
              </a:solidFill>
              <a:prstDash val="solid"/>
              <a:round/>
              <a:headEnd len="sm" w="sm" type="none"/>
              <a:tailEnd len="sm" w="sm" type="none"/>
            </a:ln>
          </p:spPr>
        </p:cxnSp>
        <p:cxnSp>
          <p:nvCxnSpPr>
            <p:cNvPr id="668" name="Google Shape;668;p63"/>
            <p:cNvCxnSpPr/>
            <p:nvPr/>
          </p:nvCxnSpPr>
          <p:spPr>
            <a:xfrm flipH="1" rot="10800000">
              <a:off x="1562083" y="4492325"/>
              <a:ext cx="1342200" cy="315300"/>
            </a:xfrm>
            <a:prstGeom prst="straightConnector1">
              <a:avLst/>
            </a:prstGeom>
            <a:noFill/>
            <a:ln cap="flat" cmpd="sng" w="9525">
              <a:solidFill>
                <a:srgbClr val="595959"/>
              </a:solidFill>
              <a:prstDash val="solid"/>
              <a:round/>
              <a:headEnd len="sm" w="sm" type="none"/>
              <a:tailEnd len="sm" w="sm" type="none"/>
            </a:ln>
          </p:spPr>
        </p:cxnSp>
        <p:cxnSp>
          <p:nvCxnSpPr>
            <p:cNvPr id="669" name="Google Shape;669;p63"/>
            <p:cNvCxnSpPr/>
            <p:nvPr/>
          </p:nvCxnSpPr>
          <p:spPr>
            <a:xfrm>
              <a:off x="259558" y="4408000"/>
              <a:ext cx="1332000" cy="392100"/>
            </a:xfrm>
            <a:prstGeom prst="straightConnector1">
              <a:avLst/>
            </a:prstGeom>
            <a:noFill/>
            <a:ln cap="flat" cmpd="sng" w="9525">
              <a:solidFill>
                <a:srgbClr val="595959"/>
              </a:solidFill>
              <a:prstDash val="solid"/>
              <a:round/>
              <a:headEnd len="sm" w="sm" type="none"/>
              <a:tailEnd len="sm" w="sm" type="none"/>
            </a:ln>
          </p:spPr>
        </p:cxnSp>
        <p:cxnSp>
          <p:nvCxnSpPr>
            <p:cNvPr id="670" name="Google Shape;670;p63"/>
            <p:cNvCxnSpPr/>
            <p:nvPr/>
          </p:nvCxnSpPr>
          <p:spPr>
            <a:xfrm>
              <a:off x="-6867" y="3993550"/>
              <a:ext cx="273900" cy="407100"/>
            </a:xfrm>
            <a:prstGeom prst="straightConnector1">
              <a:avLst/>
            </a:prstGeom>
            <a:noFill/>
            <a:ln cap="flat" cmpd="sng" w="9525">
              <a:solidFill>
                <a:srgbClr val="595959"/>
              </a:solidFill>
              <a:prstDash val="solid"/>
              <a:round/>
              <a:headEnd len="sm" w="sm" type="none"/>
              <a:tailEnd len="sm" w="sm" type="none"/>
            </a:ln>
          </p:spPr>
        </p:cxnSp>
        <p:grpSp>
          <p:nvGrpSpPr>
            <p:cNvPr id="671" name="Google Shape;671;p63"/>
            <p:cNvGrpSpPr/>
            <p:nvPr/>
          </p:nvGrpSpPr>
          <p:grpSpPr>
            <a:xfrm flipH="1">
              <a:off x="1278333" y="4513075"/>
              <a:ext cx="581800" cy="582350"/>
              <a:chOff x="8064275" y="887850"/>
              <a:chExt cx="581800" cy="582350"/>
            </a:xfrm>
          </p:grpSpPr>
          <p:sp>
            <p:nvSpPr>
              <p:cNvPr id="672" name="Google Shape;672;p6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6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6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6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6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6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8" name="Google Shape;678;p63"/>
            <p:cNvGrpSpPr/>
            <p:nvPr/>
          </p:nvGrpSpPr>
          <p:grpSpPr>
            <a:xfrm flipH="1">
              <a:off x="2747608" y="4340463"/>
              <a:ext cx="292025" cy="292575"/>
              <a:chOff x="7353050" y="316275"/>
              <a:chExt cx="292025" cy="292575"/>
            </a:xfrm>
          </p:grpSpPr>
          <p:sp>
            <p:nvSpPr>
              <p:cNvPr id="679" name="Google Shape;679;p6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6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6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6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3" name="Google Shape;683;p63"/>
            <p:cNvGrpSpPr/>
            <p:nvPr/>
          </p:nvGrpSpPr>
          <p:grpSpPr>
            <a:xfrm flipH="1">
              <a:off x="171308" y="4315025"/>
              <a:ext cx="175000" cy="175000"/>
              <a:chOff x="8792300" y="321275"/>
              <a:chExt cx="175000" cy="175000"/>
            </a:xfrm>
          </p:grpSpPr>
          <p:sp>
            <p:nvSpPr>
              <p:cNvPr id="684" name="Google Shape;684;p6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6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6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6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8" name="Google Shape;688;p63"/>
            <p:cNvGrpSpPr/>
            <p:nvPr/>
          </p:nvGrpSpPr>
          <p:grpSpPr>
            <a:xfrm>
              <a:off x="3873197" y="4657550"/>
              <a:ext cx="293111" cy="293388"/>
              <a:chOff x="3164039" y="430875"/>
              <a:chExt cx="293111" cy="293388"/>
            </a:xfrm>
          </p:grpSpPr>
          <p:sp>
            <p:nvSpPr>
              <p:cNvPr id="689" name="Google Shape;689;p6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6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6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6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6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6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5" name="Google Shape;695;p63"/>
            <p:cNvGrpSpPr/>
            <p:nvPr/>
          </p:nvGrpSpPr>
          <p:grpSpPr>
            <a:xfrm flipH="1">
              <a:off x="242270" y="4142425"/>
              <a:ext cx="175013" cy="27000"/>
              <a:chOff x="5662375" y="212375"/>
              <a:chExt cx="175013" cy="27000"/>
            </a:xfrm>
          </p:grpSpPr>
          <p:sp>
            <p:nvSpPr>
              <p:cNvPr id="696" name="Google Shape;696;p6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6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6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99" name="Google Shape;699;p63"/>
            <p:cNvCxnSpPr/>
            <p:nvPr/>
          </p:nvCxnSpPr>
          <p:spPr>
            <a:xfrm rot="10800000">
              <a:off x="5995050" y="226600"/>
              <a:ext cx="1504500" cy="224700"/>
            </a:xfrm>
            <a:prstGeom prst="straightConnector1">
              <a:avLst/>
            </a:prstGeom>
            <a:noFill/>
            <a:ln cap="flat" cmpd="sng" w="9525">
              <a:solidFill>
                <a:srgbClr val="595959"/>
              </a:solidFill>
              <a:prstDash val="solid"/>
              <a:round/>
              <a:headEnd len="sm" w="sm" type="none"/>
              <a:tailEnd len="sm" w="sm" type="none"/>
            </a:ln>
          </p:spPr>
        </p:cxnSp>
        <p:cxnSp>
          <p:nvCxnSpPr>
            <p:cNvPr id="700" name="Google Shape;700;p63"/>
            <p:cNvCxnSpPr/>
            <p:nvPr/>
          </p:nvCxnSpPr>
          <p:spPr>
            <a:xfrm rot="10800000">
              <a:off x="7512925" y="457850"/>
              <a:ext cx="829500" cy="743400"/>
            </a:xfrm>
            <a:prstGeom prst="straightConnector1">
              <a:avLst/>
            </a:prstGeom>
            <a:noFill/>
            <a:ln cap="flat" cmpd="sng" w="9525">
              <a:solidFill>
                <a:srgbClr val="595959"/>
              </a:solidFill>
              <a:prstDash val="solid"/>
              <a:round/>
              <a:headEnd len="sm" w="sm" type="none"/>
              <a:tailEnd len="sm" w="sm" type="none"/>
            </a:ln>
          </p:spPr>
        </p:cxnSp>
        <p:cxnSp>
          <p:nvCxnSpPr>
            <p:cNvPr id="701" name="Google Shape;701;p63"/>
            <p:cNvCxnSpPr/>
            <p:nvPr/>
          </p:nvCxnSpPr>
          <p:spPr>
            <a:xfrm flipH="1">
              <a:off x="8348975" y="-6625"/>
              <a:ext cx="796500" cy="1188000"/>
            </a:xfrm>
            <a:prstGeom prst="straightConnector1">
              <a:avLst/>
            </a:prstGeom>
            <a:noFill/>
            <a:ln cap="flat" cmpd="sng" w="9525">
              <a:solidFill>
                <a:srgbClr val="595959"/>
              </a:solidFill>
              <a:prstDash val="solid"/>
              <a:round/>
              <a:headEnd len="sm" w="sm" type="none"/>
              <a:tailEnd len="sm" w="sm" type="none"/>
            </a:ln>
          </p:spPr>
        </p:cxnSp>
        <p:grpSp>
          <p:nvGrpSpPr>
            <p:cNvPr id="702" name="Google Shape;702;p63"/>
            <p:cNvGrpSpPr/>
            <p:nvPr/>
          </p:nvGrpSpPr>
          <p:grpSpPr>
            <a:xfrm>
              <a:off x="8064275" y="1040250"/>
              <a:ext cx="581800" cy="582350"/>
              <a:chOff x="8064275" y="887850"/>
              <a:chExt cx="581800" cy="582350"/>
            </a:xfrm>
          </p:grpSpPr>
          <p:sp>
            <p:nvSpPr>
              <p:cNvPr id="703" name="Google Shape;703;p6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6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6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6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6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6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9" name="Google Shape;709;p63"/>
            <p:cNvGrpSpPr/>
            <p:nvPr/>
          </p:nvGrpSpPr>
          <p:grpSpPr>
            <a:xfrm>
              <a:off x="7353050" y="316275"/>
              <a:ext cx="292025" cy="292575"/>
              <a:chOff x="7353050" y="316275"/>
              <a:chExt cx="292025" cy="292575"/>
            </a:xfrm>
          </p:grpSpPr>
          <p:sp>
            <p:nvSpPr>
              <p:cNvPr id="710" name="Google Shape;710;p6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6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6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6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4" name="Google Shape;714;p63"/>
            <p:cNvGrpSpPr/>
            <p:nvPr/>
          </p:nvGrpSpPr>
          <p:grpSpPr>
            <a:xfrm>
              <a:off x="8792300" y="321275"/>
              <a:ext cx="175000" cy="175000"/>
              <a:chOff x="8792300" y="321275"/>
              <a:chExt cx="175000" cy="175000"/>
            </a:xfrm>
          </p:grpSpPr>
          <p:sp>
            <p:nvSpPr>
              <p:cNvPr id="715" name="Google Shape;715;p6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6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6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6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9" name="Google Shape;719;p63"/>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63"/>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63"/>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63"/>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63"/>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63"/>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5" name="Google Shape;725;p63"/>
            <p:cNvGrpSpPr/>
            <p:nvPr/>
          </p:nvGrpSpPr>
          <p:grpSpPr>
            <a:xfrm>
              <a:off x="8490050" y="170875"/>
              <a:ext cx="175013" cy="27000"/>
              <a:chOff x="5662375" y="212375"/>
              <a:chExt cx="175013" cy="27000"/>
            </a:xfrm>
          </p:grpSpPr>
          <p:sp>
            <p:nvSpPr>
              <p:cNvPr id="726" name="Google Shape;726;p63"/>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63"/>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63"/>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9" name="Google Shape;729;p63"/>
            <p:cNvGrpSpPr/>
            <p:nvPr/>
          </p:nvGrpSpPr>
          <p:grpSpPr>
            <a:xfrm>
              <a:off x="8678350" y="1658000"/>
              <a:ext cx="175013" cy="27000"/>
              <a:chOff x="5662375" y="212375"/>
              <a:chExt cx="175013" cy="27000"/>
            </a:xfrm>
          </p:grpSpPr>
          <p:sp>
            <p:nvSpPr>
              <p:cNvPr id="730" name="Google Shape;730;p63"/>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63"/>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63"/>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33" name="Google Shape;733;p63"/>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734" name="Shape 734"/>
        <p:cNvGrpSpPr/>
        <p:nvPr/>
      </p:nvGrpSpPr>
      <p:grpSpPr>
        <a:xfrm>
          <a:off x="0" y="0"/>
          <a:ext cx="0" cy="0"/>
          <a:chOff x="0" y="0"/>
          <a:chExt cx="0" cy="0"/>
        </a:xfrm>
      </p:grpSpPr>
      <p:cxnSp>
        <p:nvCxnSpPr>
          <p:cNvPr id="735" name="Google Shape;735;p64"/>
          <p:cNvCxnSpPr/>
          <p:nvPr/>
        </p:nvCxnSpPr>
        <p:spPr>
          <a:xfrm>
            <a:off x="590450" y="4340600"/>
            <a:ext cx="670200" cy="423000"/>
          </a:xfrm>
          <a:prstGeom prst="straightConnector1">
            <a:avLst/>
          </a:prstGeom>
          <a:noFill/>
          <a:ln cap="flat" cmpd="sng" w="9525">
            <a:solidFill>
              <a:schemeClr val="dk1"/>
            </a:solidFill>
            <a:prstDash val="solid"/>
            <a:round/>
            <a:headEnd len="sm" w="sm" type="none"/>
            <a:tailEnd len="sm" w="sm" type="none"/>
          </a:ln>
        </p:spPr>
      </p:cxnSp>
      <p:sp>
        <p:nvSpPr>
          <p:cNvPr id="736" name="Google Shape;736;p64"/>
          <p:cNvSpPr txBox="1"/>
          <p:nvPr>
            <p:ph type="title"/>
          </p:nvPr>
        </p:nvSpPr>
        <p:spPr>
          <a:xfrm>
            <a:off x="2208175" y="342775"/>
            <a:ext cx="4727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737" name="Google Shape;737;p64"/>
          <p:cNvCxnSpPr/>
          <p:nvPr/>
        </p:nvCxnSpPr>
        <p:spPr>
          <a:xfrm flipH="1" rot="10800000">
            <a:off x="0" y="4332550"/>
            <a:ext cx="590700" cy="663900"/>
          </a:xfrm>
          <a:prstGeom prst="straightConnector1">
            <a:avLst/>
          </a:prstGeom>
          <a:noFill/>
          <a:ln cap="flat" cmpd="sng" w="9525">
            <a:solidFill>
              <a:schemeClr val="dk1"/>
            </a:solidFill>
            <a:prstDash val="solid"/>
            <a:round/>
            <a:headEnd len="sm" w="sm" type="none"/>
            <a:tailEnd len="sm" w="sm" type="none"/>
          </a:ln>
        </p:spPr>
      </p:cxnSp>
      <p:grpSp>
        <p:nvGrpSpPr>
          <p:cNvPr id="738" name="Google Shape;738;p64"/>
          <p:cNvGrpSpPr/>
          <p:nvPr/>
        </p:nvGrpSpPr>
        <p:grpSpPr>
          <a:xfrm flipH="1">
            <a:off x="431725" y="4183775"/>
            <a:ext cx="292025" cy="292575"/>
            <a:chOff x="7353050" y="316275"/>
            <a:chExt cx="292025" cy="292575"/>
          </a:xfrm>
        </p:grpSpPr>
        <p:sp>
          <p:nvSpPr>
            <p:cNvPr id="739" name="Google Shape;739;p6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6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6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6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3" name="Google Shape;743;p64"/>
          <p:cNvGrpSpPr/>
          <p:nvPr/>
        </p:nvGrpSpPr>
        <p:grpSpPr>
          <a:xfrm>
            <a:off x="1075789" y="4604675"/>
            <a:ext cx="293111" cy="293388"/>
            <a:chOff x="3164039" y="430875"/>
            <a:chExt cx="293111" cy="293388"/>
          </a:xfrm>
        </p:grpSpPr>
        <p:sp>
          <p:nvSpPr>
            <p:cNvPr id="744" name="Google Shape;744;p6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6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6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6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6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6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750" name="Google Shape;750;p64"/>
          <p:cNvCxnSpPr/>
          <p:nvPr/>
        </p:nvCxnSpPr>
        <p:spPr>
          <a:xfrm rot="10800000">
            <a:off x="7196975" y="2951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751" name="Google Shape;751;p64"/>
          <p:cNvCxnSpPr/>
          <p:nvPr/>
        </p:nvCxnSpPr>
        <p:spPr>
          <a:xfrm flipH="1">
            <a:off x="8354075" y="-66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752" name="Google Shape;752;p64"/>
          <p:cNvGrpSpPr/>
          <p:nvPr/>
        </p:nvGrpSpPr>
        <p:grpSpPr>
          <a:xfrm>
            <a:off x="8064275" y="526925"/>
            <a:ext cx="581800" cy="582350"/>
            <a:chOff x="8064275" y="887850"/>
            <a:chExt cx="581800" cy="582350"/>
          </a:xfrm>
        </p:grpSpPr>
        <p:sp>
          <p:nvSpPr>
            <p:cNvPr id="753" name="Google Shape;753;p6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6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6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6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6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6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9" name="Google Shape;759;p64"/>
          <p:cNvGrpSpPr/>
          <p:nvPr/>
        </p:nvGrpSpPr>
        <p:grpSpPr>
          <a:xfrm>
            <a:off x="7033875" y="170875"/>
            <a:ext cx="292025" cy="292575"/>
            <a:chOff x="7353050" y="316275"/>
            <a:chExt cx="292025" cy="292575"/>
          </a:xfrm>
        </p:grpSpPr>
        <p:sp>
          <p:nvSpPr>
            <p:cNvPr id="760" name="Google Shape;760;p6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6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6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6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4" name="Google Shape;764;p64"/>
          <p:cNvGrpSpPr/>
          <p:nvPr/>
        </p:nvGrpSpPr>
        <p:grpSpPr>
          <a:xfrm>
            <a:off x="8757950" y="229650"/>
            <a:ext cx="175000" cy="175000"/>
            <a:chOff x="8792300" y="321275"/>
            <a:chExt cx="175000" cy="175000"/>
          </a:xfrm>
        </p:grpSpPr>
        <p:sp>
          <p:nvSpPr>
            <p:cNvPr id="765" name="Google Shape;765;p6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6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6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6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9" name="Google Shape;769;p64"/>
          <p:cNvGrpSpPr/>
          <p:nvPr/>
        </p:nvGrpSpPr>
        <p:grpSpPr>
          <a:xfrm>
            <a:off x="8490050" y="170875"/>
            <a:ext cx="175013" cy="27000"/>
            <a:chOff x="5662375" y="212375"/>
            <a:chExt cx="175013" cy="27000"/>
          </a:xfrm>
        </p:grpSpPr>
        <p:sp>
          <p:nvSpPr>
            <p:cNvPr id="770" name="Google Shape;770;p6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6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6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3" name="Google Shape;773;p64"/>
          <p:cNvGrpSpPr/>
          <p:nvPr/>
        </p:nvGrpSpPr>
        <p:grpSpPr>
          <a:xfrm>
            <a:off x="7916350" y="1124600"/>
            <a:ext cx="175013" cy="27000"/>
            <a:chOff x="5662375" y="212375"/>
            <a:chExt cx="175013" cy="27000"/>
          </a:xfrm>
        </p:grpSpPr>
        <p:sp>
          <p:nvSpPr>
            <p:cNvPr id="774" name="Google Shape;774;p6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6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6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7" name="Google Shape;777;p64"/>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78" name="Google Shape;778;p64"/>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79" name="Google Shape;779;p64"/>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80" name="Google Shape;780;p64"/>
          <p:cNvSpPr txBox="1"/>
          <p:nvPr>
            <p:ph idx="4" type="subTitle"/>
          </p:nvPr>
        </p:nvSpPr>
        <p:spPr>
          <a:xfrm>
            <a:off x="6217920" y="2139696"/>
            <a:ext cx="1636800" cy="877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p:txBody>
      </p:sp>
      <p:sp>
        <p:nvSpPr>
          <p:cNvPr id="781" name="Google Shape;781;p64"/>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782" name="Google Shape;782;p64"/>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783" name="Shape 783"/>
        <p:cNvGrpSpPr/>
        <p:nvPr/>
      </p:nvGrpSpPr>
      <p:grpSpPr>
        <a:xfrm>
          <a:off x="0" y="0"/>
          <a:ext cx="0" cy="0"/>
          <a:chOff x="0" y="0"/>
          <a:chExt cx="0" cy="0"/>
        </a:xfrm>
      </p:grpSpPr>
      <p:sp>
        <p:nvSpPr>
          <p:cNvPr id="784" name="Google Shape;784;p65"/>
          <p:cNvSpPr txBox="1"/>
          <p:nvPr>
            <p:ph type="title"/>
          </p:nvPr>
        </p:nvSpPr>
        <p:spPr>
          <a:xfrm>
            <a:off x="3090672" y="338328"/>
            <a:ext cx="29628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785" name="Google Shape;785;p65"/>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86" name="Google Shape;786;p65"/>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787" name="Google Shape;787;p65"/>
          <p:cNvSpPr txBox="1"/>
          <p:nvPr>
            <p:ph idx="3" type="subTitle"/>
          </p:nvPr>
        </p:nvSpPr>
        <p:spPr>
          <a:xfrm>
            <a:off x="3689552" y="1588336"/>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rgbClr val="77C6FC"/>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rgbClr val="77C6FC"/>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rgbClr val="77C6FC"/>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rgbClr val="77C6FC"/>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rgbClr val="77C6FC"/>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rgbClr val="77C6FC"/>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rgbClr val="77C6FC"/>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rgbClr val="77C6FC"/>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rgbClr val="77C6FC"/>
                </a:solidFill>
                <a:latin typeface="Barlow Semi Condensed Medium"/>
                <a:ea typeface="Barlow Semi Condensed Medium"/>
                <a:cs typeface="Barlow Semi Condensed Medium"/>
                <a:sym typeface="Barlow Semi Condensed Medium"/>
              </a:defRPr>
            </a:lvl9pPr>
          </a:lstStyle>
          <a:p/>
        </p:txBody>
      </p:sp>
      <p:sp>
        <p:nvSpPr>
          <p:cNvPr id="788" name="Google Shape;788;p65"/>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9pPr>
          </a:lstStyle>
          <a:p/>
        </p:txBody>
      </p:sp>
      <p:sp>
        <p:nvSpPr>
          <p:cNvPr id="789" name="Google Shape;789;p65"/>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90" name="Google Shape;790;p65"/>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791" name="Google Shape;791;p65"/>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92" name="Google Shape;792;p65"/>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793" name="Google Shape;793;p65"/>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94" name="Google Shape;794;p65"/>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795" name="Google Shape;795;p65"/>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96" name="Google Shape;796;p65"/>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797" name="Google Shape;797;p65"/>
          <p:cNvCxnSpPr/>
          <p:nvPr/>
        </p:nvCxnSpPr>
        <p:spPr>
          <a:xfrm>
            <a:off x="2904283" y="4513075"/>
            <a:ext cx="1133100" cy="306300"/>
          </a:xfrm>
          <a:prstGeom prst="straightConnector1">
            <a:avLst/>
          </a:prstGeom>
          <a:noFill/>
          <a:ln cap="flat" cmpd="sng" w="9525">
            <a:solidFill>
              <a:schemeClr val="dk1"/>
            </a:solidFill>
            <a:prstDash val="solid"/>
            <a:round/>
            <a:headEnd len="sm" w="sm" type="none"/>
            <a:tailEnd len="sm" w="sm" type="none"/>
          </a:ln>
        </p:spPr>
      </p:cxnSp>
      <p:cxnSp>
        <p:nvCxnSpPr>
          <p:cNvPr id="798" name="Google Shape;798;p65"/>
          <p:cNvCxnSpPr/>
          <p:nvPr/>
        </p:nvCxnSpPr>
        <p:spPr>
          <a:xfrm flipH="1" rot="10800000">
            <a:off x="1562083" y="4492325"/>
            <a:ext cx="1342200" cy="315300"/>
          </a:xfrm>
          <a:prstGeom prst="straightConnector1">
            <a:avLst/>
          </a:prstGeom>
          <a:noFill/>
          <a:ln cap="flat" cmpd="sng" w="9525">
            <a:solidFill>
              <a:schemeClr val="dk1"/>
            </a:solidFill>
            <a:prstDash val="solid"/>
            <a:round/>
            <a:headEnd len="sm" w="sm" type="none"/>
            <a:tailEnd len="sm" w="sm" type="none"/>
          </a:ln>
        </p:spPr>
      </p:cxnSp>
      <p:cxnSp>
        <p:nvCxnSpPr>
          <p:cNvPr id="799" name="Google Shape;799;p65"/>
          <p:cNvCxnSpPr/>
          <p:nvPr/>
        </p:nvCxnSpPr>
        <p:spPr>
          <a:xfrm>
            <a:off x="259558" y="4408000"/>
            <a:ext cx="1332000" cy="392100"/>
          </a:xfrm>
          <a:prstGeom prst="straightConnector1">
            <a:avLst/>
          </a:prstGeom>
          <a:noFill/>
          <a:ln cap="flat" cmpd="sng" w="9525">
            <a:solidFill>
              <a:schemeClr val="dk1"/>
            </a:solidFill>
            <a:prstDash val="solid"/>
            <a:round/>
            <a:headEnd len="sm" w="sm" type="none"/>
            <a:tailEnd len="sm" w="sm" type="none"/>
          </a:ln>
        </p:spPr>
      </p:cxnSp>
      <p:cxnSp>
        <p:nvCxnSpPr>
          <p:cNvPr id="800" name="Google Shape;800;p65"/>
          <p:cNvCxnSpPr/>
          <p:nvPr/>
        </p:nvCxnSpPr>
        <p:spPr>
          <a:xfrm>
            <a:off x="-6867" y="3993550"/>
            <a:ext cx="273900" cy="407100"/>
          </a:xfrm>
          <a:prstGeom prst="straightConnector1">
            <a:avLst/>
          </a:prstGeom>
          <a:noFill/>
          <a:ln cap="flat" cmpd="sng" w="9525">
            <a:solidFill>
              <a:schemeClr val="dk1"/>
            </a:solidFill>
            <a:prstDash val="solid"/>
            <a:round/>
            <a:headEnd len="sm" w="sm" type="none"/>
            <a:tailEnd len="sm" w="sm" type="none"/>
          </a:ln>
        </p:spPr>
      </p:cxnSp>
      <p:grpSp>
        <p:nvGrpSpPr>
          <p:cNvPr id="801" name="Google Shape;801;p65"/>
          <p:cNvGrpSpPr/>
          <p:nvPr/>
        </p:nvGrpSpPr>
        <p:grpSpPr>
          <a:xfrm flipH="1">
            <a:off x="1278333" y="4513075"/>
            <a:ext cx="581800" cy="582350"/>
            <a:chOff x="8064275" y="887850"/>
            <a:chExt cx="581800" cy="582350"/>
          </a:xfrm>
        </p:grpSpPr>
        <p:sp>
          <p:nvSpPr>
            <p:cNvPr id="802" name="Google Shape;802;p6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6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6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6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6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6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8" name="Google Shape;808;p65"/>
          <p:cNvGrpSpPr/>
          <p:nvPr/>
        </p:nvGrpSpPr>
        <p:grpSpPr>
          <a:xfrm flipH="1">
            <a:off x="2747608" y="4340463"/>
            <a:ext cx="292025" cy="292575"/>
            <a:chOff x="7353050" y="316275"/>
            <a:chExt cx="292025" cy="292575"/>
          </a:xfrm>
        </p:grpSpPr>
        <p:sp>
          <p:nvSpPr>
            <p:cNvPr id="809" name="Google Shape;809;p6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6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6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6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3" name="Google Shape;813;p65"/>
          <p:cNvGrpSpPr/>
          <p:nvPr/>
        </p:nvGrpSpPr>
        <p:grpSpPr>
          <a:xfrm flipH="1">
            <a:off x="171308" y="4315025"/>
            <a:ext cx="175000" cy="175000"/>
            <a:chOff x="8792300" y="321275"/>
            <a:chExt cx="175000" cy="175000"/>
          </a:xfrm>
        </p:grpSpPr>
        <p:sp>
          <p:nvSpPr>
            <p:cNvPr id="814" name="Google Shape;814;p6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6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6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6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8" name="Google Shape;818;p65"/>
          <p:cNvGrpSpPr/>
          <p:nvPr/>
        </p:nvGrpSpPr>
        <p:grpSpPr>
          <a:xfrm>
            <a:off x="3873197" y="4657550"/>
            <a:ext cx="293111" cy="293388"/>
            <a:chOff x="3164039" y="430875"/>
            <a:chExt cx="293111" cy="293388"/>
          </a:xfrm>
        </p:grpSpPr>
        <p:sp>
          <p:nvSpPr>
            <p:cNvPr id="819" name="Google Shape;819;p6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6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6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6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6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6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5" name="Google Shape;825;p65"/>
          <p:cNvGrpSpPr/>
          <p:nvPr/>
        </p:nvGrpSpPr>
        <p:grpSpPr>
          <a:xfrm flipH="1">
            <a:off x="242270" y="4142425"/>
            <a:ext cx="175013" cy="27000"/>
            <a:chOff x="5662375" y="212375"/>
            <a:chExt cx="175013" cy="27000"/>
          </a:xfrm>
        </p:grpSpPr>
        <p:sp>
          <p:nvSpPr>
            <p:cNvPr id="826" name="Google Shape;826;p6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6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6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829" name="Google Shape;829;p65"/>
          <p:cNvCxnSpPr/>
          <p:nvPr/>
        </p:nvCxnSpPr>
        <p:spPr>
          <a:xfrm rot="10800000">
            <a:off x="5995050" y="226600"/>
            <a:ext cx="1504500" cy="224700"/>
          </a:xfrm>
          <a:prstGeom prst="straightConnector1">
            <a:avLst/>
          </a:prstGeom>
          <a:noFill/>
          <a:ln cap="flat" cmpd="sng" w="9525">
            <a:solidFill>
              <a:schemeClr val="dk1"/>
            </a:solidFill>
            <a:prstDash val="solid"/>
            <a:round/>
            <a:headEnd len="sm" w="sm" type="none"/>
            <a:tailEnd len="sm" w="sm" type="none"/>
          </a:ln>
        </p:spPr>
      </p:cxnSp>
      <p:cxnSp>
        <p:nvCxnSpPr>
          <p:cNvPr id="830" name="Google Shape;830;p65"/>
          <p:cNvCxnSpPr/>
          <p:nvPr/>
        </p:nvCxnSpPr>
        <p:spPr>
          <a:xfrm rot="10800000">
            <a:off x="7512925" y="45785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831" name="Google Shape;831;p65"/>
          <p:cNvCxnSpPr/>
          <p:nvPr/>
        </p:nvCxnSpPr>
        <p:spPr>
          <a:xfrm flipH="1">
            <a:off x="8348975" y="-6625"/>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832" name="Google Shape;832;p65"/>
          <p:cNvGrpSpPr/>
          <p:nvPr/>
        </p:nvGrpSpPr>
        <p:grpSpPr>
          <a:xfrm>
            <a:off x="8064275" y="1040250"/>
            <a:ext cx="581800" cy="582350"/>
            <a:chOff x="8064275" y="887850"/>
            <a:chExt cx="581800" cy="582350"/>
          </a:xfrm>
        </p:grpSpPr>
        <p:sp>
          <p:nvSpPr>
            <p:cNvPr id="833" name="Google Shape;833;p6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6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6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6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6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6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9" name="Google Shape;839;p65"/>
          <p:cNvGrpSpPr/>
          <p:nvPr/>
        </p:nvGrpSpPr>
        <p:grpSpPr>
          <a:xfrm>
            <a:off x="7353050" y="316275"/>
            <a:ext cx="292025" cy="292575"/>
            <a:chOff x="7353050" y="316275"/>
            <a:chExt cx="292025" cy="292575"/>
          </a:xfrm>
        </p:grpSpPr>
        <p:sp>
          <p:nvSpPr>
            <p:cNvPr id="840" name="Google Shape;840;p6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6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6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6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4" name="Google Shape;844;p65"/>
          <p:cNvGrpSpPr/>
          <p:nvPr/>
        </p:nvGrpSpPr>
        <p:grpSpPr>
          <a:xfrm>
            <a:off x="8792300" y="321275"/>
            <a:ext cx="175000" cy="175000"/>
            <a:chOff x="8792300" y="321275"/>
            <a:chExt cx="175000" cy="175000"/>
          </a:xfrm>
        </p:grpSpPr>
        <p:sp>
          <p:nvSpPr>
            <p:cNvPr id="845" name="Google Shape;845;p6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6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6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6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9" name="Google Shape;849;p65"/>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65"/>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65"/>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65"/>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65"/>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65"/>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5" name="Google Shape;855;p65"/>
          <p:cNvGrpSpPr/>
          <p:nvPr/>
        </p:nvGrpSpPr>
        <p:grpSpPr>
          <a:xfrm>
            <a:off x="8490050" y="170875"/>
            <a:ext cx="175013" cy="27000"/>
            <a:chOff x="5662375" y="212375"/>
            <a:chExt cx="175013" cy="27000"/>
          </a:xfrm>
        </p:grpSpPr>
        <p:sp>
          <p:nvSpPr>
            <p:cNvPr id="856" name="Google Shape;856;p6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6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6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9" name="Google Shape;859;p65"/>
          <p:cNvGrpSpPr/>
          <p:nvPr/>
        </p:nvGrpSpPr>
        <p:grpSpPr>
          <a:xfrm>
            <a:off x="8678350" y="1658000"/>
            <a:ext cx="175013" cy="27000"/>
            <a:chOff x="5662375" y="212375"/>
            <a:chExt cx="175013" cy="27000"/>
          </a:xfrm>
        </p:grpSpPr>
        <p:sp>
          <p:nvSpPr>
            <p:cNvPr id="860" name="Google Shape;860;p6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6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6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863" name="Shape 863"/>
        <p:cNvGrpSpPr/>
        <p:nvPr/>
      </p:nvGrpSpPr>
      <p:grpSpPr>
        <a:xfrm>
          <a:off x="0" y="0"/>
          <a:ext cx="0" cy="0"/>
          <a:chOff x="0" y="0"/>
          <a:chExt cx="0" cy="0"/>
        </a:xfrm>
      </p:grpSpPr>
      <p:sp>
        <p:nvSpPr>
          <p:cNvPr id="864" name="Google Shape;864;p66"/>
          <p:cNvSpPr txBox="1"/>
          <p:nvPr>
            <p:ph type="title"/>
          </p:nvPr>
        </p:nvSpPr>
        <p:spPr>
          <a:xfrm>
            <a:off x="2962656" y="338328"/>
            <a:ext cx="3218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865" name="Google Shape;865;p66"/>
          <p:cNvGrpSpPr/>
          <p:nvPr/>
        </p:nvGrpSpPr>
        <p:grpSpPr>
          <a:xfrm>
            <a:off x="261711" y="-1158"/>
            <a:ext cx="8550326" cy="3981600"/>
            <a:chOff x="261711" y="-1158"/>
            <a:chExt cx="8550326" cy="3981600"/>
          </a:xfrm>
        </p:grpSpPr>
        <p:cxnSp>
          <p:nvCxnSpPr>
            <p:cNvPr id="866" name="Google Shape;866;p66"/>
            <p:cNvCxnSpPr/>
            <p:nvPr/>
          </p:nvCxnSpPr>
          <p:spPr>
            <a:xfrm>
              <a:off x="515925" y="-1158"/>
              <a:ext cx="0" cy="3981600"/>
            </a:xfrm>
            <a:prstGeom prst="straightConnector1">
              <a:avLst/>
            </a:prstGeom>
            <a:noFill/>
            <a:ln cap="flat" cmpd="sng" w="9525">
              <a:solidFill>
                <a:schemeClr val="dk2"/>
              </a:solidFill>
              <a:prstDash val="solid"/>
              <a:round/>
              <a:headEnd len="sm" w="sm" type="none"/>
              <a:tailEnd len="sm" w="sm" type="none"/>
            </a:ln>
          </p:spPr>
        </p:cxnSp>
        <p:cxnSp>
          <p:nvCxnSpPr>
            <p:cNvPr id="867" name="Google Shape;867;p66"/>
            <p:cNvCxnSpPr/>
            <p:nvPr/>
          </p:nvCxnSpPr>
          <p:spPr>
            <a:xfrm>
              <a:off x="8666025" y="-1158"/>
              <a:ext cx="0" cy="1902000"/>
            </a:xfrm>
            <a:prstGeom prst="straightConnector1">
              <a:avLst/>
            </a:prstGeom>
            <a:noFill/>
            <a:ln cap="flat" cmpd="sng" w="9525">
              <a:solidFill>
                <a:schemeClr val="dk2"/>
              </a:solidFill>
              <a:prstDash val="solid"/>
              <a:round/>
              <a:headEnd len="sm" w="sm" type="none"/>
              <a:tailEnd len="sm" w="sm" type="none"/>
            </a:ln>
          </p:spPr>
        </p:cxnSp>
        <p:grpSp>
          <p:nvGrpSpPr>
            <p:cNvPr id="868" name="Google Shape;868;p66"/>
            <p:cNvGrpSpPr/>
            <p:nvPr/>
          </p:nvGrpSpPr>
          <p:grpSpPr>
            <a:xfrm rot="10800000">
              <a:off x="343274" y="3300779"/>
              <a:ext cx="344736" cy="345385"/>
              <a:chOff x="7353050" y="316275"/>
              <a:chExt cx="292025" cy="292575"/>
            </a:xfrm>
          </p:grpSpPr>
          <p:sp>
            <p:nvSpPr>
              <p:cNvPr id="869" name="Google Shape;869;p6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6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6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6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3" name="Google Shape;873;p66"/>
            <p:cNvGrpSpPr/>
            <p:nvPr/>
          </p:nvGrpSpPr>
          <p:grpSpPr>
            <a:xfrm rot="10800000">
              <a:off x="8520013" y="714742"/>
              <a:ext cx="292025" cy="292575"/>
              <a:chOff x="7353050" y="316275"/>
              <a:chExt cx="292025" cy="292575"/>
            </a:xfrm>
          </p:grpSpPr>
          <p:sp>
            <p:nvSpPr>
              <p:cNvPr id="874" name="Google Shape;874;p6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6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6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6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8" name="Google Shape;878;p66"/>
            <p:cNvGrpSpPr/>
            <p:nvPr/>
          </p:nvGrpSpPr>
          <p:grpSpPr>
            <a:xfrm rot="10800000">
              <a:off x="261711" y="465077"/>
              <a:ext cx="507562" cy="507984"/>
              <a:chOff x="8064275" y="887850"/>
              <a:chExt cx="581800" cy="582350"/>
            </a:xfrm>
          </p:grpSpPr>
          <p:sp>
            <p:nvSpPr>
              <p:cNvPr id="879" name="Google Shape;879;p6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6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6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6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6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6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85" name="Google Shape;885;p66"/>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86" name="Google Shape;886;p66"/>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887" name="Google Shape;887;p66"/>
          <p:cNvSpPr txBox="1"/>
          <p:nvPr>
            <p:ph idx="3" type="subTitle"/>
          </p:nvPr>
        </p:nvSpPr>
        <p:spPr>
          <a:xfrm>
            <a:off x="1408175" y="2309476"/>
            <a:ext cx="21840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88" name="Google Shape;888;p66"/>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889" name="Google Shape;889;p66"/>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90" name="Google Shape;890;p66"/>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891" name="Shape 891"/>
        <p:cNvGrpSpPr/>
        <p:nvPr/>
      </p:nvGrpSpPr>
      <p:grpSpPr>
        <a:xfrm>
          <a:off x="0" y="0"/>
          <a:ext cx="0" cy="0"/>
          <a:chOff x="0" y="0"/>
          <a:chExt cx="0" cy="0"/>
        </a:xfrm>
      </p:grpSpPr>
      <p:cxnSp>
        <p:nvCxnSpPr>
          <p:cNvPr id="892" name="Google Shape;892;p67"/>
          <p:cNvCxnSpPr/>
          <p:nvPr/>
        </p:nvCxnSpPr>
        <p:spPr>
          <a:xfrm>
            <a:off x="590450" y="4340600"/>
            <a:ext cx="670200" cy="423000"/>
          </a:xfrm>
          <a:prstGeom prst="straightConnector1">
            <a:avLst/>
          </a:prstGeom>
          <a:noFill/>
          <a:ln cap="flat" cmpd="sng" w="9525">
            <a:solidFill>
              <a:schemeClr val="dk2"/>
            </a:solidFill>
            <a:prstDash val="solid"/>
            <a:round/>
            <a:headEnd len="sm" w="sm" type="none"/>
            <a:tailEnd len="sm" w="sm" type="none"/>
          </a:ln>
        </p:spPr>
      </p:cxnSp>
      <p:sp>
        <p:nvSpPr>
          <p:cNvPr id="893" name="Google Shape;893;p67"/>
          <p:cNvSpPr txBox="1"/>
          <p:nvPr>
            <p:ph type="title"/>
          </p:nvPr>
        </p:nvSpPr>
        <p:spPr>
          <a:xfrm>
            <a:off x="2208175" y="342775"/>
            <a:ext cx="4727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894" name="Google Shape;894;p67"/>
          <p:cNvCxnSpPr/>
          <p:nvPr/>
        </p:nvCxnSpPr>
        <p:spPr>
          <a:xfrm flipH="1" rot="10800000">
            <a:off x="0" y="4332550"/>
            <a:ext cx="590700" cy="663900"/>
          </a:xfrm>
          <a:prstGeom prst="straightConnector1">
            <a:avLst/>
          </a:prstGeom>
          <a:noFill/>
          <a:ln cap="flat" cmpd="sng" w="9525">
            <a:solidFill>
              <a:schemeClr val="dk2"/>
            </a:solidFill>
            <a:prstDash val="solid"/>
            <a:round/>
            <a:headEnd len="sm" w="sm" type="none"/>
            <a:tailEnd len="sm" w="sm" type="none"/>
          </a:ln>
        </p:spPr>
      </p:cxnSp>
      <p:grpSp>
        <p:nvGrpSpPr>
          <p:cNvPr id="895" name="Google Shape;895;p67"/>
          <p:cNvGrpSpPr/>
          <p:nvPr/>
        </p:nvGrpSpPr>
        <p:grpSpPr>
          <a:xfrm flipH="1">
            <a:off x="431725" y="4183775"/>
            <a:ext cx="292025" cy="292575"/>
            <a:chOff x="7353050" y="316275"/>
            <a:chExt cx="292025" cy="292575"/>
          </a:xfrm>
        </p:grpSpPr>
        <p:sp>
          <p:nvSpPr>
            <p:cNvPr id="896" name="Google Shape;896;p6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6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6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6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0" name="Google Shape;900;p67"/>
          <p:cNvGrpSpPr/>
          <p:nvPr/>
        </p:nvGrpSpPr>
        <p:grpSpPr>
          <a:xfrm>
            <a:off x="1075789" y="4604675"/>
            <a:ext cx="293111" cy="293388"/>
            <a:chOff x="3164039" y="430875"/>
            <a:chExt cx="293111" cy="293388"/>
          </a:xfrm>
        </p:grpSpPr>
        <p:sp>
          <p:nvSpPr>
            <p:cNvPr id="901" name="Google Shape;901;p6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6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6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6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6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6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907" name="Google Shape;907;p67"/>
          <p:cNvCxnSpPr/>
          <p:nvPr/>
        </p:nvCxnSpPr>
        <p:spPr>
          <a:xfrm rot="10800000">
            <a:off x="7196975" y="295100"/>
            <a:ext cx="1157100" cy="542700"/>
          </a:xfrm>
          <a:prstGeom prst="straightConnector1">
            <a:avLst/>
          </a:prstGeom>
          <a:noFill/>
          <a:ln cap="flat" cmpd="sng" w="9525">
            <a:solidFill>
              <a:schemeClr val="dk2"/>
            </a:solidFill>
            <a:prstDash val="solid"/>
            <a:round/>
            <a:headEnd len="sm" w="sm" type="none"/>
            <a:tailEnd len="sm" w="sm" type="none"/>
          </a:ln>
        </p:spPr>
      </p:cxnSp>
      <p:cxnSp>
        <p:nvCxnSpPr>
          <p:cNvPr id="908" name="Google Shape;908;p67"/>
          <p:cNvCxnSpPr/>
          <p:nvPr/>
        </p:nvCxnSpPr>
        <p:spPr>
          <a:xfrm flipH="1">
            <a:off x="8354075" y="-6625"/>
            <a:ext cx="791400" cy="836400"/>
          </a:xfrm>
          <a:prstGeom prst="straightConnector1">
            <a:avLst/>
          </a:prstGeom>
          <a:noFill/>
          <a:ln cap="flat" cmpd="sng" w="9525">
            <a:solidFill>
              <a:schemeClr val="dk2"/>
            </a:solidFill>
            <a:prstDash val="solid"/>
            <a:round/>
            <a:headEnd len="sm" w="sm" type="none"/>
            <a:tailEnd len="sm" w="sm" type="none"/>
          </a:ln>
        </p:spPr>
      </p:cxnSp>
      <p:grpSp>
        <p:nvGrpSpPr>
          <p:cNvPr id="909" name="Google Shape;909;p67"/>
          <p:cNvGrpSpPr/>
          <p:nvPr/>
        </p:nvGrpSpPr>
        <p:grpSpPr>
          <a:xfrm>
            <a:off x="8064275" y="526925"/>
            <a:ext cx="581800" cy="582350"/>
            <a:chOff x="8064275" y="887850"/>
            <a:chExt cx="581800" cy="582350"/>
          </a:xfrm>
        </p:grpSpPr>
        <p:sp>
          <p:nvSpPr>
            <p:cNvPr id="910" name="Google Shape;910;p6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6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6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6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6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6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6" name="Google Shape;916;p67"/>
          <p:cNvGrpSpPr/>
          <p:nvPr/>
        </p:nvGrpSpPr>
        <p:grpSpPr>
          <a:xfrm>
            <a:off x="7033875" y="170875"/>
            <a:ext cx="292025" cy="292575"/>
            <a:chOff x="7353050" y="316275"/>
            <a:chExt cx="292025" cy="292575"/>
          </a:xfrm>
        </p:grpSpPr>
        <p:sp>
          <p:nvSpPr>
            <p:cNvPr id="917" name="Google Shape;917;p6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6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6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6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1" name="Google Shape;921;p67"/>
          <p:cNvGrpSpPr/>
          <p:nvPr/>
        </p:nvGrpSpPr>
        <p:grpSpPr>
          <a:xfrm>
            <a:off x="8757950" y="229650"/>
            <a:ext cx="175000" cy="175000"/>
            <a:chOff x="8792300" y="321275"/>
            <a:chExt cx="175000" cy="175000"/>
          </a:xfrm>
        </p:grpSpPr>
        <p:sp>
          <p:nvSpPr>
            <p:cNvPr id="922" name="Google Shape;922;p6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6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6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6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6" name="Google Shape;926;p67"/>
          <p:cNvGrpSpPr/>
          <p:nvPr/>
        </p:nvGrpSpPr>
        <p:grpSpPr>
          <a:xfrm>
            <a:off x="8490050" y="170875"/>
            <a:ext cx="175013" cy="27000"/>
            <a:chOff x="5662375" y="212375"/>
            <a:chExt cx="175013" cy="27000"/>
          </a:xfrm>
        </p:grpSpPr>
        <p:sp>
          <p:nvSpPr>
            <p:cNvPr id="927" name="Google Shape;927;p67"/>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67"/>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67"/>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0" name="Google Shape;930;p67"/>
          <p:cNvGrpSpPr/>
          <p:nvPr/>
        </p:nvGrpSpPr>
        <p:grpSpPr>
          <a:xfrm>
            <a:off x="7916350" y="1124600"/>
            <a:ext cx="175013" cy="27000"/>
            <a:chOff x="5662375" y="212375"/>
            <a:chExt cx="175013" cy="27000"/>
          </a:xfrm>
        </p:grpSpPr>
        <p:sp>
          <p:nvSpPr>
            <p:cNvPr id="931" name="Google Shape;931;p67"/>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67"/>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67"/>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4" name="Google Shape;934;p67"/>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rgbClr val="77C6FC"/>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rgbClr val="77C6FC"/>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rgbClr val="77C6FC"/>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rgbClr val="77C6FC"/>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rgbClr val="77C6FC"/>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rgbClr val="77C6FC"/>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rgbClr val="77C6FC"/>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rgbClr val="77C6FC"/>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rgbClr val="77C6FC"/>
                </a:solidFill>
                <a:latin typeface="Barlow Semi Condensed Medium"/>
                <a:ea typeface="Barlow Semi Condensed Medium"/>
                <a:cs typeface="Barlow Semi Condensed Medium"/>
                <a:sym typeface="Barlow Semi Condensed Medium"/>
              </a:defRPr>
            </a:lvl9pPr>
          </a:lstStyle>
          <a:p/>
        </p:txBody>
      </p:sp>
      <p:sp>
        <p:nvSpPr>
          <p:cNvPr id="935" name="Google Shape;935;p67"/>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rgbClr val="77C6FC"/>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rgbClr val="77C6FC"/>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rgbClr val="77C6FC"/>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rgbClr val="77C6FC"/>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rgbClr val="77C6FC"/>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rgbClr val="77C6FC"/>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rgbClr val="77C6FC"/>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rgbClr val="77C6FC"/>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rgbClr val="77C6FC"/>
                </a:solidFill>
                <a:latin typeface="Barlow Semi Condensed Medium"/>
                <a:ea typeface="Barlow Semi Condensed Medium"/>
                <a:cs typeface="Barlow Semi Condensed Medium"/>
                <a:sym typeface="Barlow Semi Condensed Medium"/>
              </a:defRPr>
            </a:lvl9pPr>
          </a:lstStyle>
          <a:p/>
        </p:txBody>
      </p:sp>
      <p:sp>
        <p:nvSpPr>
          <p:cNvPr id="936" name="Google Shape;936;p67"/>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rgbClr val="77C6FC"/>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rgbClr val="77C6FC"/>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rgbClr val="77C6FC"/>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rgbClr val="77C6FC"/>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rgbClr val="77C6FC"/>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rgbClr val="77C6FC"/>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rgbClr val="77C6FC"/>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rgbClr val="77C6FC"/>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rgbClr val="77C6FC"/>
                </a:solidFill>
                <a:latin typeface="Barlow Semi Condensed Medium"/>
                <a:ea typeface="Barlow Semi Condensed Medium"/>
                <a:cs typeface="Barlow Semi Condensed Medium"/>
                <a:sym typeface="Barlow Semi Condensed Medium"/>
              </a:defRPr>
            </a:lvl9pPr>
          </a:lstStyle>
          <a:p/>
        </p:txBody>
      </p:sp>
      <p:sp>
        <p:nvSpPr>
          <p:cNvPr id="937" name="Google Shape;937;p67"/>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38" name="Google Shape;938;p67"/>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39" name="Google Shape;939;p67"/>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0" name="Shape 940"/>
        <p:cNvGrpSpPr/>
        <p:nvPr/>
      </p:nvGrpSpPr>
      <p:grpSpPr>
        <a:xfrm>
          <a:off x="0" y="0"/>
          <a:ext cx="0" cy="0"/>
          <a:chOff x="0" y="0"/>
          <a:chExt cx="0" cy="0"/>
        </a:xfrm>
      </p:grpSpPr>
      <p:grpSp>
        <p:nvGrpSpPr>
          <p:cNvPr id="941" name="Google Shape;941;p68"/>
          <p:cNvGrpSpPr/>
          <p:nvPr/>
        </p:nvGrpSpPr>
        <p:grpSpPr>
          <a:xfrm rot="10800000">
            <a:off x="1954823" y="1124844"/>
            <a:ext cx="5234354" cy="3069144"/>
            <a:chOff x="1098425" y="237675"/>
            <a:chExt cx="5358675" cy="5174750"/>
          </a:xfrm>
        </p:grpSpPr>
        <p:sp>
          <p:nvSpPr>
            <p:cNvPr id="942" name="Google Shape;942;p68"/>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68"/>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68"/>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5" name="Google Shape;945;p68"/>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946" name="Google Shape;946;p68"/>
          <p:cNvCxnSpPr/>
          <p:nvPr/>
        </p:nvCxnSpPr>
        <p:spPr>
          <a:xfrm rot="5400000">
            <a:off x="7269708" y="3324550"/>
            <a:ext cx="1133100" cy="306300"/>
          </a:xfrm>
          <a:prstGeom prst="straightConnector1">
            <a:avLst/>
          </a:prstGeom>
          <a:noFill/>
          <a:ln cap="flat" cmpd="sng" w="9525">
            <a:solidFill>
              <a:schemeClr val="dk1"/>
            </a:solidFill>
            <a:prstDash val="solid"/>
            <a:round/>
            <a:headEnd len="sm" w="sm" type="none"/>
            <a:tailEnd len="sm" w="sm" type="none"/>
          </a:ln>
        </p:spPr>
      </p:cxnSp>
      <p:cxnSp>
        <p:nvCxnSpPr>
          <p:cNvPr id="947" name="Google Shape;947;p68"/>
          <p:cNvCxnSpPr/>
          <p:nvPr/>
        </p:nvCxnSpPr>
        <p:spPr>
          <a:xfrm flipH="1" rot="-5400000">
            <a:off x="7181408" y="2082400"/>
            <a:ext cx="1342200" cy="315300"/>
          </a:xfrm>
          <a:prstGeom prst="straightConnector1">
            <a:avLst/>
          </a:prstGeom>
          <a:noFill/>
          <a:ln cap="flat" cmpd="sng" w="9525">
            <a:solidFill>
              <a:schemeClr val="dk1"/>
            </a:solidFill>
            <a:prstDash val="solid"/>
            <a:round/>
            <a:headEnd len="sm" w="sm" type="none"/>
            <a:tailEnd len="sm" w="sm" type="none"/>
          </a:ln>
        </p:spPr>
      </p:cxnSp>
      <p:cxnSp>
        <p:nvCxnSpPr>
          <p:cNvPr id="948" name="Google Shape;948;p68"/>
          <p:cNvCxnSpPr/>
          <p:nvPr/>
        </p:nvCxnSpPr>
        <p:spPr>
          <a:xfrm rot="5400000">
            <a:off x="7232433" y="736375"/>
            <a:ext cx="1332000" cy="392100"/>
          </a:xfrm>
          <a:prstGeom prst="straightConnector1">
            <a:avLst/>
          </a:prstGeom>
          <a:noFill/>
          <a:ln cap="flat" cmpd="sng" w="9525">
            <a:solidFill>
              <a:schemeClr val="dk1"/>
            </a:solidFill>
            <a:prstDash val="solid"/>
            <a:round/>
            <a:headEnd len="sm" w="sm" type="none"/>
            <a:tailEnd len="sm" w="sm" type="none"/>
          </a:ln>
        </p:spPr>
      </p:cxnSp>
      <p:cxnSp>
        <p:nvCxnSpPr>
          <p:cNvPr id="949" name="Google Shape;949;p68"/>
          <p:cNvCxnSpPr/>
          <p:nvPr/>
        </p:nvCxnSpPr>
        <p:spPr>
          <a:xfrm rot="5400000">
            <a:off x="8168433" y="-66600"/>
            <a:ext cx="273900" cy="407100"/>
          </a:xfrm>
          <a:prstGeom prst="straightConnector1">
            <a:avLst/>
          </a:prstGeom>
          <a:noFill/>
          <a:ln cap="flat" cmpd="sng" w="9525">
            <a:solidFill>
              <a:schemeClr val="dk1"/>
            </a:solidFill>
            <a:prstDash val="solid"/>
            <a:round/>
            <a:headEnd len="sm" w="sm" type="none"/>
            <a:tailEnd len="sm" w="sm" type="none"/>
          </a:ln>
        </p:spPr>
      </p:cxnSp>
      <p:grpSp>
        <p:nvGrpSpPr>
          <p:cNvPr id="950" name="Google Shape;950;p68"/>
          <p:cNvGrpSpPr/>
          <p:nvPr/>
        </p:nvGrpSpPr>
        <p:grpSpPr>
          <a:xfrm flipH="1" rot="5400000">
            <a:off x="7407333" y="1284925"/>
            <a:ext cx="581800" cy="582350"/>
            <a:chOff x="8064275" y="887850"/>
            <a:chExt cx="581800" cy="582350"/>
          </a:xfrm>
        </p:grpSpPr>
        <p:sp>
          <p:nvSpPr>
            <p:cNvPr id="951" name="Google Shape;951;p6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6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6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6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6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6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7" name="Google Shape;957;p68"/>
          <p:cNvGrpSpPr/>
          <p:nvPr/>
        </p:nvGrpSpPr>
        <p:grpSpPr>
          <a:xfrm flipH="1" rot="5400000">
            <a:off x="7869720" y="2754200"/>
            <a:ext cx="292025" cy="292575"/>
            <a:chOff x="7353050" y="316275"/>
            <a:chExt cx="292025" cy="292575"/>
          </a:xfrm>
        </p:grpSpPr>
        <p:sp>
          <p:nvSpPr>
            <p:cNvPr id="958" name="Google Shape;958;p6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6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6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6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2" name="Google Shape;962;p68"/>
          <p:cNvGrpSpPr/>
          <p:nvPr/>
        </p:nvGrpSpPr>
        <p:grpSpPr>
          <a:xfrm flipH="1" rot="5400000">
            <a:off x="8012458" y="178175"/>
            <a:ext cx="175000" cy="175000"/>
            <a:chOff x="8792300" y="321275"/>
            <a:chExt cx="175000" cy="175000"/>
          </a:xfrm>
        </p:grpSpPr>
        <p:sp>
          <p:nvSpPr>
            <p:cNvPr id="963" name="Google Shape;963;p6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6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6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6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7" name="Google Shape;967;p68"/>
          <p:cNvGrpSpPr/>
          <p:nvPr/>
        </p:nvGrpSpPr>
        <p:grpSpPr>
          <a:xfrm rot="5400000">
            <a:off x="7551683" y="3879926"/>
            <a:ext cx="293111" cy="293388"/>
            <a:chOff x="3164039" y="430875"/>
            <a:chExt cx="293111" cy="293388"/>
          </a:xfrm>
        </p:grpSpPr>
        <p:sp>
          <p:nvSpPr>
            <p:cNvPr id="968" name="Google Shape;968;p6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6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6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6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6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6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4" name="Google Shape;974;p68"/>
          <p:cNvGrpSpPr/>
          <p:nvPr/>
        </p:nvGrpSpPr>
        <p:grpSpPr>
          <a:xfrm flipH="1" rot="5400000">
            <a:off x="8259052" y="323144"/>
            <a:ext cx="175013" cy="27000"/>
            <a:chOff x="5662375" y="212375"/>
            <a:chExt cx="175013" cy="27000"/>
          </a:xfrm>
        </p:grpSpPr>
        <p:sp>
          <p:nvSpPr>
            <p:cNvPr id="975" name="Google Shape;975;p6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6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6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978" name="Google Shape;978;p68"/>
          <p:cNvCxnSpPr/>
          <p:nvPr/>
        </p:nvCxnSpPr>
        <p:spPr>
          <a:xfrm flipH="1" rot="5400000">
            <a:off x="740850" y="2598325"/>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979" name="Google Shape;979;p68"/>
          <p:cNvCxnSpPr/>
          <p:nvPr/>
        </p:nvCxnSpPr>
        <p:spPr>
          <a:xfrm rot="-5400000">
            <a:off x="847100" y="355400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980" name="Google Shape;980;p68"/>
          <p:cNvCxnSpPr/>
          <p:nvPr/>
        </p:nvCxnSpPr>
        <p:spPr>
          <a:xfrm flipH="1" rot="5400000">
            <a:off x="1105775" y="4151250"/>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981" name="Google Shape;981;p68"/>
          <p:cNvGrpSpPr/>
          <p:nvPr/>
        </p:nvGrpSpPr>
        <p:grpSpPr>
          <a:xfrm rot="5400000">
            <a:off x="621475" y="4062025"/>
            <a:ext cx="581800" cy="582350"/>
            <a:chOff x="8064275" y="887850"/>
            <a:chExt cx="581800" cy="582350"/>
          </a:xfrm>
        </p:grpSpPr>
        <p:sp>
          <p:nvSpPr>
            <p:cNvPr id="982" name="Google Shape;982;p6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6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6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6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6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6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8" name="Google Shape;988;p68"/>
          <p:cNvGrpSpPr/>
          <p:nvPr/>
        </p:nvGrpSpPr>
        <p:grpSpPr>
          <a:xfrm rot="5400000">
            <a:off x="1482825" y="3350800"/>
            <a:ext cx="292025" cy="292575"/>
            <a:chOff x="7353050" y="316275"/>
            <a:chExt cx="292025" cy="292575"/>
          </a:xfrm>
        </p:grpSpPr>
        <p:sp>
          <p:nvSpPr>
            <p:cNvPr id="989" name="Google Shape;989;p6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6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6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6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3" name="Google Shape;993;p68"/>
          <p:cNvGrpSpPr/>
          <p:nvPr/>
        </p:nvGrpSpPr>
        <p:grpSpPr>
          <a:xfrm rot="5400000">
            <a:off x="1595125" y="4790325"/>
            <a:ext cx="175000" cy="175000"/>
            <a:chOff x="8792300" y="321275"/>
            <a:chExt cx="175000" cy="175000"/>
          </a:xfrm>
        </p:grpSpPr>
        <p:sp>
          <p:nvSpPr>
            <p:cNvPr id="994" name="Google Shape;994;p6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6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6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6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98" name="Google Shape;998;p68"/>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68"/>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68"/>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68"/>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68"/>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68"/>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04" name="Google Shape;1004;p68"/>
          <p:cNvGrpSpPr/>
          <p:nvPr/>
        </p:nvGrpSpPr>
        <p:grpSpPr>
          <a:xfrm rot="5400000">
            <a:off x="1701119" y="1515381"/>
            <a:ext cx="175013" cy="27000"/>
            <a:chOff x="5662375" y="212375"/>
            <a:chExt cx="175013" cy="27000"/>
          </a:xfrm>
        </p:grpSpPr>
        <p:sp>
          <p:nvSpPr>
            <p:cNvPr id="1005" name="Google Shape;1005;p6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6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6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8" name="Google Shape;1008;p68"/>
          <p:cNvGrpSpPr/>
          <p:nvPr/>
        </p:nvGrpSpPr>
        <p:grpSpPr>
          <a:xfrm rot="5400000">
            <a:off x="1819519" y="4562081"/>
            <a:ext cx="175013" cy="27000"/>
            <a:chOff x="5662375" y="212375"/>
            <a:chExt cx="175013" cy="27000"/>
          </a:xfrm>
        </p:grpSpPr>
        <p:sp>
          <p:nvSpPr>
            <p:cNvPr id="1009" name="Google Shape;1009;p6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6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6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2" name="Google Shape;1012;p68"/>
          <p:cNvGrpSpPr/>
          <p:nvPr/>
        </p:nvGrpSpPr>
        <p:grpSpPr>
          <a:xfrm rot="5400000">
            <a:off x="408594" y="4140781"/>
            <a:ext cx="175013" cy="27000"/>
            <a:chOff x="5662375" y="212375"/>
            <a:chExt cx="175013" cy="27000"/>
          </a:xfrm>
        </p:grpSpPr>
        <p:sp>
          <p:nvSpPr>
            <p:cNvPr id="1013" name="Google Shape;1013;p6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6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6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6" name="Google Shape;1016;p68"/>
          <p:cNvSpPr txBox="1"/>
          <p:nvPr>
            <p:ph hasCustomPrompt="1" type="title"/>
          </p:nvPr>
        </p:nvSpPr>
        <p:spPr>
          <a:xfrm>
            <a:off x="2624328" y="2057400"/>
            <a:ext cx="3904500" cy="78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43" name="Shape 43"/>
        <p:cNvGrpSpPr/>
        <p:nvPr/>
      </p:nvGrpSpPr>
      <p:grpSpPr>
        <a:xfrm>
          <a:off x="0" y="0"/>
          <a:ext cx="0" cy="0"/>
          <a:chOff x="0" y="0"/>
          <a:chExt cx="0" cy="0"/>
        </a:xfrm>
      </p:grpSpPr>
      <p:sp>
        <p:nvSpPr>
          <p:cNvPr id="44" name="Google Shape;44;p51"/>
          <p:cNvSpPr txBox="1"/>
          <p:nvPr>
            <p:ph type="title"/>
          </p:nvPr>
        </p:nvSpPr>
        <p:spPr>
          <a:xfrm>
            <a:off x="2532888" y="338328"/>
            <a:ext cx="40875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45" name="Google Shape;45;p51"/>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434343"/>
              </a:buClr>
              <a:buSzPts val="1200"/>
              <a:buFont typeface="Barlow Semi Condensed Medium"/>
              <a:buAutoNum type="arabicPeriod"/>
              <a:defRPr b="0" i="0" sz="1200" u="none" cap="none" strike="noStrike">
                <a:solidFill>
                  <a:schemeClr val="dk2"/>
                </a:solidFill>
                <a:latin typeface="Barlow Semi Condensed"/>
                <a:ea typeface="Barlow Semi Condensed"/>
                <a:cs typeface="Barlow Semi Condensed"/>
                <a:sym typeface="Barlow Semi Condensed"/>
              </a:defRPr>
            </a:lvl1pPr>
            <a:lvl2pPr indent="-304800" lvl="1" marL="914400" marR="0" rtl="0" algn="l">
              <a:lnSpc>
                <a:spcPct val="100000"/>
              </a:lnSpc>
              <a:spcBef>
                <a:spcPts val="0"/>
              </a:spcBef>
              <a:spcAft>
                <a:spcPts val="0"/>
              </a:spcAft>
              <a:buClr>
                <a:srgbClr val="434343"/>
              </a:buClr>
              <a:buSzPts val="1200"/>
              <a:buFont typeface="Roboto Condensed Light"/>
              <a:buAutoNum type="alphaLcPeriod"/>
              <a:defRPr b="0" i="0" sz="1400" u="none" cap="none" strike="noStrike">
                <a:solidFill>
                  <a:schemeClr val="dk2"/>
                </a:solidFill>
                <a:latin typeface="Barlow Semi Condensed"/>
                <a:ea typeface="Barlow Semi Condensed"/>
                <a:cs typeface="Barlow Semi Condensed"/>
                <a:sym typeface="Barlow Semi Condensed"/>
              </a:defRPr>
            </a:lvl2pPr>
            <a:lvl3pPr indent="-304800" lvl="2" marL="1371600" marR="0" rtl="0" algn="l">
              <a:lnSpc>
                <a:spcPct val="100000"/>
              </a:lnSpc>
              <a:spcBef>
                <a:spcPts val="0"/>
              </a:spcBef>
              <a:spcAft>
                <a:spcPts val="0"/>
              </a:spcAft>
              <a:buClr>
                <a:srgbClr val="434343"/>
              </a:buClr>
              <a:buSzPts val="1200"/>
              <a:buFont typeface="Roboto Condensed Light"/>
              <a:buAutoNum type="romanLcPeriod"/>
              <a:defRPr b="0" i="0" sz="1400" u="none" cap="none" strike="noStrike">
                <a:solidFill>
                  <a:schemeClr val="dk2"/>
                </a:solidFill>
                <a:latin typeface="Barlow Semi Condensed"/>
                <a:ea typeface="Barlow Semi Condensed"/>
                <a:cs typeface="Barlow Semi Condensed"/>
                <a:sym typeface="Barlow Semi Condensed"/>
              </a:defRPr>
            </a:lvl3pPr>
            <a:lvl4pPr indent="-304800" lvl="3" marL="1828800" marR="0" rtl="0" algn="l">
              <a:lnSpc>
                <a:spcPct val="100000"/>
              </a:lnSpc>
              <a:spcBef>
                <a:spcPts val="0"/>
              </a:spcBef>
              <a:spcAft>
                <a:spcPts val="0"/>
              </a:spcAft>
              <a:buClr>
                <a:srgbClr val="434343"/>
              </a:buClr>
              <a:buSzPts val="1200"/>
              <a:buFont typeface="Roboto Condensed Light"/>
              <a:buAutoNum type="arabicPeriod"/>
              <a:defRPr b="0" i="0" sz="1400" u="none" cap="none" strike="noStrike">
                <a:solidFill>
                  <a:schemeClr val="dk2"/>
                </a:solidFill>
                <a:latin typeface="Barlow Semi Condensed"/>
                <a:ea typeface="Barlow Semi Condensed"/>
                <a:cs typeface="Barlow Semi Condensed"/>
                <a:sym typeface="Barlow Semi Condensed"/>
              </a:defRPr>
            </a:lvl4pPr>
            <a:lvl5pPr indent="-304800" lvl="4" marL="2286000" marR="0" rtl="0" algn="l">
              <a:lnSpc>
                <a:spcPct val="100000"/>
              </a:lnSpc>
              <a:spcBef>
                <a:spcPts val="0"/>
              </a:spcBef>
              <a:spcAft>
                <a:spcPts val="0"/>
              </a:spcAft>
              <a:buClr>
                <a:srgbClr val="434343"/>
              </a:buClr>
              <a:buSzPts val="1200"/>
              <a:buFont typeface="Roboto Condensed Light"/>
              <a:buAutoNum type="alphaLcPeriod"/>
              <a:defRPr b="0" i="0" sz="1400" u="none" cap="none" strike="noStrike">
                <a:solidFill>
                  <a:schemeClr val="dk2"/>
                </a:solidFill>
                <a:latin typeface="Barlow Semi Condensed"/>
                <a:ea typeface="Barlow Semi Condensed"/>
                <a:cs typeface="Barlow Semi Condensed"/>
                <a:sym typeface="Barlow Semi Condensed"/>
              </a:defRPr>
            </a:lvl5pPr>
            <a:lvl6pPr indent="-304800" lvl="5" marL="2743200" marR="0" rtl="0" algn="l">
              <a:lnSpc>
                <a:spcPct val="100000"/>
              </a:lnSpc>
              <a:spcBef>
                <a:spcPts val="0"/>
              </a:spcBef>
              <a:spcAft>
                <a:spcPts val="0"/>
              </a:spcAft>
              <a:buClr>
                <a:srgbClr val="434343"/>
              </a:buClr>
              <a:buSzPts val="1200"/>
              <a:buFont typeface="Roboto Condensed Light"/>
              <a:buAutoNum type="romanLcPeriod"/>
              <a:defRPr b="0" i="0" sz="1400" u="none" cap="none" strike="noStrike">
                <a:solidFill>
                  <a:schemeClr val="dk2"/>
                </a:solidFill>
                <a:latin typeface="Barlow Semi Condensed"/>
                <a:ea typeface="Barlow Semi Condensed"/>
                <a:cs typeface="Barlow Semi Condensed"/>
                <a:sym typeface="Barlow Semi Condensed"/>
              </a:defRPr>
            </a:lvl6pPr>
            <a:lvl7pPr indent="-304800" lvl="6" marL="3200400" marR="0" rtl="0" algn="l">
              <a:lnSpc>
                <a:spcPct val="100000"/>
              </a:lnSpc>
              <a:spcBef>
                <a:spcPts val="0"/>
              </a:spcBef>
              <a:spcAft>
                <a:spcPts val="0"/>
              </a:spcAft>
              <a:buClr>
                <a:srgbClr val="434343"/>
              </a:buClr>
              <a:buSzPts val="1200"/>
              <a:buFont typeface="Roboto Condensed Light"/>
              <a:buAutoNum type="arabicPeriod"/>
              <a:defRPr b="0" i="0" sz="1400" u="none" cap="none" strike="noStrike">
                <a:solidFill>
                  <a:schemeClr val="dk2"/>
                </a:solidFill>
                <a:latin typeface="Barlow Semi Condensed"/>
                <a:ea typeface="Barlow Semi Condensed"/>
                <a:cs typeface="Barlow Semi Condensed"/>
                <a:sym typeface="Barlow Semi Condensed"/>
              </a:defRPr>
            </a:lvl7pPr>
            <a:lvl8pPr indent="-304800" lvl="7" marL="3657600" marR="0" rtl="0" algn="l">
              <a:lnSpc>
                <a:spcPct val="100000"/>
              </a:lnSpc>
              <a:spcBef>
                <a:spcPts val="0"/>
              </a:spcBef>
              <a:spcAft>
                <a:spcPts val="0"/>
              </a:spcAft>
              <a:buClr>
                <a:srgbClr val="434343"/>
              </a:buClr>
              <a:buSzPts val="1200"/>
              <a:buFont typeface="Roboto Condensed Light"/>
              <a:buAutoNum type="alphaLcPeriod"/>
              <a:defRPr b="0" i="0" sz="1400" u="none" cap="none" strike="noStrike">
                <a:solidFill>
                  <a:schemeClr val="dk2"/>
                </a:solidFill>
                <a:latin typeface="Barlow Semi Condensed"/>
                <a:ea typeface="Barlow Semi Condensed"/>
                <a:cs typeface="Barlow Semi Condensed"/>
                <a:sym typeface="Barlow Semi Condensed"/>
              </a:defRPr>
            </a:lvl8pPr>
            <a:lvl9pPr indent="-304800" lvl="8" marL="4114800" marR="0" rtl="0" algn="l">
              <a:lnSpc>
                <a:spcPct val="100000"/>
              </a:lnSpc>
              <a:spcBef>
                <a:spcPts val="0"/>
              </a:spcBef>
              <a:spcAft>
                <a:spcPts val="0"/>
              </a:spcAft>
              <a:buClr>
                <a:srgbClr val="434343"/>
              </a:buClr>
              <a:buSzPts val="1200"/>
              <a:buFont typeface="Roboto Condensed Light"/>
              <a:buAutoNum type="romanLcPeriod"/>
              <a:defRPr b="0" i="0" sz="14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46" name="Google Shape;46;p51"/>
          <p:cNvCxnSpPr/>
          <p:nvPr/>
        </p:nvCxnSpPr>
        <p:spPr>
          <a:xfrm rot="10800000">
            <a:off x="303000" y="3359375"/>
            <a:ext cx="151800" cy="957300"/>
          </a:xfrm>
          <a:prstGeom prst="straightConnector1">
            <a:avLst/>
          </a:prstGeom>
          <a:noFill/>
          <a:ln cap="flat" cmpd="sng" w="9525">
            <a:solidFill>
              <a:schemeClr val="dk1"/>
            </a:solidFill>
            <a:prstDash val="solid"/>
            <a:round/>
            <a:headEnd len="sm" w="sm" type="none"/>
            <a:tailEnd len="sm" w="sm" type="none"/>
          </a:ln>
        </p:spPr>
      </p:cxnSp>
      <p:cxnSp>
        <p:nvCxnSpPr>
          <p:cNvPr id="47" name="Google Shape;47;p51"/>
          <p:cNvCxnSpPr/>
          <p:nvPr/>
        </p:nvCxnSpPr>
        <p:spPr>
          <a:xfrm flipH="1" rot="10800000">
            <a:off x="0" y="4332550"/>
            <a:ext cx="446700" cy="663900"/>
          </a:xfrm>
          <a:prstGeom prst="straightConnector1">
            <a:avLst/>
          </a:prstGeom>
          <a:noFill/>
          <a:ln cap="flat" cmpd="sng" w="9525">
            <a:solidFill>
              <a:schemeClr val="dk1"/>
            </a:solidFill>
            <a:prstDash val="solid"/>
            <a:round/>
            <a:headEnd len="sm" w="sm" type="none"/>
            <a:tailEnd len="sm" w="sm" type="none"/>
          </a:ln>
        </p:spPr>
      </p:cxnSp>
      <p:grpSp>
        <p:nvGrpSpPr>
          <p:cNvPr id="48" name="Google Shape;48;p51"/>
          <p:cNvGrpSpPr/>
          <p:nvPr/>
        </p:nvGrpSpPr>
        <p:grpSpPr>
          <a:xfrm flipH="1">
            <a:off x="300738" y="4167800"/>
            <a:ext cx="292025" cy="292575"/>
            <a:chOff x="7353050" y="316275"/>
            <a:chExt cx="292025" cy="292575"/>
          </a:xfrm>
        </p:grpSpPr>
        <p:sp>
          <p:nvSpPr>
            <p:cNvPr id="49" name="Google Shape;49;p5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5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 name="Google Shape;53;p51"/>
          <p:cNvGrpSpPr/>
          <p:nvPr/>
        </p:nvGrpSpPr>
        <p:grpSpPr>
          <a:xfrm>
            <a:off x="148789" y="3224300"/>
            <a:ext cx="293111" cy="293388"/>
            <a:chOff x="3164039" y="430875"/>
            <a:chExt cx="293111" cy="293388"/>
          </a:xfrm>
        </p:grpSpPr>
        <p:sp>
          <p:nvSpPr>
            <p:cNvPr id="54" name="Google Shape;54;p5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0" name="Google Shape;60;p51"/>
          <p:cNvCxnSpPr/>
          <p:nvPr/>
        </p:nvCxnSpPr>
        <p:spPr>
          <a:xfrm rot="10800000">
            <a:off x="7196975" y="2951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61" name="Google Shape;61;p51"/>
          <p:cNvCxnSpPr/>
          <p:nvPr/>
        </p:nvCxnSpPr>
        <p:spPr>
          <a:xfrm flipH="1">
            <a:off x="8354075" y="-66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62" name="Google Shape;62;p51"/>
          <p:cNvGrpSpPr/>
          <p:nvPr/>
        </p:nvGrpSpPr>
        <p:grpSpPr>
          <a:xfrm>
            <a:off x="8064275" y="526925"/>
            <a:ext cx="581800" cy="582350"/>
            <a:chOff x="8064275" y="887850"/>
            <a:chExt cx="581800" cy="582350"/>
          </a:xfrm>
        </p:grpSpPr>
        <p:sp>
          <p:nvSpPr>
            <p:cNvPr id="63" name="Google Shape;63;p5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5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5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5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5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51"/>
          <p:cNvGrpSpPr/>
          <p:nvPr/>
        </p:nvGrpSpPr>
        <p:grpSpPr>
          <a:xfrm>
            <a:off x="7033875" y="170875"/>
            <a:ext cx="292025" cy="292575"/>
            <a:chOff x="7353050" y="316275"/>
            <a:chExt cx="292025" cy="292575"/>
          </a:xfrm>
        </p:grpSpPr>
        <p:sp>
          <p:nvSpPr>
            <p:cNvPr id="70" name="Google Shape;70;p5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5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5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5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51"/>
          <p:cNvGrpSpPr/>
          <p:nvPr/>
        </p:nvGrpSpPr>
        <p:grpSpPr>
          <a:xfrm>
            <a:off x="8757950" y="229650"/>
            <a:ext cx="175000" cy="175000"/>
            <a:chOff x="8792300" y="321275"/>
            <a:chExt cx="175000" cy="175000"/>
          </a:xfrm>
        </p:grpSpPr>
        <p:sp>
          <p:nvSpPr>
            <p:cNvPr id="75" name="Google Shape;75;p5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5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5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5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 name="Google Shape;79;p51"/>
          <p:cNvGrpSpPr/>
          <p:nvPr/>
        </p:nvGrpSpPr>
        <p:grpSpPr>
          <a:xfrm>
            <a:off x="8490050" y="170875"/>
            <a:ext cx="175013" cy="27000"/>
            <a:chOff x="5662375" y="212375"/>
            <a:chExt cx="175013" cy="27000"/>
          </a:xfrm>
        </p:grpSpPr>
        <p:sp>
          <p:nvSpPr>
            <p:cNvPr id="80" name="Google Shape;80;p5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5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5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p51"/>
          <p:cNvGrpSpPr/>
          <p:nvPr/>
        </p:nvGrpSpPr>
        <p:grpSpPr>
          <a:xfrm>
            <a:off x="7916350" y="1124600"/>
            <a:ext cx="175013" cy="27000"/>
            <a:chOff x="5662375" y="212375"/>
            <a:chExt cx="175013" cy="27000"/>
          </a:xfrm>
        </p:grpSpPr>
        <p:sp>
          <p:nvSpPr>
            <p:cNvPr id="84" name="Google Shape;84;p5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5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5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1017" name="Shape 1017"/>
        <p:cNvGrpSpPr/>
        <p:nvPr/>
      </p:nvGrpSpPr>
      <p:grpSpPr>
        <a:xfrm>
          <a:off x="0" y="0"/>
          <a:ext cx="0" cy="0"/>
          <a:chOff x="0" y="0"/>
          <a:chExt cx="0" cy="0"/>
        </a:xfrm>
      </p:grpSpPr>
      <p:sp>
        <p:nvSpPr>
          <p:cNvPr id="1018" name="Google Shape;1018;p69"/>
          <p:cNvSpPr txBox="1"/>
          <p:nvPr>
            <p:ph type="title"/>
          </p:nvPr>
        </p:nvSpPr>
        <p:spPr>
          <a:xfrm>
            <a:off x="1271016" y="338328"/>
            <a:ext cx="6611100" cy="54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019" name="Google Shape;1019;p69"/>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1020" name="Google Shape;1020;p69"/>
          <p:cNvCxnSpPr/>
          <p:nvPr/>
        </p:nvCxnSpPr>
        <p:spPr>
          <a:xfrm rot="10800000">
            <a:off x="8109000" y="501275"/>
            <a:ext cx="737700" cy="737700"/>
          </a:xfrm>
          <a:prstGeom prst="straightConnector1">
            <a:avLst/>
          </a:prstGeom>
          <a:noFill/>
          <a:ln cap="flat" cmpd="sng" w="9525">
            <a:solidFill>
              <a:schemeClr val="dk1"/>
            </a:solidFill>
            <a:prstDash val="solid"/>
            <a:round/>
            <a:headEnd len="sm" w="sm" type="none"/>
            <a:tailEnd len="sm" w="sm" type="none"/>
          </a:ln>
        </p:spPr>
      </p:cxnSp>
      <p:cxnSp>
        <p:nvCxnSpPr>
          <p:cNvPr id="1021" name="Google Shape;1021;p69"/>
          <p:cNvCxnSpPr/>
          <p:nvPr/>
        </p:nvCxnSpPr>
        <p:spPr>
          <a:xfrm>
            <a:off x="582475" y="282188"/>
            <a:ext cx="1212900" cy="422700"/>
          </a:xfrm>
          <a:prstGeom prst="straightConnector1">
            <a:avLst/>
          </a:prstGeom>
          <a:noFill/>
          <a:ln cap="flat" cmpd="sng" w="9525">
            <a:solidFill>
              <a:schemeClr val="dk1"/>
            </a:solidFill>
            <a:prstDash val="solid"/>
            <a:round/>
            <a:headEnd len="sm" w="sm" type="none"/>
            <a:tailEnd len="sm" w="sm" type="none"/>
          </a:ln>
        </p:spPr>
      </p:cxnSp>
      <p:cxnSp>
        <p:nvCxnSpPr>
          <p:cNvPr id="1022" name="Google Shape;1022;p69"/>
          <p:cNvCxnSpPr/>
          <p:nvPr/>
        </p:nvCxnSpPr>
        <p:spPr>
          <a:xfrm flipH="1" rot="10800000">
            <a:off x="0" y="274188"/>
            <a:ext cx="582600" cy="654300"/>
          </a:xfrm>
          <a:prstGeom prst="straightConnector1">
            <a:avLst/>
          </a:prstGeom>
          <a:noFill/>
          <a:ln cap="flat" cmpd="sng" w="9525">
            <a:solidFill>
              <a:schemeClr val="dk1"/>
            </a:solidFill>
            <a:prstDash val="solid"/>
            <a:round/>
            <a:headEnd len="sm" w="sm" type="none"/>
            <a:tailEnd len="sm" w="sm" type="none"/>
          </a:ln>
        </p:spPr>
      </p:cxnSp>
      <p:grpSp>
        <p:nvGrpSpPr>
          <p:cNvPr id="1023" name="Google Shape;1023;p69"/>
          <p:cNvGrpSpPr/>
          <p:nvPr/>
        </p:nvGrpSpPr>
        <p:grpSpPr>
          <a:xfrm flipH="1">
            <a:off x="423750" y="125363"/>
            <a:ext cx="292025" cy="292575"/>
            <a:chOff x="7353050" y="316275"/>
            <a:chExt cx="292025" cy="292575"/>
          </a:xfrm>
        </p:grpSpPr>
        <p:sp>
          <p:nvSpPr>
            <p:cNvPr id="1024" name="Google Shape;1024;p6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6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6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6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8" name="Google Shape;1028;p69"/>
          <p:cNvGrpSpPr/>
          <p:nvPr/>
        </p:nvGrpSpPr>
        <p:grpSpPr>
          <a:xfrm>
            <a:off x="1638739" y="558163"/>
            <a:ext cx="293111" cy="293388"/>
            <a:chOff x="3164039" y="430875"/>
            <a:chExt cx="293111" cy="293388"/>
          </a:xfrm>
        </p:grpSpPr>
        <p:sp>
          <p:nvSpPr>
            <p:cNvPr id="1029" name="Google Shape;1029;p6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6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6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6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6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6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5" name="Google Shape;1035;p69"/>
          <p:cNvGrpSpPr/>
          <p:nvPr/>
        </p:nvGrpSpPr>
        <p:grpSpPr>
          <a:xfrm>
            <a:off x="1591750" y="362600"/>
            <a:ext cx="175013" cy="27000"/>
            <a:chOff x="5662375" y="212375"/>
            <a:chExt cx="175013" cy="27000"/>
          </a:xfrm>
        </p:grpSpPr>
        <p:sp>
          <p:nvSpPr>
            <p:cNvPr id="1036" name="Google Shape;1036;p6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6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6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039" name="Google Shape;1039;p69"/>
          <p:cNvCxnSpPr/>
          <p:nvPr/>
        </p:nvCxnSpPr>
        <p:spPr>
          <a:xfrm flipH="1">
            <a:off x="8151325" y="6875"/>
            <a:ext cx="1002600" cy="494400"/>
          </a:xfrm>
          <a:prstGeom prst="straightConnector1">
            <a:avLst/>
          </a:prstGeom>
          <a:noFill/>
          <a:ln cap="flat" cmpd="sng" w="9525">
            <a:solidFill>
              <a:schemeClr val="dk1"/>
            </a:solidFill>
            <a:prstDash val="solid"/>
            <a:round/>
            <a:headEnd len="sm" w="sm" type="none"/>
            <a:tailEnd len="sm" w="sm" type="none"/>
          </a:ln>
        </p:spPr>
      </p:cxnSp>
      <p:grpSp>
        <p:nvGrpSpPr>
          <p:cNvPr id="1040" name="Google Shape;1040;p69"/>
          <p:cNvGrpSpPr/>
          <p:nvPr/>
        </p:nvGrpSpPr>
        <p:grpSpPr>
          <a:xfrm>
            <a:off x="7823875" y="202375"/>
            <a:ext cx="581800" cy="582350"/>
            <a:chOff x="8064275" y="887850"/>
            <a:chExt cx="581800" cy="582350"/>
          </a:xfrm>
        </p:grpSpPr>
        <p:sp>
          <p:nvSpPr>
            <p:cNvPr id="1041" name="Google Shape;1041;p6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6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6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6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6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6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7" name="Google Shape;1047;p69"/>
          <p:cNvGrpSpPr/>
          <p:nvPr/>
        </p:nvGrpSpPr>
        <p:grpSpPr>
          <a:xfrm flipH="1">
            <a:off x="8698650" y="1117488"/>
            <a:ext cx="292025" cy="292575"/>
            <a:chOff x="7353050" y="316275"/>
            <a:chExt cx="292025" cy="292575"/>
          </a:xfrm>
        </p:grpSpPr>
        <p:sp>
          <p:nvSpPr>
            <p:cNvPr id="1048" name="Google Shape;1048;p6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6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6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6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2" name="Google Shape;1052;p69"/>
          <p:cNvGrpSpPr/>
          <p:nvPr/>
        </p:nvGrpSpPr>
        <p:grpSpPr>
          <a:xfrm>
            <a:off x="8678350" y="1581800"/>
            <a:ext cx="175013" cy="27000"/>
            <a:chOff x="5662375" y="212375"/>
            <a:chExt cx="175013" cy="27000"/>
          </a:xfrm>
        </p:grpSpPr>
        <p:sp>
          <p:nvSpPr>
            <p:cNvPr id="1053" name="Google Shape;1053;p6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6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6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056" name="Google Shape;1056;p69"/>
          <p:cNvCxnSpPr/>
          <p:nvPr/>
        </p:nvCxnSpPr>
        <p:spPr>
          <a:xfrm flipH="1">
            <a:off x="5101704" y="4513075"/>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1057" name="Google Shape;1057;p69"/>
          <p:cNvCxnSpPr/>
          <p:nvPr/>
        </p:nvCxnSpPr>
        <p:spPr>
          <a:xfrm rot="10800000">
            <a:off x="6234804" y="4492325"/>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1058" name="Google Shape;1058;p69"/>
          <p:cNvCxnSpPr/>
          <p:nvPr/>
        </p:nvCxnSpPr>
        <p:spPr>
          <a:xfrm flipH="1">
            <a:off x="7547529" y="4408000"/>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1059" name="Google Shape;1059;p69"/>
          <p:cNvCxnSpPr/>
          <p:nvPr/>
        </p:nvCxnSpPr>
        <p:spPr>
          <a:xfrm flipH="1">
            <a:off x="8872054" y="399355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1060" name="Google Shape;1060;p69"/>
          <p:cNvGrpSpPr/>
          <p:nvPr/>
        </p:nvGrpSpPr>
        <p:grpSpPr>
          <a:xfrm>
            <a:off x="7278954" y="4513075"/>
            <a:ext cx="581800" cy="582350"/>
            <a:chOff x="8064275" y="887850"/>
            <a:chExt cx="581800" cy="582350"/>
          </a:xfrm>
        </p:grpSpPr>
        <p:sp>
          <p:nvSpPr>
            <p:cNvPr id="1061" name="Google Shape;1061;p6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6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6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6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6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6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7" name="Google Shape;1067;p69"/>
          <p:cNvGrpSpPr/>
          <p:nvPr/>
        </p:nvGrpSpPr>
        <p:grpSpPr>
          <a:xfrm>
            <a:off x="6099454" y="4340463"/>
            <a:ext cx="292025" cy="292575"/>
            <a:chOff x="7353050" y="316275"/>
            <a:chExt cx="292025" cy="292575"/>
          </a:xfrm>
        </p:grpSpPr>
        <p:sp>
          <p:nvSpPr>
            <p:cNvPr id="1068" name="Google Shape;1068;p6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6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6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6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2" name="Google Shape;1072;p69"/>
          <p:cNvGrpSpPr/>
          <p:nvPr/>
        </p:nvGrpSpPr>
        <p:grpSpPr>
          <a:xfrm>
            <a:off x="8792779" y="4315025"/>
            <a:ext cx="175000" cy="175000"/>
            <a:chOff x="8792300" y="321275"/>
            <a:chExt cx="175000" cy="175000"/>
          </a:xfrm>
        </p:grpSpPr>
        <p:sp>
          <p:nvSpPr>
            <p:cNvPr id="1073" name="Google Shape;1073;p6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6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6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6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7" name="Google Shape;1077;p69"/>
          <p:cNvGrpSpPr/>
          <p:nvPr/>
        </p:nvGrpSpPr>
        <p:grpSpPr>
          <a:xfrm flipH="1">
            <a:off x="4972779" y="4657550"/>
            <a:ext cx="293111" cy="293388"/>
            <a:chOff x="3164039" y="430875"/>
            <a:chExt cx="293111" cy="293388"/>
          </a:xfrm>
        </p:grpSpPr>
        <p:sp>
          <p:nvSpPr>
            <p:cNvPr id="1078" name="Google Shape;1078;p6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6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6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6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6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6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4" name="Google Shape;1084;p69"/>
          <p:cNvGrpSpPr/>
          <p:nvPr/>
        </p:nvGrpSpPr>
        <p:grpSpPr>
          <a:xfrm>
            <a:off x="8721804" y="4142425"/>
            <a:ext cx="175013" cy="27000"/>
            <a:chOff x="5662375" y="212375"/>
            <a:chExt cx="175013" cy="27000"/>
          </a:xfrm>
        </p:grpSpPr>
        <p:sp>
          <p:nvSpPr>
            <p:cNvPr id="1085" name="Google Shape;1085;p6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6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6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088" name="Shape 1088"/>
        <p:cNvGrpSpPr/>
        <p:nvPr/>
      </p:nvGrpSpPr>
      <p:grpSpPr>
        <a:xfrm>
          <a:off x="0" y="0"/>
          <a:ext cx="0" cy="0"/>
          <a:chOff x="0" y="0"/>
          <a:chExt cx="0" cy="0"/>
        </a:xfrm>
      </p:grpSpPr>
      <p:sp>
        <p:nvSpPr>
          <p:cNvPr id="1089" name="Google Shape;1089;p70"/>
          <p:cNvSpPr txBox="1"/>
          <p:nvPr>
            <p:ph type="title"/>
          </p:nvPr>
        </p:nvSpPr>
        <p:spPr>
          <a:xfrm>
            <a:off x="896100" y="1984450"/>
            <a:ext cx="3457200" cy="1292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2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cxnSp>
        <p:nvCxnSpPr>
          <p:cNvPr id="1090" name="Google Shape;1090;p70"/>
          <p:cNvCxnSpPr/>
          <p:nvPr/>
        </p:nvCxnSpPr>
        <p:spPr>
          <a:xfrm>
            <a:off x="1645925" y="523125"/>
            <a:ext cx="1672500" cy="126000"/>
          </a:xfrm>
          <a:prstGeom prst="straightConnector1">
            <a:avLst/>
          </a:prstGeom>
          <a:noFill/>
          <a:ln cap="flat" cmpd="sng" w="9525">
            <a:solidFill>
              <a:schemeClr val="dk2"/>
            </a:solidFill>
            <a:prstDash val="solid"/>
            <a:round/>
            <a:headEnd len="sm" w="sm" type="none"/>
            <a:tailEnd len="sm" w="sm" type="none"/>
          </a:ln>
        </p:spPr>
      </p:cxnSp>
      <p:cxnSp>
        <p:nvCxnSpPr>
          <p:cNvPr id="1091" name="Google Shape;1091;p70"/>
          <p:cNvCxnSpPr/>
          <p:nvPr/>
        </p:nvCxnSpPr>
        <p:spPr>
          <a:xfrm flipH="1" rot="10800000">
            <a:off x="803050" y="529675"/>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1092" name="Google Shape;1092;p70"/>
          <p:cNvCxnSpPr/>
          <p:nvPr/>
        </p:nvCxnSpPr>
        <p:spPr>
          <a:xfrm>
            <a:off x="0" y="65200"/>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1093" name="Google Shape;1093;p70"/>
          <p:cNvGrpSpPr/>
          <p:nvPr/>
        </p:nvGrpSpPr>
        <p:grpSpPr>
          <a:xfrm flipH="1">
            <a:off x="499400" y="959675"/>
            <a:ext cx="581800" cy="582350"/>
            <a:chOff x="8064275" y="887850"/>
            <a:chExt cx="581800" cy="582350"/>
          </a:xfrm>
        </p:grpSpPr>
        <p:sp>
          <p:nvSpPr>
            <p:cNvPr id="1094" name="Google Shape;1094;p7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7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7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7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7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7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0" name="Google Shape;1100;p70"/>
          <p:cNvGrpSpPr/>
          <p:nvPr/>
        </p:nvGrpSpPr>
        <p:grpSpPr>
          <a:xfrm flipH="1">
            <a:off x="1500400" y="388100"/>
            <a:ext cx="292025" cy="292575"/>
            <a:chOff x="7353050" y="316275"/>
            <a:chExt cx="292025" cy="292575"/>
          </a:xfrm>
        </p:grpSpPr>
        <p:sp>
          <p:nvSpPr>
            <p:cNvPr id="1101" name="Google Shape;1101;p7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7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7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7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05" name="Google Shape;1105;p70"/>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70"/>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70"/>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70"/>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70"/>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70"/>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1" name="Google Shape;1111;p70"/>
          <p:cNvGrpSpPr/>
          <p:nvPr/>
        </p:nvGrpSpPr>
        <p:grpSpPr>
          <a:xfrm flipH="1">
            <a:off x="3527112" y="361100"/>
            <a:ext cx="175013" cy="27000"/>
            <a:chOff x="5662375" y="212375"/>
            <a:chExt cx="175013" cy="27000"/>
          </a:xfrm>
        </p:grpSpPr>
        <p:sp>
          <p:nvSpPr>
            <p:cNvPr id="1112" name="Google Shape;1112;p7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7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7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5" name="Google Shape;1115;p70"/>
          <p:cNvGrpSpPr/>
          <p:nvPr/>
        </p:nvGrpSpPr>
        <p:grpSpPr>
          <a:xfrm flipH="1">
            <a:off x="480412" y="242700"/>
            <a:ext cx="175013" cy="27000"/>
            <a:chOff x="5662375" y="212375"/>
            <a:chExt cx="175013" cy="27000"/>
          </a:xfrm>
        </p:grpSpPr>
        <p:sp>
          <p:nvSpPr>
            <p:cNvPr id="1116" name="Google Shape;1116;p7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7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7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9" name="Google Shape;1119;p70"/>
          <p:cNvGrpSpPr/>
          <p:nvPr/>
        </p:nvGrpSpPr>
        <p:grpSpPr>
          <a:xfrm flipH="1">
            <a:off x="901712" y="1653625"/>
            <a:ext cx="175013" cy="27000"/>
            <a:chOff x="5662375" y="212375"/>
            <a:chExt cx="175013" cy="27000"/>
          </a:xfrm>
        </p:grpSpPr>
        <p:sp>
          <p:nvSpPr>
            <p:cNvPr id="1120" name="Google Shape;1120;p7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7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7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123" name="Google Shape;1123;p70"/>
          <p:cNvCxnSpPr/>
          <p:nvPr/>
        </p:nvCxnSpPr>
        <p:spPr>
          <a:xfrm>
            <a:off x="791400" y="4212400"/>
            <a:ext cx="1157100" cy="542700"/>
          </a:xfrm>
          <a:prstGeom prst="straightConnector1">
            <a:avLst/>
          </a:prstGeom>
          <a:noFill/>
          <a:ln cap="flat" cmpd="sng" w="9525">
            <a:solidFill>
              <a:schemeClr val="dk2"/>
            </a:solidFill>
            <a:prstDash val="solid"/>
            <a:round/>
            <a:headEnd len="sm" w="sm" type="none"/>
            <a:tailEnd len="sm" w="sm" type="none"/>
          </a:ln>
        </p:spPr>
      </p:cxnSp>
      <p:cxnSp>
        <p:nvCxnSpPr>
          <p:cNvPr id="1124" name="Google Shape;1124;p70"/>
          <p:cNvCxnSpPr/>
          <p:nvPr/>
        </p:nvCxnSpPr>
        <p:spPr>
          <a:xfrm flipH="1" rot="10800000">
            <a:off x="0" y="4220425"/>
            <a:ext cx="791400" cy="836400"/>
          </a:xfrm>
          <a:prstGeom prst="straightConnector1">
            <a:avLst/>
          </a:prstGeom>
          <a:noFill/>
          <a:ln cap="flat" cmpd="sng" w="9525">
            <a:solidFill>
              <a:schemeClr val="dk2"/>
            </a:solidFill>
            <a:prstDash val="solid"/>
            <a:round/>
            <a:headEnd len="sm" w="sm" type="none"/>
            <a:tailEnd len="sm" w="sm" type="none"/>
          </a:ln>
        </p:spPr>
      </p:cxnSp>
      <p:grpSp>
        <p:nvGrpSpPr>
          <p:cNvPr id="1125" name="Google Shape;1125;p70"/>
          <p:cNvGrpSpPr/>
          <p:nvPr/>
        </p:nvGrpSpPr>
        <p:grpSpPr>
          <a:xfrm rot="10800000">
            <a:off x="499400" y="3940925"/>
            <a:ext cx="581800" cy="582350"/>
            <a:chOff x="8064275" y="887850"/>
            <a:chExt cx="581800" cy="582350"/>
          </a:xfrm>
        </p:grpSpPr>
        <p:sp>
          <p:nvSpPr>
            <p:cNvPr id="1126" name="Google Shape;1126;p7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7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7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7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7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7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2" name="Google Shape;1132;p70"/>
          <p:cNvGrpSpPr/>
          <p:nvPr/>
        </p:nvGrpSpPr>
        <p:grpSpPr>
          <a:xfrm rot="10800000">
            <a:off x="1819575" y="4586750"/>
            <a:ext cx="292025" cy="292575"/>
            <a:chOff x="7353050" y="316275"/>
            <a:chExt cx="292025" cy="292575"/>
          </a:xfrm>
        </p:grpSpPr>
        <p:sp>
          <p:nvSpPr>
            <p:cNvPr id="1133" name="Google Shape;1133;p7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7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7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7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7" name="Google Shape;1137;p70"/>
          <p:cNvGrpSpPr/>
          <p:nvPr/>
        </p:nvGrpSpPr>
        <p:grpSpPr>
          <a:xfrm rot="10800000">
            <a:off x="212525" y="4645550"/>
            <a:ext cx="175000" cy="175000"/>
            <a:chOff x="8792300" y="321275"/>
            <a:chExt cx="175000" cy="175000"/>
          </a:xfrm>
        </p:grpSpPr>
        <p:sp>
          <p:nvSpPr>
            <p:cNvPr id="1138" name="Google Shape;1138;p7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7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7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7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2" name="Google Shape;1142;p70"/>
          <p:cNvGrpSpPr/>
          <p:nvPr/>
        </p:nvGrpSpPr>
        <p:grpSpPr>
          <a:xfrm rot="10800000">
            <a:off x="480412" y="4852325"/>
            <a:ext cx="175013" cy="27000"/>
            <a:chOff x="5662375" y="212375"/>
            <a:chExt cx="175013" cy="27000"/>
          </a:xfrm>
        </p:grpSpPr>
        <p:sp>
          <p:nvSpPr>
            <p:cNvPr id="1143" name="Google Shape;1143;p7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7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7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6" name="Google Shape;1146;p70"/>
          <p:cNvGrpSpPr/>
          <p:nvPr/>
        </p:nvGrpSpPr>
        <p:grpSpPr>
          <a:xfrm rot="10800000">
            <a:off x="1054112" y="3898600"/>
            <a:ext cx="175013" cy="27000"/>
            <a:chOff x="5662375" y="212375"/>
            <a:chExt cx="175013" cy="27000"/>
          </a:xfrm>
        </p:grpSpPr>
        <p:sp>
          <p:nvSpPr>
            <p:cNvPr id="1147" name="Google Shape;1147;p7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7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7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50" name="Shape 1150"/>
        <p:cNvGrpSpPr/>
        <p:nvPr/>
      </p:nvGrpSpPr>
      <p:grpSpPr>
        <a:xfrm>
          <a:off x="0" y="0"/>
          <a:ext cx="0" cy="0"/>
          <a:chOff x="0" y="0"/>
          <a:chExt cx="0" cy="0"/>
        </a:xfrm>
      </p:grpSpPr>
      <p:sp>
        <p:nvSpPr>
          <p:cNvPr id="1151" name="Google Shape;1151;p71"/>
          <p:cNvSpPr txBox="1"/>
          <p:nvPr>
            <p:ph type="title"/>
          </p:nvPr>
        </p:nvSpPr>
        <p:spPr>
          <a:xfrm>
            <a:off x="1807671" y="338325"/>
            <a:ext cx="5528700" cy="61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152" name="Google Shape;1152;p71"/>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1153" name="Google Shape;1153;p71"/>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1154" name="Google Shape;1154;p71"/>
          <p:cNvSpPr txBox="1"/>
          <p:nvPr>
            <p:ph idx="3" type="subTitle"/>
          </p:nvPr>
        </p:nvSpPr>
        <p:spPr>
          <a:xfrm>
            <a:off x="4956048" y="2221992"/>
            <a:ext cx="2084700" cy="283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9pPr>
          </a:lstStyle>
          <a:p/>
        </p:txBody>
      </p:sp>
      <p:sp>
        <p:nvSpPr>
          <p:cNvPr id="1155" name="Google Shape;1155;p71"/>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9pPr>
          </a:lstStyle>
          <a:p/>
        </p:txBody>
      </p:sp>
      <p:sp>
        <p:nvSpPr>
          <p:cNvPr id="1156" name="Google Shape;1156;p71"/>
          <p:cNvSpPr txBox="1"/>
          <p:nvPr>
            <p:ph idx="5" type="title"/>
          </p:nvPr>
        </p:nvSpPr>
        <p:spPr>
          <a:xfrm>
            <a:off x="2779776" y="1627632"/>
            <a:ext cx="7224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157" name="Google Shape;1157;p71"/>
          <p:cNvSpPr txBox="1"/>
          <p:nvPr>
            <p:ph idx="6" type="title"/>
          </p:nvPr>
        </p:nvSpPr>
        <p:spPr>
          <a:xfrm>
            <a:off x="5641848" y="1627632"/>
            <a:ext cx="7224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grpSp>
        <p:nvGrpSpPr>
          <p:cNvPr id="1158" name="Google Shape;1158;p71"/>
          <p:cNvGrpSpPr/>
          <p:nvPr/>
        </p:nvGrpSpPr>
        <p:grpSpPr>
          <a:xfrm>
            <a:off x="432850" y="0"/>
            <a:ext cx="8278300" cy="5165700"/>
            <a:chOff x="432850" y="0"/>
            <a:chExt cx="8278300" cy="5165700"/>
          </a:xfrm>
        </p:grpSpPr>
        <p:cxnSp>
          <p:nvCxnSpPr>
            <p:cNvPr id="1159" name="Google Shape;1159;p71"/>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160" name="Google Shape;1160;p71"/>
            <p:cNvGrpSpPr/>
            <p:nvPr/>
          </p:nvGrpSpPr>
          <p:grpSpPr>
            <a:xfrm>
              <a:off x="8129350" y="4292175"/>
              <a:ext cx="581800" cy="582350"/>
              <a:chOff x="8064275" y="887850"/>
              <a:chExt cx="581800" cy="582350"/>
            </a:xfrm>
          </p:grpSpPr>
          <p:sp>
            <p:nvSpPr>
              <p:cNvPr id="1161" name="Google Shape;1161;p7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7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7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7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7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7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7" name="Google Shape;1167;p71"/>
            <p:cNvGrpSpPr/>
            <p:nvPr/>
          </p:nvGrpSpPr>
          <p:grpSpPr>
            <a:xfrm>
              <a:off x="8274238" y="3720600"/>
              <a:ext cx="292025" cy="292575"/>
              <a:chOff x="7353050" y="316275"/>
              <a:chExt cx="292025" cy="292575"/>
            </a:xfrm>
          </p:grpSpPr>
          <p:sp>
            <p:nvSpPr>
              <p:cNvPr id="1168" name="Google Shape;1168;p7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7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7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7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2" name="Google Shape;1172;p71"/>
            <p:cNvGrpSpPr/>
            <p:nvPr/>
          </p:nvGrpSpPr>
          <p:grpSpPr>
            <a:xfrm>
              <a:off x="8332763" y="3212475"/>
              <a:ext cx="175000" cy="175000"/>
              <a:chOff x="8792300" y="321275"/>
              <a:chExt cx="175000" cy="175000"/>
            </a:xfrm>
          </p:grpSpPr>
          <p:sp>
            <p:nvSpPr>
              <p:cNvPr id="1173" name="Google Shape;1173;p7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7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7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7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177" name="Google Shape;1177;p71"/>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178" name="Google Shape;1178;p71"/>
            <p:cNvGrpSpPr/>
            <p:nvPr/>
          </p:nvGrpSpPr>
          <p:grpSpPr>
            <a:xfrm rot="10800000">
              <a:off x="432850" y="291788"/>
              <a:ext cx="581800" cy="582350"/>
              <a:chOff x="8064275" y="887850"/>
              <a:chExt cx="581800" cy="582350"/>
            </a:xfrm>
          </p:grpSpPr>
          <p:sp>
            <p:nvSpPr>
              <p:cNvPr id="1179" name="Google Shape;1179;p7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7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7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7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7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7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5" name="Google Shape;1185;p71"/>
            <p:cNvGrpSpPr/>
            <p:nvPr/>
          </p:nvGrpSpPr>
          <p:grpSpPr>
            <a:xfrm rot="10800000">
              <a:off x="577738" y="1153138"/>
              <a:ext cx="292025" cy="292575"/>
              <a:chOff x="7353050" y="316275"/>
              <a:chExt cx="292025" cy="292575"/>
            </a:xfrm>
          </p:grpSpPr>
          <p:sp>
            <p:nvSpPr>
              <p:cNvPr id="1186" name="Google Shape;1186;p7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7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7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7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0" name="Google Shape;1190;p71"/>
            <p:cNvGrpSpPr/>
            <p:nvPr/>
          </p:nvGrpSpPr>
          <p:grpSpPr>
            <a:xfrm rot="10800000">
              <a:off x="636238" y="1778838"/>
              <a:ext cx="175000" cy="175000"/>
              <a:chOff x="8792300" y="321275"/>
              <a:chExt cx="175000" cy="175000"/>
            </a:xfrm>
          </p:grpSpPr>
          <p:sp>
            <p:nvSpPr>
              <p:cNvPr id="1191" name="Google Shape;1191;p7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7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7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7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5" name="Google Shape;1195;p71"/>
            <p:cNvGrpSpPr/>
            <p:nvPr/>
          </p:nvGrpSpPr>
          <p:grpSpPr>
            <a:xfrm>
              <a:off x="432850" y="2003163"/>
              <a:ext cx="175013" cy="27000"/>
              <a:chOff x="5662375" y="212375"/>
              <a:chExt cx="175013" cy="27000"/>
            </a:xfrm>
          </p:grpSpPr>
          <p:sp>
            <p:nvSpPr>
              <p:cNvPr id="1196" name="Google Shape;1196;p7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7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7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9" name="Google Shape;1199;p71"/>
            <p:cNvGrpSpPr/>
            <p:nvPr/>
          </p:nvGrpSpPr>
          <p:grpSpPr>
            <a:xfrm>
              <a:off x="788100" y="208488"/>
              <a:ext cx="175013" cy="27000"/>
              <a:chOff x="5662375" y="212375"/>
              <a:chExt cx="175013" cy="27000"/>
            </a:xfrm>
          </p:grpSpPr>
          <p:sp>
            <p:nvSpPr>
              <p:cNvPr id="1200" name="Google Shape;1200;p7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7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7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3" name="Google Shape;1203;p71"/>
            <p:cNvGrpSpPr/>
            <p:nvPr/>
          </p:nvGrpSpPr>
          <p:grpSpPr>
            <a:xfrm>
              <a:off x="8129350" y="4988725"/>
              <a:ext cx="175013" cy="27000"/>
              <a:chOff x="5662375" y="212375"/>
              <a:chExt cx="175013" cy="27000"/>
            </a:xfrm>
          </p:grpSpPr>
          <p:sp>
            <p:nvSpPr>
              <p:cNvPr id="1204" name="Google Shape;1204;p7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7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7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7" name="Google Shape;1207;p71"/>
            <p:cNvGrpSpPr/>
            <p:nvPr/>
          </p:nvGrpSpPr>
          <p:grpSpPr>
            <a:xfrm>
              <a:off x="8497550" y="3429425"/>
              <a:ext cx="175013" cy="27000"/>
              <a:chOff x="5662375" y="212375"/>
              <a:chExt cx="175013" cy="27000"/>
            </a:xfrm>
          </p:grpSpPr>
          <p:sp>
            <p:nvSpPr>
              <p:cNvPr id="1208" name="Google Shape;1208;p7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7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7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11" name="Google Shape;1211;p71"/>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1212" name="Google Shape;1212;p71"/>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1213" name="Google Shape;1213;p71"/>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71"/>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71"/>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71"/>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17" name="Shape 1217"/>
        <p:cNvGrpSpPr/>
        <p:nvPr/>
      </p:nvGrpSpPr>
      <p:grpSpPr>
        <a:xfrm>
          <a:off x="0" y="0"/>
          <a:ext cx="0" cy="0"/>
          <a:chOff x="0" y="0"/>
          <a:chExt cx="0" cy="0"/>
        </a:xfrm>
      </p:grpSpPr>
      <p:sp>
        <p:nvSpPr>
          <p:cNvPr id="1218" name="Google Shape;1218;p72"/>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dk2"/>
              </a:buClr>
              <a:buSzPts val="1600"/>
              <a:buFont typeface="Barlow Semi Condensed"/>
              <a:buNone/>
              <a:defRPr b="0" i="0" sz="1600" u="none" cap="none" strike="noStrike">
                <a:solidFill>
                  <a:schemeClr val="dk2"/>
                </a:solidFill>
                <a:latin typeface="Barlow Semi Condensed"/>
                <a:ea typeface="Barlow Semi Condensed"/>
                <a:cs typeface="Barlow Semi Condensed"/>
                <a:sym typeface="Barlow Semi Condensed"/>
              </a:defRPr>
            </a:lvl1pPr>
          </a:lstStyle>
          <a:p/>
        </p:txBody>
      </p:sp>
      <p:sp>
        <p:nvSpPr>
          <p:cNvPr id="1219" name="Google Shape;1219;p72"/>
          <p:cNvSpPr txBox="1"/>
          <p:nvPr>
            <p:ph type="title"/>
          </p:nvPr>
        </p:nvSpPr>
        <p:spPr>
          <a:xfrm>
            <a:off x="2100600" y="347472"/>
            <a:ext cx="4947000" cy="585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cxnSp>
        <p:nvCxnSpPr>
          <p:cNvPr id="1220" name="Google Shape;1220;p72"/>
          <p:cNvCxnSpPr/>
          <p:nvPr/>
        </p:nvCxnSpPr>
        <p:spPr>
          <a:xfrm>
            <a:off x="590450" y="4340600"/>
            <a:ext cx="1212900" cy="422700"/>
          </a:xfrm>
          <a:prstGeom prst="straightConnector1">
            <a:avLst/>
          </a:prstGeom>
          <a:noFill/>
          <a:ln cap="flat" cmpd="sng" w="9525">
            <a:solidFill>
              <a:schemeClr val="dk1"/>
            </a:solidFill>
            <a:prstDash val="solid"/>
            <a:round/>
            <a:headEnd len="sm" w="sm" type="none"/>
            <a:tailEnd len="sm" w="sm" type="none"/>
          </a:ln>
        </p:spPr>
      </p:cxnSp>
      <p:cxnSp>
        <p:nvCxnSpPr>
          <p:cNvPr id="1221" name="Google Shape;1221;p72"/>
          <p:cNvCxnSpPr/>
          <p:nvPr/>
        </p:nvCxnSpPr>
        <p:spPr>
          <a:xfrm flipH="1" rot="10800000">
            <a:off x="7975" y="4332600"/>
            <a:ext cx="582600" cy="654300"/>
          </a:xfrm>
          <a:prstGeom prst="straightConnector1">
            <a:avLst/>
          </a:prstGeom>
          <a:noFill/>
          <a:ln cap="flat" cmpd="sng" w="9525">
            <a:solidFill>
              <a:schemeClr val="dk1"/>
            </a:solidFill>
            <a:prstDash val="solid"/>
            <a:round/>
            <a:headEnd len="sm" w="sm" type="none"/>
            <a:tailEnd len="sm" w="sm" type="none"/>
          </a:ln>
        </p:spPr>
      </p:cxnSp>
      <p:grpSp>
        <p:nvGrpSpPr>
          <p:cNvPr id="1222" name="Google Shape;1222;p72"/>
          <p:cNvGrpSpPr/>
          <p:nvPr/>
        </p:nvGrpSpPr>
        <p:grpSpPr>
          <a:xfrm flipH="1">
            <a:off x="431725" y="4183775"/>
            <a:ext cx="292025" cy="292575"/>
            <a:chOff x="7353050" y="316275"/>
            <a:chExt cx="292025" cy="292575"/>
          </a:xfrm>
        </p:grpSpPr>
        <p:sp>
          <p:nvSpPr>
            <p:cNvPr id="1223" name="Google Shape;1223;p7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7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7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7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7" name="Google Shape;1227;p72"/>
          <p:cNvGrpSpPr/>
          <p:nvPr/>
        </p:nvGrpSpPr>
        <p:grpSpPr>
          <a:xfrm>
            <a:off x="1646714" y="4616575"/>
            <a:ext cx="293111" cy="293388"/>
            <a:chOff x="3164039" y="430875"/>
            <a:chExt cx="293111" cy="293388"/>
          </a:xfrm>
        </p:grpSpPr>
        <p:sp>
          <p:nvSpPr>
            <p:cNvPr id="1228" name="Google Shape;1228;p7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7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7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7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7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7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34" name="Google Shape;1234;p72"/>
          <p:cNvCxnSpPr/>
          <p:nvPr/>
        </p:nvCxnSpPr>
        <p:spPr>
          <a:xfrm rot="10800000">
            <a:off x="7196975" y="2951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1235" name="Google Shape;1235;p72"/>
          <p:cNvCxnSpPr/>
          <p:nvPr/>
        </p:nvCxnSpPr>
        <p:spPr>
          <a:xfrm flipH="1">
            <a:off x="8354075" y="-66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1236" name="Google Shape;1236;p72"/>
          <p:cNvGrpSpPr/>
          <p:nvPr/>
        </p:nvGrpSpPr>
        <p:grpSpPr>
          <a:xfrm>
            <a:off x="8064275" y="526925"/>
            <a:ext cx="581800" cy="582350"/>
            <a:chOff x="8064275" y="887850"/>
            <a:chExt cx="581800" cy="582350"/>
          </a:xfrm>
        </p:grpSpPr>
        <p:sp>
          <p:nvSpPr>
            <p:cNvPr id="1237" name="Google Shape;1237;p7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7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7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7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7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7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3" name="Google Shape;1243;p72"/>
          <p:cNvGrpSpPr/>
          <p:nvPr/>
        </p:nvGrpSpPr>
        <p:grpSpPr>
          <a:xfrm>
            <a:off x="7033875" y="170875"/>
            <a:ext cx="292025" cy="292575"/>
            <a:chOff x="7353050" y="316275"/>
            <a:chExt cx="292025" cy="292575"/>
          </a:xfrm>
        </p:grpSpPr>
        <p:sp>
          <p:nvSpPr>
            <p:cNvPr id="1244" name="Google Shape;1244;p7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7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7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7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8" name="Google Shape;1248;p72"/>
          <p:cNvGrpSpPr/>
          <p:nvPr/>
        </p:nvGrpSpPr>
        <p:grpSpPr>
          <a:xfrm>
            <a:off x="8757950" y="229650"/>
            <a:ext cx="175000" cy="175000"/>
            <a:chOff x="8792300" y="321275"/>
            <a:chExt cx="175000" cy="175000"/>
          </a:xfrm>
        </p:grpSpPr>
        <p:sp>
          <p:nvSpPr>
            <p:cNvPr id="1249" name="Google Shape;1249;p7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7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7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7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3" name="Google Shape;1253;p72"/>
          <p:cNvGrpSpPr/>
          <p:nvPr/>
        </p:nvGrpSpPr>
        <p:grpSpPr>
          <a:xfrm>
            <a:off x="8490050" y="170875"/>
            <a:ext cx="175013" cy="27000"/>
            <a:chOff x="5662375" y="212375"/>
            <a:chExt cx="175013" cy="27000"/>
          </a:xfrm>
        </p:grpSpPr>
        <p:sp>
          <p:nvSpPr>
            <p:cNvPr id="1254" name="Google Shape;1254;p7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7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7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7" name="Google Shape;1257;p72"/>
          <p:cNvGrpSpPr/>
          <p:nvPr/>
        </p:nvGrpSpPr>
        <p:grpSpPr>
          <a:xfrm>
            <a:off x="7916350" y="1124600"/>
            <a:ext cx="175013" cy="27000"/>
            <a:chOff x="5662375" y="212375"/>
            <a:chExt cx="175013" cy="27000"/>
          </a:xfrm>
        </p:grpSpPr>
        <p:sp>
          <p:nvSpPr>
            <p:cNvPr id="1258" name="Google Shape;1258;p7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7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7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1261" name="Shape 1261"/>
        <p:cNvGrpSpPr/>
        <p:nvPr/>
      </p:nvGrpSpPr>
      <p:grpSpPr>
        <a:xfrm>
          <a:off x="0" y="0"/>
          <a:ext cx="0" cy="0"/>
          <a:chOff x="0" y="0"/>
          <a:chExt cx="0" cy="0"/>
        </a:xfrm>
      </p:grpSpPr>
      <p:sp>
        <p:nvSpPr>
          <p:cNvPr id="1262" name="Google Shape;1262;p73"/>
          <p:cNvSpPr txBox="1"/>
          <p:nvPr>
            <p:ph type="title"/>
          </p:nvPr>
        </p:nvSpPr>
        <p:spPr>
          <a:xfrm>
            <a:off x="2105425" y="384048"/>
            <a:ext cx="4937700" cy="107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4800"/>
            </a:lvl1pPr>
            <a:lvl2pPr lvl="1" algn="l">
              <a:lnSpc>
                <a:spcPct val="100000"/>
              </a:lnSpc>
              <a:spcBef>
                <a:spcPts val="0"/>
              </a:spcBef>
              <a:spcAft>
                <a:spcPts val="0"/>
              </a:spcAft>
              <a:buSzPts val="2800"/>
              <a:buNone/>
              <a:defRPr sz="4800"/>
            </a:lvl2pPr>
            <a:lvl3pPr lvl="2" algn="l">
              <a:lnSpc>
                <a:spcPct val="100000"/>
              </a:lnSpc>
              <a:spcBef>
                <a:spcPts val="0"/>
              </a:spcBef>
              <a:spcAft>
                <a:spcPts val="0"/>
              </a:spcAft>
              <a:buSzPts val="2800"/>
              <a:buNone/>
              <a:defRPr sz="4800"/>
            </a:lvl3pPr>
            <a:lvl4pPr lvl="3" algn="l">
              <a:lnSpc>
                <a:spcPct val="100000"/>
              </a:lnSpc>
              <a:spcBef>
                <a:spcPts val="0"/>
              </a:spcBef>
              <a:spcAft>
                <a:spcPts val="0"/>
              </a:spcAft>
              <a:buSzPts val="2800"/>
              <a:buNone/>
              <a:defRPr sz="4800"/>
            </a:lvl4pPr>
            <a:lvl5pPr lvl="4" algn="l">
              <a:lnSpc>
                <a:spcPct val="100000"/>
              </a:lnSpc>
              <a:spcBef>
                <a:spcPts val="0"/>
              </a:spcBef>
              <a:spcAft>
                <a:spcPts val="0"/>
              </a:spcAft>
              <a:buSzPts val="2800"/>
              <a:buNone/>
              <a:defRPr sz="4800"/>
            </a:lvl5pPr>
            <a:lvl6pPr lvl="5" algn="l">
              <a:lnSpc>
                <a:spcPct val="100000"/>
              </a:lnSpc>
              <a:spcBef>
                <a:spcPts val="0"/>
              </a:spcBef>
              <a:spcAft>
                <a:spcPts val="0"/>
              </a:spcAft>
              <a:buSzPts val="2800"/>
              <a:buNone/>
              <a:defRPr sz="4800"/>
            </a:lvl6pPr>
            <a:lvl7pPr lvl="6" algn="l">
              <a:lnSpc>
                <a:spcPct val="100000"/>
              </a:lnSpc>
              <a:spcBef>
                <a:spcPts val="0"/>
              </a:spcBef>
              <a:spcAft>
                <a:spcPts val="0"/>
              </a:spcAft>
              <a:buSzPts val="2800"/>
              <a:buNone/>
              <a:defRPr sz="4800"/>
            </a:lvl7pPr>
            <a:lvl8pPr lvl="7" algn="l">
              <a:lnSpc>
                <a:spcPct val="100000"/>
              </a:lnSpc>
              <a:spcBef>
                <a:spcPts val="0"/>
              </a:spcBef>
              <a:spcAft>
                <a:spcPts val="0"/>
              </a:spcAft>
              <a:buSzPts val="2800"/>
              <a:buNone/>
              <a:defRPr sz="4800"/>
            </a:lvl8pPr>
            <a:lvl9pPr lvl="8" algn="l">
              <a:lnSpc>
                <a:spcPct val="100000"/>
              </a:lnSpc>
              <a:spcBef>
                <a:spcPts val="0"/>
              </a:spcBef>
              <a:spcAft>
                <a:spcPts val="0"/>
              </a:spcAft>
              <a:buSzPts val="2800"/>
              <a:buNone/>
              <a:defRPr sz="4800"/>
            </a:lvl9pPr>
          </a:lstStyle>
          <a:p/>
        </p:txBody>
      </p:sp>
      <p:sp>
        <p:nvSpPr>
          <p:cNvPr id="1263" name="Google Shape;1263;p73"/>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9pPr>
          </a:lstStyle>
          <a:p/>
        </p:txBody>
      </p:sp>
      <p:sp>
        <p:nvSpPr>
          <p:cNvPr id="1264" name="Google Shape;1264;p73"/>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100"/>
              <a:buFont typeface="Arial"/>
              <a:buNone/>
            </a:pPr>
            <a:r>
              <a:rPr b="0" i="0" lang="en" sz="1100" u="none" cap="none" strike="noStrike">
                <a:solidFill>
                  <a:schemeClr val="accent1"/>
                </a:solidFill>
                <a:latin typeface="Barlow Semi Condensed Medium"/>
                <a:ea typeface="Barlow Semi Condensed Medium"/>
                <a:cs typeface="Barlow Semi Condensed Medium"/>
                <a:sym typeface="Barlow Semi Condensed Medium"/>
              </a:rPr>
              <a:t>CREDITS:</a:t>
            </a:r>
            <a:r>
              <a:rPr b="0" i="0" lang="en" sz="1100" u="none" cap="none" strike="noStrike">
                <a:solidFill>
                  <a:schemeClr val="dk2"/>
                </a:solidFill>
                <a:latin typeface="Barlow Semi Condensed"/>
                <a:ea typeface="Barlow Semi Condensed"/>
                <a:cs typeface="Barlow Semi Condensed"/>
                <a:sym typeface="Barlow Semi Condensed"/>
              </a:rPr>
              <a:t> This presentation template was created by </a:t>
            </a:r>
            <a:r>
              <a:rPr b="0" i="0" lang="en" sz="1100" u="none" cap="none" strike="noStrike">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b="0" i="0" lang="en" sz="1100" u="none" cap="none" strike="noStrike">
                <a:solidFill>
                  <a:schemeClr val="dk2"/>
                </a:solidFill>
                <a:latin typeface="Barlow Semi Condensed"/>
                <a:ea typeface="Barlow Semi Condensed"/>
                <a:cs typeface="Barlow Semi Condensed"/>
                <a:sym typeface="Barlow Semi Condensed"/>
              </a:rPr>
              <a:t>, including icons by </a:t>
            </a:r>
            <a:r>
              <a:rPr b="0" i="0" lang="en" sz="1100" u="none" cap="none" strike="noStrike">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b="0" i="0" lang="en" sz="1100" u="none" cap="none" strike="noStrike">
                <a:solidFill>
                  <a:schemeClr val="dk2"/>
                </a:solidFill>
                <a:latin typeface="Barlow Semi Condensed"/>
                <a:ea typeface="Barlow Semi Condensed"/>
                <a:cs typeface="Barlow Semi Condensed"/>
                <a:sym typeface="Barlow Semi Condensed"/>
              </a:rPr>
              <a:t>, infographics &amp; images by </a:t>
            </a:r>
            <a:r>
              <a:rPr b="0" i="0" lang="en" sz="1100" u="none" cap="none" strike="noStrike">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b="0" i="0" lang="en" sz="1100" u="none" cap="none" strike="noStrike">
                <a:solidFill>
                  <a:schemeClr val="dk2"/>
                </a:solidFill>
                <a:latin typeface="Barlow Semi Condensed"/>
                <a:ea typeface="Barlow Semi Condensed"/>
                <a:cs typeface="Barlow Semi Condensed"/>
                <a:sym typeface="Barlow Semi Condensed"/>
              </a:rPr>
              <a:t> and illustrations by </a:t>
            </a:r>
            <a:r>
              <a:rPr b="0" i="0" lang="en" sz="1100" u="none" cap="none" strike="noStrike">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b="0" i="0" sz="1400" u="none" cap="none" strike="noStrike">
              <a:solidFill>
                <a:schemeClr val="dk2"/>
              </a:solidFill>
              <a:latin typeface="Barlow Semi Condensed Medium"/>
              <a:ea typeface="Barlow Semi Condensed Medium"/>
              <a:cs typeface="Barlow Semi Condensed Medium"/>
              <a:sym typeface="Barlow Semi Condensed Medium"/>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Barlow Semi Condensed"/>
              <a:ea typeface="Barlow Semi Condensed"/>
              <a:cs typeface="Barlow Semi Condensed"/>
              <a:sym typeface="Barlow Semi Condensed"/>
            </a:endParaRPr>
          </a:p>
        </p:txBody>
      </p:sp>
      <p:cxnSp>
        <p:nvCxnSpPr>
          <p:cNvPr id="1265" name="Google Shape;1265;p73"/>
          <p:cNvCxnSpPr/>
          <p:nvPr/>
        </p:nvCxnSpPr>
        <p:spPr>
          <a:xfrm rot="5400000">
            <a:off x="7269708" y="3324550"/>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1266" name="Google Shape;1266;p73"/>
          <p:cNvCxnSpPr/>
          <p:nvPr/>
        </p:nvCxnSpPr>
        <p:spPr>
          <a:xfrm flipH="1" rot="-5400000">
            <a:off x="7181408" y="2082400"/>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1267" name="Google Shape;1267;p73"/>
          <p:cNvCxnSpPr/>
          <p:nvPr/>
        </p:nvCxnSpPr>
        <p:spPr>
          <a:xfrm rot="5400000">
            <a:off x="7232433" y="736375"/>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1268" name="Google Shape;1268;p73"/>
          <p:cNvCxnSpPr/>
          <p:nvPr/>
        </p:nvCxnSpPr>
        <p:spPr>
          <a:xfrm rot="5400000">
            <a:off x="8168433" y="-6660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1269" name="Google Shape;1269;p73"/>
          <p:cNvGrpSpPr/>
          <p:nvPr/>
        </p:nvGrpSpPr>
        <p:grpSpPr>
          <a:xfrm flipH="1" rot="5400000">
            <a:off x="7407333" y="1284925"/>
            <a:ext cx="581800" cy="582350"/>
            <a:chOff x="8064275" y="887850"/>
            <a:chExt cx="581800" cy="582350"/>
          </a:xfrm>
        </p:grpSpPr>
        <p:sp>
          <p:nvSpPr>
            <p:cNvPr id="1270" name="Google Shape;1270;p7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7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7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7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7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7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76" name="Google Shape;1276;p73"/>
          <p:cNvGrpSpPr/>
          <p:nvPr/>
        </p:nvGrpSpPr>
        <p:grpSpPr>
          <a:xfrm flipH="1" rot="5400000">
            <a:off x="7869720" y="2754200"/>
            <a:ext cx="292025" cy="292575"/>
            <a:chOff x="7353050" y="316275"/>
            <a:chExt cx="292025" cy="292575"/>
          </a:xfrm>
        </p:grpSpPr>
        <p:sp>
          <p:nvSpPr>
            <p:cNvPr id="1277" name="Google Shape;1277;p7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7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7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7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1" name="Google Shape;1281;p73"/>
          <p:cNvGrpSpPr/>
          <p:nvPr/>
        </p:nvGrpSpPr>
        <p:grpSpPr>
          <a:xfrm flipH="1" rot="5400000">
            <a:off x="8012458" y="178175"/>
            <a:ext cx="175000" cy="175000"/>
            <a:chOff x="8792300" y="321275"/>
            <a:chExt cx="175000" cy="175000"/>
          </a:xfrm>
        </p:grpSpPr>
        <p:sp>
          <p:nvSpPr>
            <p:cNvPr id="1282" name="Google Shape;1282;p7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7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7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7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6" name="Google Shape;1286;p73"/>
          <p:cNvGrpSpPr/>
          <p:nvPr/>
        </p:nvGrpSpPr>
        <p:grpSpPr>
          <a:xfrm rot="5400000">
            <a:off x="7551683" y="3879926"/>
            <a:ext cx="293111" cy="293388"/>
            <a:chOff x="3164039" y="430875"/>
            <a:chExt cx="293111" cy="293388"/>
          </a:xfrm>
        </p:grpSpPr>
        <p:sp>
          <p:nvSpPr>
            <p:cNvPr id="1287" name="Google Shape;1287;p7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7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7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7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7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7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3" name="Google Shape;1293;p73"/>
          <p:cNvGrpSpPr/>
          <p:nvPr/>
        </p:nvGrpSpPr>
        <p:grpSpPr>
          <a:xfrm flipH="1" rot="5400000">
            <a:off x="8259052" y="323144"/>
            <a:ext cx="175013" cy="27000"/>
            <a:chOff x="5662375" y="212375"/>
            <a:chExt cx="175013" cy="27000"/>
          </a:xfrm>
        </p:grpSpPr>
        <p:sp>
          <p:nvSpPr>
            <p:cNvPr id="1294" name="Google Shape;1294;p7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7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7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97" name="Google Shape;1297;p73"/>
          <p:cNvCxnSpPr/>
          <p:nvPr/>
        </p:nvCxnSpPr>
        <p:spPr>
          <a:xfrm flipH="1" rot="5400000">
            <a:off x="740850" y="2598325"/>
            <a:ext cx="1672500" cy="126000"/>
          </a:xfrm>
          <a:prstGeom prst="straightConnector1">
            <a:avLst/>
          </a:prstGeom>
          <a:noFill/>
          <a:ln cap="flat" cmpd="sng" w="9525">
            <a:solidFill>
              <a:schemeClr val="dk2"/>
            </a:solidFill>
            <a:prstDash val="solid"/>
            <a:round/>
            <a:headEnd len="sm" w="sm" type="none"/>
            <a:tailEnd len="sm" w="sm" type="none"/>
          </a:ln>
        </p:spPr>
      </p:cxnSp>
      <p:cxnSp>
        <p:nvCxnSpPr>
          <p:cNvPr id="1298" name="Google Shape;1298;p73"/>
          <p:cNvCxnSpPr/>
          <p:nvPr/>
        </p:nvCxnSpPr>
        <p:spPr>
          <a:xfrm rot="-5400000">
            <a:off x="847100" y="3554000"/>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1299" name="Google Shape;1299;p73"/>
          <p:cNvCxnSpPr/>
          <p:nvPr/>
        </p:nvCxnSpPr>
        <p:spPr>
          <a:xfrm flipH="1" rot="5400000">
            <a:off x="1105775" y="4151250"/>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1300" name="Google Shape;1300;p73"/>
          <p:cNvGrpSpPr/>
          <p:nvPr/>
        </p:nvGrpSpPr>
        <p:grpSpPr>
          <a:xfrm rot="5400000">
            <a:off x="621475" y="4062025"/>
            <a:ext cx="581800" cy="582350"/>
            <a:chOff x="8064275" y="887850"/>
            <a:chExt cx="581800" cy="582350"/>
          </a:xfrm>
        </p:grpSpPr>
        <p:sp>
          <p:nvSpPr>
            <p:cNvPr id="1301" name="Google Shape;1301;p7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7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7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7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7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7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7" name="Google Shape;1307;p73"/>
          <p:cNvGrpSpPr/>
          <p:nvPr/>
        </p:nvGrpSpPr>
        <p:grpSpPr>
          <a:xfrm rot="5400000">
            <a:off x="1482825" y="3350800"/>
            <a:ext cx="292025" cy="292575"/>
            <a:chOff x="7353050" y="316275"/>
            <a:chExt cx="292025" cy="292575"/>
          </a:xfrm>
        </p:grpSpPr>
        <p:sp>
          <p:nvSpPr>
            <p:cNvPr id="1308" name="Google Shape;1308;p7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7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7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7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2" name="Google Shape;1312;p73"/>
          <p:cNvGrpSpPr/>
          <p:nvPr/>
        </p:nvGrpSpPr>
        <p:grpSpPr>
          <a:xfrm rot="5400000">
            <a:off x="1595125" y="4790325"/>
            <a:ext cx="175000" cy="175000"/>
            <a:chOff x="8792300" y="321275"/>
            <a:chExt cx="175000" cy="175000"/>
          </a:xfrm>
        </p:grpSpPr>
        <p:sp>
          <p:nvSpPr>
            <p:cNvPr id="1313" name="Google Shape;1313;p7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7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7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7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7" name="Google Shape;1317;p73"/>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73"/>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73"/>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73"/>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73"/>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73"/>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23" name="Google Shape;1323;p73"/>
          <p:cNvGrpSpPr/>
          <p:nvPr/>
        </p:nvGrpSpPr>
        <p:grpSpPr>
          <a:xfrm rot="5400000">
            <a:off x="1701119" y="1515381"/>
            <a:ext cx="175013" cy="27000"/>
            <a:chOff x="5662375" y="212375"/>
            <a:chExt cx="175013" cy="27000"/>
          </a:xfrm>
        </p:grpSpPr>
        <p:sp>
          <p:nvSpPr>
            <p:cNvPr id="1324" name="Google Shape;1324;p7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7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7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27" name="Google Shape;1327;p73"/>
          <p:cNvGrpSpPr/>
          <p:nvPr/>
        </p:nvGrpSpPr>
        <p:grpSpPr>
          <a:xfrm rot="5400000">
            <a:off x="1819519" y="4562081"/>
            <a:ext cx="175013" cy="27000"/>
            <a:chOff x="5662375" y="212375"/>
            <a:chExt cx="175013" cy="27000"/>
          </a:xfrm>
        </p:grpSpPr>
        <p:sp>
          <p:nvSpPr>
            <p:cNvPr id="1328" name="Google Shape;1328;p7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7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7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1" name="Google Shape;1331;p73"/>
          <p:cNvGrpSpPr/>
          <p:nvPr/>
        </p:nvGrpSpPr>
        <p:grpSpPr>
          <a:xfrm rot="5400000">
            <a:off x="408594" y="4140781"/>
            <a:ext cx="175013" cy="27000"/>
            <a:chOff x="5662375" y="212375"/>
            <a:chExt cx="175013" cy="27000"/>
          </a:xfrm>
        </p:grpSpPr>
        <p:sp>
          <p:nvSpPr>
            <p:cNvPr id="1332" name="Google Shape;1332;p73"/>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73"/>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73"/>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335" name="Shape 1335"/>
        <p:cNvGrpSpPr/>
        <p:nvPr/>
      </p:nvGrpSpPr>
      <p:grpSpPr>
        <a:xfrm>
          <a:off x="0" y="0"/>
          <a:ext cx="0" cy="0"/>
          <a:chOff x="0" y="0"/>
          <a:chExt cx="0" cy="0"/>
        </a:xfrm>
      </p:grpSpPr>
      <p:sp>
        <p:nvSpPr>
          <p:cNvPr id="1336" name="Google Shape;1336;p74"/>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1"/>
              </a:buClr>
              <a:buSzPts val="1400"/>
              <a:buFont typeface="Arial"/>
              <a:buChar char="●"/>
              <a:defRPr b="0" i="0" sz="1200" u="none" cap="none" strike="noStrike">
                <a:solidFill>
                  <a:schemeClr val="dk2"/>
                </a:solidFill>
                <a:latin typeface="Barlow Semi Condensed"/>
                <a:ea typeface="Barlow Semi Condensed"/>
                <a:cs typeface="Barlow Semi Condensed"/>
                <a:sym typeface="Barlow Semi Condensed"/>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1337" name="Google Shape;1337;p74"/>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1"/>
              </a:buClr>
              <a:buSzPts val="1400"/>
              <a:buFont typeface="Arial"/>
              <a:buChar char="●"/>
              <a:defRPr b="0" i="0" sz="1200" u="none" cap="none" strike="noStrike">
                <a:solidFill>
                  <a:schemeClr val="dk2"/>
                </a:solidFill>
                <a:latin typeface="Barlow Semi Condensed"/>
                <a:ea typeface="Barlow Semi Condensed"/>
                <a:cs typeface="Barlow Semi Condensed"/>
                <a:sym typeface="Barlow Semi Condensed"/>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1338" name="Google Shape;1338;p74"/>
          <p:cNvSpPr txBox="1"/>
          <p:nvPr>
            <p:ph type="title"/>
          </p:nvPr>
        </p:nvSpPr>
        <p:spPr>
          <a:xfrm>
            <a:off x="2532888" y="338328"/>
            <a:ext cx="40875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1339" name="Google Shape;1339;p74"/>
          <p:cNvGrpSpPr/>
          <p:nvPr/>
        </p:nvGrpSpPr>
        <p:grpSpPr>
          <a:xfrm>
            <a:off x="432850" y="0"/>
            <a:ext cx="8278300" cy="5165700"/>
            <a:chOff x="432850" y="0"/>
            <a:chExt cx="8278300" cy="5165700"/>
          </a:xfrm>
        </p:grpSpPr>
        <p:cxnSp>
          <p:nvCxnSpPr>
            <p:cNvPr id="1340" name="Google Shape;1340;p74"/>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341" name="Google Shape;1341;p74"/>
            <p:cNvGrpSpPr/>
            <p:nvPr/>
          </p:nvGrpSpPr>
          <p:grpSpPr>
            <a:xfrm>
              <a:off x="8129350" y="4292175"/>
              <a:ext cx="581800" cy="582350"/>
              <a:chOff x="8064275" y="887850"/>
              <a:chExt cx="581800" cy="582350"/>
            </a:xfrm>
          </p:grpSpPr>
          <p:sp>
            <p:nvSpPr>
              <p:cNvPr id="1342" name="Google Shape;1342;p7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7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7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7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7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7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8" name="Google Shape;1348;p74"/>
            <p:cNvGrpSpPr/>
            <p:nvPr/>
          </p:nvGrpSpPr>
          <p:grpSpPr>
            <a:xfrm>
              <a:off x="8274238" y="3720600"/>
              <a:ext cx="292025" cy="292575"/>
              <a:chOff x="7353050" y="316275"/>
              <a:chExt cx="292025" cy="292575"/>
            </a:xfrm>
          </p:grpSpPr>
          <p:sp>
            <p:nvSpPr>
              <p:cNvPr id="1349" name="Google Shape;1349;p7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7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7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7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3" name="Google Shape;1353;p74"/>
            <p:cNvGrpSpPr/>
            <p:nvPr/>
          </p:nvGrpSpPr>
          <p:grpSpPr>
            <a:xfrm>
              <a:off x="8332763" y="3212475"/>
              <a:ext cx="175000" cy="175000"/>
              <a:chOff x="8792300" y="321275"/>
              <a:chExt cx="175000" cy="175000"/>
            </a:xfrm>
          </p:grpSpPr>
          <p:sp>
            <p:nvSpPr>
              <p:cNvPr id="1354" name="Google Shape;1354;p7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7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7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7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358" name="Google Shape;1358;p74"/>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359" name="Google Shape;1359;p74"/>
            <p:cNvGrpSpPr/>
            <p:nvPr/>
          </p:nvGrpSpPr>
          <p:grpSpPr>
            <a:xfrm rot="10800000">
              <a:off x="432850" y="291788"/>
              <a:ext cx="581800" cy="582350"/>
              <a:chOff x="8064275" y="887850"/>
              <a:chExt cx="581800" cy="582350"/>
            </a:xfrm>
          </p:grpSpPr>
          <p:sp>
            <p:nvSpPr>
              <p:cNvPr id="1360" name="Google Shape;1360;p7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7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7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7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7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7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66" name="Google Shape;1366;p74"/>
            <p:cNvGrpSpPr/>
            <p:nvPr/>
          </p:nvGrpSpPr>
          <p:grpSpPr>
            <a:xfrm rot="10800000">
              <a:off x="577738" y="1153138"/>
              <a:ext cx="292025" cy="292575"/>
              <a:chOff x="7353050" y="316275"/>
              <a:chExt cx="292025" cy="292575"/>
            </a:xfrm>
          </p:grpSpPr>
          <p:sp>
            <p:nvSpPr>
              <p:cNvPr id="1367" name="Google Shape;1367;p7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7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7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7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1" name="Google Shape;1371;p74"/>
            <p:cNvGrpSpPr/>
            <p:nvPr/>
          </p:nvGrpSpPr>
          <p:grpSpPr>
            <a:xfrm rot="10800000">
              <a:off x="636238" y="1778838"/>
              <a:ext cx="175000" cy="175000"/>
              <a:chOff x="8792300" y="321275"/>
              <a:chExt cx="175000" cy="175000"/>
            </a:xfrm>
          </p:grpSpPr>
          <p:sp>
            <p:nvSpPr>
              <p:cNvPr id="1372" name="Google Shape;1372;p7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7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7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7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6" name="Google Shape;1376;p74"/>
            <p:cNvGrpSpPr/>
            <p:nvPr/>
          </p:nvGrpSpPr>
          <p:grpSpPr>
            <a:xfrm>
              <a:off x="432850" y="2003163"/>
              <a:ext cx="175013" cy="27000"/>
              <a:chOff x="5662375" y="212375"/>
              <a:chExt cx="175013" cy="27000"/>
            </a:xfrm>
          </p:grpSpPr>
          <p:sp>
            <p:nvSpPr>
              <p:cNvPr id="1377" name="Google Shape;1377;p7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7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7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0" name="Google Shape;1380;p74"/>
            <p:cNvGrpSpPr/>
            <p:nvPr/>
          </p:nvGrpSpPr>
          <p:grpSpPr>
            <a:xfrm>
              <a:off x="788100" y="208488"/>
              <a:ext cx="175013" cy="27000"/>
              <a:chOff x="5662375" y="212375"/>
              <a:chExt cx="175013" cy="27000"/>
            </a:xfrm>
          </p:grpSpPr>
          <p:sp>
            <p:nvSpPr>
              <p:cNvPr id="1381" name="Google Shape;1381;p7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7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7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4" name="Google Shape;1384;p74"/>
            <p:cNvGrpSpPr/>
            <p:nvPr/>
          </p:nvGrpSpPr>
          <p:grpSpPr>
            <a:xfrm>
              <a:off x="8129350" y="4988725"/>
              <a:ext cx="175013" cy="27000"/>
              <a:chOff x="5662375" y="212375"/>
              <a:chExt cx="175013" cy="27000"/>
            </a:xfrm>
          </p:grpSpPr>
          <p:sp>
            <p:nvSpPr>
              <p:cNvPr id="1385" name="Google Shape;1385;p7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7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7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8" name="Google Shape;1388;p74"/>
            <p:cNvGrpSpPr/>
            <p:nvPr/>
          </p:nvGrpSpPr>
          <p:grpSpPr>
            <a:xfrm>
              <a:off x="8497550" y="3429425"/>
              <a:ext cx="175013" cy="27000"/>
              <a:chOff x="5662375" y="212375"/>
              <a:chExt cx="175013" cy="27000"/>
            </a:xfrm>
          </p:grpSpPr>
          <p:sp>
            <p:nvSpPr>
              <p:cNvPr id="1389" name="Google Shape;1389;p7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7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7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392" name="Google Shape;1392;p74"/>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1393" name="Google Shape;1393;p74"/>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1394" name="Google Shape;1394;p7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7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7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7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98" name="Shape 1398"/>
        <p:cNvGrpSpPr/>
        <p:nvPr/>
      </p:nvGrpSpPr>
      <p:grpSpPr>
        <a:xfrm>
          <a:off x="0" y="0"/>
          <a:ext cx="0" cy="0"/>
          <a:chOff x="0" y="0"/>
          <a:chExt cx="0" cy="0"/>
        </a:xfrm>
      </p:grpSpPr>
      <p:sp>
        <p:nvSpPr>
          <p:cNvPr id="1399" name="Google Shape;1399;p77"/>
          <p:cNvSpPr txBox="1"/>
          <p:nvPr>
            <p:ph type="title"/>
          </p:nvPr>
        </p:nvSpPr>
        <p:spPr>
          <a:xfrm>
            <a:off x="896112" y="2039112"/>
            <a:ext cx="3566100" cy="136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00" name="Google Shape;1400;p77"/>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1pPr>
            <a:lvl2pPr indent="-317500" lvl="1" marL="9144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2pPr>
            <a:lvl3pPr indent="-317500" lvl="2" marL="13716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3pPr>
            <a:lvl4pPr indent="-317500" lvl="3" marL="18288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4pPr>
            <a:lvl5pPr indent="-317500" lvl="4" marL="22860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5pPr>
            <a:lvl6pPr indent="-317500" lvl="5" marL="27432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6pPr>
            <a:lvl7pPr indent="-317500" lvl="6" marL="32004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7pPr>
            <a:lvl8pPr indent="-317500" lvl="7" marL="36576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8pPr>
            <a:lvl9pPr indent="-317500" lvl="8" marL="41148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9pPr>
          </a:lstStyle>
          <a:p/>
        </p:txBody>
      </p:sp>
      <p:cxnSp>
        <p:nvCxnSpPr>
          <p:cNvPr id="1401" name="Google Shape;1401;p77"/>
          <p:cNvCxnSpPr/>
          <p:nvPr/>
        </p:nvCxnSpPr>
        <p:spPr>
          <a:xfrm>
            <a:off x="1645925" y="523125"/>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1402" name="Google Shape;1402;p77"/>
          <p:cNvCxnSpPr/>
          <p:nvPr/>
        </p:nvCxnSpPr>
        <p:spPr>
          <a:xfrm flipH="1" rot="10800000">
            <a:off x="803050" y="529675"/>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1403" name="Google Shape;1403;p77"/>
          <p:cNvCxnSpPr/>
          <p:nvPr/>
        </p:nvCxnSpPr>
        <p:spPr>
          <a:xfrm>
            <a:off x="0" y="65200"/>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1404" name="Google Shape;1404;p77"/>
          <p:cNvGrpSpPr/>
          <p:nvPr/>
        </p:nvGrpSpPr>
        <p:grpSpPr>
          <a:xfrm flipH="1">
            <a:off x="499400" y="959675"/>
            <a:ext cx="581800" cy="582350"/>
            <a:chOff x="8064275" y="887850"/>
            <a:chExt cx="581800" cy="582350"/>
          </a:xfrm>
        </p:grpSpPr>
        <p:sp>
          <p:nvSpPr>
            <p:cNvPr id="1405" name="Google Shape;1405;p7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7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7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7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7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7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1" name="Google Shape;1411;p77"/>
          <p:cNvGrpSpPr/>
          <p:nvPr/>
        </p:nvGrpSpPr>
        <p:grpSpPr>
          <a:xfrm flipH="1">
            <a:off x="1500400" y="388100"/>
            <a:ext cx="292025" cy="292575"/>
            <a:chOff x="7353050" y="316275"/>
            <a:chExt cx="292025" cy="292575"/>
          </a:xfrm>
        </p:grpSpPr>
        <p:sp>
          <p:nvSpPr>
            <p:cNvPr id="1412" name="Google Shape;1412;p7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7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7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7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16" name="Google Shape;1416;p77"/>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77"/>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77"/>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77"/>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77"/>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77"/>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22" name="Google Shape;1422;p77"/>
          <p:cNvGrpSpPr/>
          <p:nvPr/>
        </p:nvGrpSpPr>
        <p:grpSpPr>
          <a:xfrm flipH="1">
            <a:off x="3527112" y="361100"/>
            <a:ext cx="175013" cy="27000"/>
            <a:chOff x="5662375" y="212375"/>
            <a:chExt cx="175013" cy="27000"/>
          </a:xfrm>
        </p:grpSpPr>
        <p:sp>
          <p:nvSpPr>
            <p:cNvPr id="1423" name="Google Shape;1423;p7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7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7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6" name="Google Shape;1426;p77"/>
          <p:cNvGrpSpPr/>
          <p:nvPr/>
        </p:nvGrpSpPr>
        <p:grpSpPr>
          <a:xfrm flipH="1">
            <a:off x="480412" y="242700"/>
            <a:ext cx="175013" cy="27000"/>
            <a:chOff x="5662375" y="212375"/>
            <a:chExt cx="175013" cy="27000"/>
          </a:xfrm>
        </p:grpSpPr>
        <p:sp>
          <p:nvSpPr>
            <p:cNvPr id="1427" name="Google Shape;1427;p7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7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7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0" name="Google Shape;1430;p77"/>
          <p:cNvGrpSpPr/>
          <p:nvPr/>
        </p:nvGrpSpPr>
        <p:grpSpPr>
          <a:xfrm flipH="1">
            <a:off x="901712" y="1653625"/>
            <a:ext cx="175013" cy="27000"/>
            <a:chOff x="5662375" y="212375"/>
            <a:chExt cx="175013" cy="27000"/>
          </a:xfrm>
        </p:grpSpPr>
        <p:sp>
          <p:nvSpPr>
            <p:cNvPr id="1431" name="Google Shape;1431;p7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7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7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434" name="Google Shape;1434;p77"/>
          <p:cNvCxnSpPr/>
          <p:nvPr/>
        </p:nvCxnSpPr>
        <p:spPr>
          <a:xfrm>
            <a:off x="791400" y="42124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1435" name="Google Shape;1435;p77"/>
          <p:cNvCxnSpPr/>
          <p:nvPr/>
        </p:nvCxnSpPr>
        <p:spPr>
          <a:xfrm flipH="1" rot="10800000">
            <a:off x="0" y="42204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1436" name="Google Shape;1436;p77"/>
          <p:cNvGrpSpPr/>
          <p:nvPr/>
        </p:nvGrpSpPr>
        <p:grpSpPr>
          <a:xfrm rot="10800000">
            <a:off x="499400" y="3940925"/>
            <a:ext cx="581800" cy="582350"/>
            <a:chOff x="8064275" y="887850"/>
            <a:chExt cx="581800" cy="582350"/>
          </a:xfrm>
        </p:grpSpPr>
        <p:sp>
          <p:nvSpPr>
            <p:cNvPr id="1437" name="Google Shape;1437;p7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7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7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7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7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7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3" name="Google Shape;1443;p77"/>
          <p:cNvGrpSpPr/>
          <p:nvPr/>
        </p:nvGrpSpPr>
        <p:grpSpPr>
          <a:xfrm rot="10800000">
            <a:off x="1819575" y="4586750"/>
            <a:ext cx="292025" cy="292575"/>
            <a:chOff x="7353050" y="316275"/>
            <a:chExt cx="292025" cy="292575"/>
          </a:xfrm>
        </p:grpSpPr>
        <p:sp>
          <p:nvSpPr>
            <p:cNvPr id="1444" name="Google Shape;1444;p7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7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7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7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8" name="Google Shape;1448;p77"/>
          <p:cNvGrpSpPr/>
          <p:nvPr/>
        </p:nvGrpSpPr>
        <p:grpSpPr>
          <a:xfrm rot="10800000">
            <a:off x="212525" y="4645550"/>
            <a:ext cx="175000" cy="175000"/>
            <a:chOff x="8792300" y="321275"/>
            <a:chExt cx="175000" cy="175000"/>
          </a:xfrm>
        </p:grpSpPr>
        <p:sp>
          <p:nvSpPr>
            <p:cNvPr id="1449" name="Google Shape;1449;p7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7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7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7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3" name="Google Shape;1453;p77"/>
          <p:cNvGrpSpPr/>
          <p:nvPr/>
        </p:nvGrpSpPr>
        <p:grpSpPr>
          <a:xfrm rot="10800000">
            <a:off x="480412" y="4852325"/>
            <a:ext cx="175013" cy="27000"/>
            <a:chOff x="5662375" y="212375"/>
            <a:chExt cx="175013" cy="27000"/>
          </a:xfrm>
        </p:grpSpPr>
        <p:sp>
          <p:nvSpPr>
            <p:cNvPr id="1454" name="Google Shape;1454;p7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7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7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7" name="Google Shape;1457;p77"/>
          <p:cNvGrpSpPr/>
          <p:nvPr/>
        </p:nvGrpSpPr>
        <p:grpSpPr>
          <a:xfrm rot="10800000">
            <a:off x="1054112" y="3898600"/>
            <a:ext cx="175013" cy="27000"/>
            <a:chOff x="5662375" y="212375"/>
            <a:chExt cx="175013" cy="27000"/>
          </a:xfrm>
        </p:grpSpPr>
        <p:sp>
          <p:nvSpPr>
            <p:cNvPr id="1458" name="Google Shape;1458;p7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7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7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61" name="Shape 1461"/>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1462" name="Shape 1462"/>
        <p:cNvGrpSpPr/>
        <p:nvPr/>
      </p:nvGrpSpPr>
      <p:grpSpPr>
        <a:xfrm>
          <a:off x="0" y="0"/>
          <a:ext cx="0" cy="0"/>
          <a:chOff x="0" y="0"/>
          <a:chExt cx="0" cy="0"/>
        </a:xfrm>
      </p:grpSpPr>
      <p:cxnSp>
        <p:nvCxnSpPr>
          <p:cNvPr id="1463" name="Google Shape;1463;p79"/>
          <p:cNvCxnSpPr/>
          <p:nvPr/>
        </p:nvCxnSpPr>
        <p:spPr>
          <a:xfrm rot="5400000">
            <a:off x="7269708" y="3324550"/>
            <a:ext cx="1133100" cy="306300"/>
          </a:xfrm>
          <a:prstGeom prst="straightConnector1">
            <a:avLst/>
          </a:prstGeom>
          <a:noFill/>
          <a:ln cap="flat" cmpd="sng" w="9525">
            <a:solidFill>
              <a:srgbClr val="1A2E35"/>
            </a:solidFill>
            <a:prstDash val="solid"/>
            <a:round/>
            <a:headEnd len="sm" w="sm" type="none"/>
            <a:tailEnd len="sm" w="sm" type="none"/>
          </a:ln>
        </p:spPr>
      </p:cxnSp>
      <p:cxnSp>
        <p:nvCxnSpPr>
          <p:cNvPr id="1464" name="Google Shape;1464;p79"/>
          <p:cNvCxnSpPr/>
          <p:nvPr/>
        </p:nvCxnSpPr>
        <p:spPr>
          <a:xfrm flipH="1" rot="-5400000">
            <a:off x="7181408" y="2082400"/>
            <a:ext cx="1342200" cy="315300"/>
          </a:xfrm>
          <a:prstGeom prst="straightConnector1">
            <a:avLst/>
          </a:prstGeom>
          <a:noFill/>
          <a:ln cap="flat" cmpd="sng" w="9525">
            <a:solidFill>
              <a:srgbClr val="1A2E35"/>
            </a:solidFill>
            <a:prstDash val="solid"/>
            <a:round/>
            <a:headEnd len="sm" w="sm" type="none"/>
            <a:tailEnd len="sm" w="sm" type="none"/>
          </a:ln>
        </p:spPr>
      </p:cxnSp>
      <p:cxnSp>
        <p:nvCxnSpPr>
          <p:cNvPr id="1465" name="Google Shape;1465;p79"/>
          <p:cNvCxnSpPr/>
          <p:nvPr/>
        </p:nvCxnSpPr>
        <p:spPr>
          <a:xfrm rot="5400000">
            <a:off x="7232433" y="736375"/>
            <a:ext cx="1332000" cy="392100"/>
          </a:xfrm>
          <a:prstGeom prst="straightConnector1">
            <a:avLst/>
          </a:prstGeom>
          <a:noFill/>
          <a:ln cap="flat" cmpd="sng" w="9525">
            <a:solidFill>
              <a:srgbClr val="1A2E35"/>
            </a:solidFill>
            <a:prstDash val="solid"/>
            <a:round/>
            <a:headEnd len="sm" w="sm" type="none"/>
            <a:tailEnd len="sm" w="sm" type="none"/>
          </a:ln>
        </p:spPr>
      </p:cxnSp>
      <p:cxnSp>
        <p:nvCxnSpPr>
          <p:cNvPr id="1466" name="Google Shape;1466;p79"/>
          <p:cNvCxnSpPr/>
          <p:nvPr/>
        </p:nvCxnSpPr>
        <p:spPr>
          <a:xfrm rot="5400000">
            <a:off x="8168433" y="-66600"/>
            <a:ext cx="273900" cy="407100"/>
          </a:xfrm>
          <a:prstGeom prst="straightConnector1">
            <a:avLst/>
          </a:prstGeom>
          <a:noFill/>
          <a:ln cap="flat" cmpd="sng" w="9525">
            <a:solidFill>
              <a:srgbClr val="1A2E35"/>
            </a:solidFill>
            <a:prstDash val="solid"/>
            <a:round/>
            <a:headEnd len="sm" w="sm" type="none"/>
            <a:tailEnd len="sm" w="sm" type="none"/>
          </a:ln>
        </p:spPr>
      </p:cxnSp>
      <p:grpSp>
        <p:nvGrpSpPr>
          <p:cNvPr id="1467" name="Google Shape;1467;p79"/>
          <p:cNvGrpSpPr/>
          <p:nvPr/>
        </p:nvGrpSpPr>
        <p:grpSpPr>
          <a:xfrm flipH="1" rot="5400000">
            <a:off x="7407333" y="1284925"/>
            <a:ext cx="581800" cy="582350"/>
            <a:chOff x="8064275" y="887850"/>
            <a:chExt cx="581800" cy="582350"/>
          </a:xfrm>
        </p:grpSpPr>
        <p:sp>
          <p:nvSpPr>
            <p:cNvPr id="1468" name="Google Shape;1468;p7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7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7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7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7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7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4" name="Google Shape;1474;p79"/>
          <p:cNvGrpSpPr/>
          <p:nvPr/>
        </p:nvGrpSpPr>
        <p:grpSpPr>
          <a:xfrm flipH="1" rot="5400000">
            <a:off x="7869720" y="2754200"/>
            <a:ext cx="292025" cy="292575"/>
            <a:chOff x="7353050" y="316275"/>
            <a:chExt cx="292025" cy="292575"/>
          </a:xfrm>
        </p:grpSpPr>
        <p:sp>
          <p:nvSpPr>
            <p:cNvPr id="1475" name="Google Shape;1475;p7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7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7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7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9" name="Google Shape;1479;p79"/>
          <p:cNvGrpSpPr/>
          <p:nvPr/>
        </p:nvGrpSpPr>
        <p:grpSpPr>
          <a:xfrm flipH="1" rot="5400000">
            <a:off x="8012458" y="178175"/>
            <a:ext cx="175000" cy="175000"/>
            <a:chOff x="8792300" y="321275"/>
            <a:chExt cx="175000" cy="175000"/>
          </a:xfrm>
        </p:grpSpPr>
        <p:sp>
          <p:nvSpPr>
            <p:cNvPr id="1480" name="Google Shape;1480;p7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7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7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7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4" name="Google Shape;1484;p79"/>
          <p:cNvGrpSpPr/>
          <p:nvPr/>
        </p:nvGrpSpPr>
        <p:grpSpPr>
          <a:xfrm rot="5400000">
            <a:off x="7551683" y="3879926"/>
            <a:ext cx="293111" cy="293388"/>
            <a:chOff x="3164039" y="430875"/>
            <a:chExt cx="293111" cy="293388"/>
          </a:xfrm>
        </p:grpSpPr>
        <p:sp>
          <p:nvSpPr>
            <p:cNvPr id="1485" name="Google Shape;1485;p7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7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7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7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7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7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1" name="Google Shape;1491;p79"/>
          <p:cNvGrpSpPr/>
          <p:nvPr/>
        </p:nvGrpSpPr>
        <p:grpSpPr>
          <a:xfrm flipH="1" rot="5400000">
            <a:off x="8259052" y="323144"/>
            <a:ext cx="175013" cy="27000"/>
            <a:chOff x="5662375" y="212375"/>
            <a:chExt cx="175013" cy="27000"/>
          </a:xfrm>
        </p:grpSpPr>
        <p:sp>
          <p:nvSpPr>
            <p:cNvPr id="1492" name="Google Shape;1492;p7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7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7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495" name="Google Shape;1495;p79"/>
          <p:cNvCxnSpPr/>
          <p:nvPr/>
        </p:nvCxnSpPr>
        <p:spPr>
          <a:xfrm flipH="1" rot="5400000">
            <a:off x="740850" y="2598325"/>
            <a:ext cx="1672500" cy="126000"/>
          </a:xfrm>
          <a:prstGeom prst="straightConnector1">
            <a:avLst/>
          </a:prstGeom>
          <a:noFill/>
          <a:ln cap="flat" cmpd="sng" w="9525">
            <a:solidFill>
              <a:srgbClr val="1A2E35"/>
            </a:solidFill>
            <a:prstDash val="solid"/>
            <a:round/>
            <a:headEnd len="sm" w="sm" type="none"/>
            <a:tailEnd len="sm" w="sm" type="none"/>
          </a:ln>
        </p:spPr>
      </p:cxnSp>
      <p:cxnSp>
        <p:nvCxnSpPr>
          <p:cNvPr id="1496" name="Google Shape;1496;p79"/>
          <p:cNvCxnSpPr/>
          <p:nvPr/>
        </p:nvCxnSpPr>
        <p:spPr>
          <a:xfrm rot="-5400000">
            <a:off x="847100" y="3554000"/>
            <a:ext cx="829500" cy="743400"/>
          </a:xfrm>
          <a:prstGeom prst="straightConnector1">
            <a:avLst/>
          </a:prstGeom>
          <a:noFill/>
          <a:ln cap="flat" cmpd="sng" w="9525">
            <a:solidFill>
              <a:srgbClr val="1A2E35"/>
            </a:solidFill>
            <a:prstDash val="solid"/>
            <a:round/>
            <a:headEnd len="sm" w="sm" type="none"/>
            <a:tailEnd len="sm" w="sm" type="none"/>
          </a:ln>
        </p:spPr>
      </p:cxnSp>
      <p:cxnSp>
        <p:nvCxnSpPr>
          <p:cNvPr id="1497" name="Google Shape;1497;p79"/>
          <p:cNvCxnSpPr/>
          <p:nvPr/>
        </p:nvCxnSpPr>
        <p:spPr>
          <a:xfrm flipH="1" rot="5400000">
            <a:off x="1105775" y="4151250"/>
            <a:ext cx="796500" cy="1188000"/>
          </a:xfrm>
          <a:prstGeom prst="straightConnector1">
            <a:avLst/>
          </a:prstGeom>
          <a:noFill/>
          <a:ln cap="flat" cmpd="sng" w="9525">
            <a:solidFill>
              <a:srgbClr val="1A2E35"/>
            </a:solidFill>
            <a:prstDash val="solid"/>
            <a:round/>
            <a:headEnd len="sm" w="sm" type="none"/>
            <a:tailEnd len="sm" w="sm" type="none"/>
          </a:ln>
        </p:spPr>
      </p:cxnSp>
      <p:grpSp>
        <p:nvGrpSpPr>
          <p:cNvPr id="1498" name="Google Shape;1498;p79"/>
          <p:cNvGrpSpPr/>
          <p:nvPr/>
        </p:nvGrpSpPr>
        <p:grpSpPr>
          <a:xfrm rot="5400000">
            <a:off x="621475" y="4062025"/>
            <a:ext cx="581800" cy="582350"/>
            <a:chOff x="8064275" y="887850"/>
            <a:chExt cx="581800" cy="582350"/>
          </a:xfrm>
        </p:grpSpPr>
        <p:sp>
          <p:nvSpPr>
            <p:cNvPr id="1499" name="Google Shape;1499;p7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7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7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7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7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7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5" name="Google Shape;1505;p79"/>
          <p:cNvGrpSpPr/>
          <p:nvPr/>
        </p:nvGrpSpPr>
        <p:grpSpPr>
          <a:xfrm rot="5400000">
            <a:off x="1482825" y="3350800"/>
            <a:ext cx="292025" cy="292575"/>
            <a:chOff x="7353050" y="316275"/>
            <a:chExt cx="292025" cy="292575"/>
          </a:xfrm>
        </p:grpSpPr>
        <p:sp>
          <p:nvSpPr>
            <p:cNvPr id="1506" name="Google Shape;1506;p7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7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7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7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0" name="Google Shape;1510;p79"/>
          <p:cNvGrpSpPr/>
          <p:nvPr/>
        </p:nvGrpSpPr>
        <p:grpSpPr>
          <a:xfrm rot="5400000">
            <a:off x="1595125" y="4790325"/>
            <a:ext cx="175000" cy="175000"/>
            <a:chOff x="8792300" y="321275"/>
            <a:chExt cx="175000" cy="175000"/>
          </a:xfrm>
        </p:grpSpPr>
        <p:sp>
          <p:nvSpPr>
            <p:cNvPr id="1511" name="Google Shape;1511;p7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7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7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7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15" name="Google Shape;1515;p79"/>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79"/>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79"/>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79"/>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79"/>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79"/>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21" name="Google Shape;1521;p79"/>
          <p:cNvGrpSpPr/>
          <p:nvPr/>
        </p:nvGrpSpPr>
        <p:grpSpPr>
          <a:xfrm rot="5400000">
            <a:off x="1701119" y="1515381"/>
            <a:ext cx="175013" cy="27000"/>
            <a:chOff x="5662375" y="212375"/>
            <a:chExt cx="175013" cy="27000"/>
          </a:xfrm>
        </p:grpSpPr>
        <p:sp>
          <p:nvSpPr>
            <p:cNvPr id="1522" name="Google Shape;1522;p7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7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7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5" name="Google Shape;1525;p79"/>
          <p:cNvGrpSpPr/>
          <p:nvPr/>
        </p:nvGrpSpPr>
        <p:grpSpPr>
          <a:xfrm rot="5400000">
            <a:off x="1819519" y="4562081"/>
            <a:ext cx="175013" cy="27000"/>
            <a:chOff x="5662375" y="212375"/>
            <a:chExt cx="175013" cy="27000"/>
          </a:xfrm>
        </p:grpSpPr>
        <p:sp>
          <p:nvSpPr>
            <p:cNvPr id="1526" name="Google Shape;1526;p7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7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7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9" name="Google Shape;1529;p79"/>
          <p:cNvGrpSpPr/>
          <p:nvPr/>
        </p:nvGrpSpPr>
        <p:grpSpPr>
          <a:xfrm rot="5400000">
            <a:off x="408594" y="4140781"/>
            <a:ext cx="175013" cy="27000"/>
            <a:chOff x="5662375" y="212375"/>
            <a:chExt cx="175013" cy="27000"/>
          </a:xfrm>
        </p:grpSpPr>
        <p:sp>
          <p:nvSpPr>
            <p:cNvPr id="1530" name="Google Shape;1530;p7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7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7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533" name="Shape 1533"/>
        <p:cNvGrpSpPr/>
        <p:nvPr/>
      </p:nvGrpSpPr>
      <p:grpSpPr>
        <a:xfrm>
          <a:off x="0" y="0"/>
          <a:ext cx="0" cy="0"/>
          <a:chOff x="0" y="0"/>
          <a:chExt cx="0" cy="0"/>
        </a:xfrm>
      </p:grpSpPr>
      <p:grpSp>
        <p:nvGrpSpPr>
          <p:cNvPr id="1534" name="Google Shape;1534;p80"/>
          <p:cNvGrpSpPr/>
          <p:nvPr/>
        </p:nvGrpSpPr>
        <p:grpSpPr>
          <a:xfrm>
            <a:off x="261711" y="-1158"/>
            <a:ext cx="8550326" cy="3981600"/>
            <a:chOff x="261711" y="-1158"/>
            <a:chExt cx="8550326" cy="3981600"/>
          </a:xfrm>
        </p:grpSpPr>
        <p:cxnSp>
          <p:nvCxnSpPr>
            <p:cNvPr id="1535" name="Google Shape;1535;p80"/>
            <p:cNvCxnSpPr/>
            <p:nvPr/>
          </p:nvCxnSpPr>
          <p:spPr>
            <a:xfrm>
              <a:off x="515925" y="-1158"/>
              <a:ext cx="0" cy="3981600"/>
            </a:xfrm>
            <a:prstGeom prst="straightConnector1">
              <a:avLst/>
            </a:prstGeom>
            <a:noFill/>
            <a:ln cap="flat" cmpd="sng" w="9525">
              <a:solidFill>
                <a:srgbClr val="595959"/>
              </a:solidFill>
              <a:prstDash val="solid"/>
              <a:round/>
              <a:headEnd len="sm" w="sm" type="none"/>
              <a:tailEnd len="sm" w="sm" type="none"/>
            </a:ln>
          </p:spPr>
        </p:cxnSp>
        <p:cxnSp>
          <p:nvCxnSpPr>
            <p:cNvPr id="1536" name="Google Shape;1536;p80"/>
            <p:cNvCxnSpPr/>
            <p:nvPr/>
          </p:nvCxnSpPr>
          <p:spPr>
            <a:xfrm>
              <a:off x="8666025" y="-1158"/>
              <a:ext cx="0" cy="1902000"/>
            </a:xfrm>
            <a:prstGeom prst="straightConnector1">
              <a:avLst/>
            </a:prstGeom>
            <a:noFill/>
            <a:ln cap="flat" cmpd="sng" w="9525">
              <a:solidFill>
                <a:srgbClr val="595959"/>
              </a:solidFill>
              <a:prstDash val="solid"/>
              <a:round/>
              <a:headEnd len="sm" w="sm" type="none"/>
              <a:tailEnd len="sm" w="sm" type="none"/>
            </a:ln>
          </p:spPr>
        </p:cxnSp>
        <p:grpSp>
          <p:nvGrpSpPr>
            <p:cNvPr id="1537" name="Google Shape;1537;p80"/>
            <p:cNvGrpSpPr/>
            <p:nvPr/>
          </p:nvGrpSpPr>
          <p:grpSpPr>
            <a:xfrm rot="10800000">
              <a:off x="343274" y="3300779"/>
              <a:ext cx="344736" cy="345385"/>
              <a:chOff x="7353050" y="316275"/>
              <a:chExt cx="292025" cy="292575"/>
            </a:xfrm>
          </p:grpSpPr>
          <p:sp>
            <p:nvSpPr>
              <p:cNvPr id="1538" name="Google Shape;1538;p8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8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8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8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2" name="Google Shape;1542;p80"/>
            <p:cNvGrpSpPr/>
            <p:nvPr/>
          </p:nvGrpSpPr>
          <p:grpSpPr>
            <a:xfrm rot="10800000">
              <a:off x="8520013" y="714742"/>
              <a:ext cx="292025" cy="292575"/>
              <a:chOff x="7353050" y="316275"/>
              <a:chExt cx="292025" cy="292575"/>
            </a:xfrm>
          </p:grpSpPr>
          <p:sp>
            <p:nvSpPr>
              <p:cNvPr id="1543" name="Google Shape;1543;p8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8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8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8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7" name="Google Shape;1547;p80"/>
            <p:cNvGrpSpPr/>
            <p:nvPr/>
          </p:nvGrpSpPr>
          <p:grpSpPr>
            <a:xfrm rot="10800000">
              <a:off x="261711" y="465077"/>
              <a:ext cx="507562" cy="507984"/>
              <a:chOff x="8064275" y="887850"/>
              <a:chExt cx="581800" cy="582350"/>
            </a:xfrm>
          </p:grpSpPr>
          <p:sp>
            <p:nvSpPr>
              <p:cNvPr id="1548" name="Google Shape;1548;p8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8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8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8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8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8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87" name="Shape 87"/>
        <p:cNvGrpSpPr/>
        <p:nvPr/>
      </p:nvGrpSpPr>
      <p:grpSpPr>
        <a:xfrm>
          <a:off x="0" y="0"/>
          <a:ext cx="0" cy="0"/>
          <a:chOff x="0" y="0"/>
          <a:chExt cx="0" cy="0"/>
        </a:xfrm>
      </p:grpSpPr>
      <p:sp>
        <p:nvSpPr>
          <p:cNvPr id="88" name="Google Shape;88;p52"/>
          <p:cNvSpPr txBox="1"/>
          <p:nvPr>
            <p:ph type="title"/>
          </p:nvPr>
        </p:nvSpPr>
        <p:spPr>
          <a:xfrm>
            <a:off x="5907024" y="356616"/>
            <a:ext cx="2615100" cy="576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p:txBody>
      </p:sp>
      <p:sp>
        <p:nvSpPr>
          <p:cNvPr id="89" name="Google Shape;89;p52"/>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0" name="Google Shape;90;p52"/>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1" name="Google Shape;91;p52"/>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2" name="Google Shape;92;p52"/>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3" name="Google Shape;93;p52"/>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4" name="Google Shape;94;p52"/>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5" name="Google Shape;95;p52"/>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6" name="Google Shape;96;p52"/>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7" name="Google Shape;97;p52"/>
          <p:cNvSpPr txBox="1"/>
          <p:nvPr>
            <p:ph idx="9" type="title"/>
          </p:nvPr>
        </p:nvSpPr>
        <p:spPr>
          <a:xfrm>
            <a:off x="813816" y="722376"/>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98" name="Google Shape;98;p52"/>
          <p:cNvSpPr txBox="1"/>
          <p:nvPr>
            <p:ph idx="13" type="title"/>
          </p:nvPr>
        </p:nvSpPr>
        <p:spPr>
          <a:xfrm>
            <a:off x="813816" y="1801368"/>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99" name="Google Shape;99;p52"/>
          <p:cNvSpPr txBox="1"/>
          <p:nvPr>
            <p:ph idx="14" type="title"/>
          </p:nvPr>
        </p:nvSpPr>
        <p:spPr>
          <a:xfrm>
            <a:off x="813816" y="2880360"/>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00" name="Google Shape;100;p52"/>
          <p:cNvSpPr txBox="1"/>
          <p:nvPr>
            <p:ph idx="15" type="title"/>
          </p:nvPr>
        </p:nvSpPr>
        <p:spPr>
          <a:xfrm>
            <a:off x="813816" y="3959352"/>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554" name="Shape 1554"/>
        <p:cNvGrpSpPr/>
        <p:nvPr/>
      </p:nvGrpSpPr>
      <p:grpSpPr>
        <a:xfrm>
          <a:off x="0" y="0"/>
          <a:ext cx="0" cy="0"/>
          <a:chOff x="0" y="0"/>
          <a:chExt cx="0" cy="0"/>
        </a:xfrm>
      </p:grpSpPr>
      <p:grpSp>
        <p:nvGrpSpPr>
          <p:cNvPr id="1555" name="Google Shape;1555;p81"/>
          <p:cNvGrpSpPr/>
          <p:nvPr/>
        </p:nvGrpSpPr>
        <p:grpSpPr>
          <a:xfrm>
            <a:off x="432850" y="0"/>
            <a:ext cx="8278300" cy="5165700"/>
            <a:chOff x="432850" y="0"/>
            <a:chExt cx="8278300" cy="5165700"/>
          </a:xfrm>
        </p:grpSpPr>
        <p:cxnSp>
          <p:nvCxnSpPr>
            <p:cNvPr id="1556" name="Google Shape;1556;p81"/>
            <p:cNvCxnSpPr/>
            <p:nvPr/>
          </p:nvCxnSpPr>
          <p:spPr>
            <a:xfrm rot="10800000">
              <a:off x="8420275" y="2664300"/>
              <a:ext cx="0" cy="2501400"/>
            </a:xfrm>
            <a:prstGeom prst="straightConnector1">
              <a:avLst/>
            </a:prstGeom>
            <a:noFill/>
            <a:ln cap="flat" cmpd="sng" w="9525">
              <a:solidFill>
                <a:srgbClr val="595959"/>
              </a:solidFill>
              <a:prstDash val="solid"/>
              <a:round/>
              <a:headEnd len="sm" w="sm" type="none"/>
              <a:tailEnd len="sm" w="sm" type="none"/>
            </a:ln>
          </p:spPr>
        </p:cxnSp>
        <p:grpSp>
          <p:nvGrpSpPr>
            <p:cNvPr id="1557" name="Google Shape;1557;p81"/>
            <p:cNvGrpSpPr/>
            <p:nvPr/>
          </p:nvGrpSpPr>
          <p:grpSpPr>
            <a:xfrm>
              <a:off x="8129350" y="4292175"/>
              <a:ext cx="581800" cy="582350"/>
              <a:chOff x="8064275" y="887850"/>
              <a:chExt cx="581800" cy="582350"/>
            </a:xfrm>
          </p:grpSpPr>
          <p:sp>
            <p:nvSpPr>
              <p:cNvPr id="1558" name="Google Shape;1558;p8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8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8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8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8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8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4" name="Google Shape;1564;p81"/>
            <p:cNvGrpSpPr/>
            <p:nvPr/>
          </p:nvGrpSpPr>
          <p:grpSpPr>
            <a:xfrm>
              <a:off x="8274238" y="3720600"/>
              <a:ext cx="292025" cy="292575"/>
              <a:chOff x="7353050" y="316275"/>
              <a:chExt cx="292025" cy="292575"/>
            </a:xfrm>
          </p:grpSpPr>
          <p:sp>
            <p:nvSpPr>
              <p:cNvPr id="1565" name="Google Shape;1565;p8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8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8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8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9" name="Google Shape;1569;p81"/>
            <p:cNvGrpSpPr/>
            <p:nvPr/>
          </p:nvGrpSpPr>
          <p:grpSpPr>
            <a:xfrm>
              <a:off x="8332763" y="3212475"/>
              <a:ext cx="175000" cy="175000"/>
              <a:chOff x="8792300" y="321275"/>
              <a:chExt cx="175000" cy="175000"/>
            </a:xfrm>
          </p:grpSpPr>
          <p:sp>
            <p:nvSpPr>
              <p:cNvPr id="1570" name="Google Shape;1570;p8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8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8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8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574" name="Google Shape;1574;p81"/>
            <p:cNvCxnSpPr/>
            <p:nvPr/>
          </p:nvCxnSpPr>
          <p:spPr>
            <a:xfrm>
              <a:off x="723725" y="613"/>
              <a:ext cx="0" cy="2501400"/>
            </a:xfrm>
            <a:prstGeom prst="straightConnector1">
              <a:avLst/>
            </a:prstGeom>
            <a:noFill/>
            <a:ln cap="flat" cmpd="sng" w="9525">
              <a:solidFill>
                <a:srgbClr val="595959"/>
              </a:solidFill>
              <a:prstDash val="solid"/>
              <a:round/>
              <a:headEnd len="sm" w="sm" type="none"/>
              <a:tailEnd len="sm" w="sm" type="none"/>
            </a:ln>
          </p:spPr>
        </p:cxnSp>
        <p:grpSp>
          <p:nvGrpSpPr>
            <p:cNvPr id="1575" name="Google Shape;1575;p81"/>
            <p:cNvGrpSpPr/>
            <p:nvPr/>
          </p:nvGrpSpPr>
          <p:grpSpPr>
            <a:xfrm rot="10800000">
              <a:off x="432850" y="291788"/>
              <a:ext cx="581800" cy="582350"/>
              <a:chOff x="8064275" y="887850"/>
              <a:chExt cx="581800" cy="582350"/>
            </a:xfrm>
          </p:grpSpPr>
          <p:sp>
            <p:nvSpPr>
              <p:cNvPr id="1576" name="Google Shape;1576;p8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8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8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8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8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8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2" name="Google Shape;1582;p81"/>
            <p:cNvGrpSpPr/>
            <p:nvPr/>
          </p:nvGrpSpPr>
          <p:grpSpPr>
            <a:xfrm rot="10800000">
              <a:off x="577738" y="1153138"/>
              <a:ext cx="292025" cy="292575"/>
              <a:chOff x="7353050" y="316275"/>
              <a:chExt cx="292025" cy="292575"/>
            </a:xfrm>
          </p:grpSpPr>
          <p:sp>
            <p:nvSpPr>
              <p:cNvPr id="1583" name="Google Shape;1583;p8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8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8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8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7" name="Google Shape;1587;p81"/>
            <p:cNvGrpSpPr/>
            <p:nvPr/>
          </p:nvGrpSpPr>
          <p:grpSpPr>
            <a:xfrm rot="10800000">
              <a:off x="636238" y="1778838"/>
              <a:ext cx="175000" cy="175000"/>
              <a:chOff x="8792300" y="321275"/>
              <a:chExt cx="175000" cy="175000"/>
            </a:xfrm>
          </p:grpSpPr>
          <p:sp>
            <p:nvSpPr>
              <p:cNvPr id="1588" name="Google Shape;1588;p8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8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8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8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2" name="Google Shape;1592;p81"/>
            <p:cNvGrpSpPr/>
            <p:nvPr/>
          </p:nvGrpSpPr>
          <p:grpSpPr>
            <a:xfrm>
              <a:off x="432850" y="2003163"/>
              <a:ext cx="175013" cy="27000"/>
              <a:chOff x="5662375" y="212375"/>
              <a:chExt cx="175013" cy="27000"/>
            </a:xfrm>
          </p:grpSpPr>
          <p:sp>
            <p:nvSpPr>
              <p:cNvPr id="1593" name="Google Shape;1593;p8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8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8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6" name="Google Shape;1596;p81"/>
            <p:cNvGrpSpPr/>
            <p:nvPr/>
          </p:nvGrpSpPr>
          <p:grpSpPr>
            <a:xfrm>
              <a:off x="788100" y="208488"/>
              <a:ext cx="175013" cy="27000"/>
              <a:chOff x="5662375" y="212375"/>
              <a:chExt cx="175013" cy="27000"/>
            </a:xfrm>
          </p:grpSpPr>
          <p:sp>
            <p:nvSpPr>
              <p:cNvPr id="1597" name="Google Shape;1597;p8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8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8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0" name="Google Shape;1600;p81"/>
            <p:cNvGrpSpPr/>
            <p:nvPr/>
          </p:nvGrpSpPr>
          <p:grpSpPr>
            <a:xfrm>
              <a:off x="8129350" y="4988725"/>
              <a:ext cx="175013" cy="27000"/>
              <a:chOff x="5662375" y="212375"/>
              <a:chExt cx="175013" cy="27000"/>
            </a:xfrm>
          </p:grpSpPr>
          <p:sp>
            <p:nvSpPr>
              <p:cNvPr id="1601" name="Google Shape;1601;p8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8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8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4" name="Google Shape;1604;p81"/>
            <p:cNvGrpSpPr/>
            <p:nvPr/>
          </p:nvGrpSpPr>
          <p:grpSpPr>
            <a:xfrm>
              <a:off x="8497550" y="3429425"/>
              <a:ext cx="175013" cy="27000"/>
              <a:chOff x="5662375" y="212375"/>
              <a:chExt cx="175013" cy="27000"/>
            </a:xfrm>
          </p:grpSpPr>
          <p:sp>
            <p:nvSpPr>
              <p:cNvPr id="1605" name="Google Shape;1605;p8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8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8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608" name="Google Shape;1608;p81"/>
            <p:cNvCxnSpPr/>
            <p:nvPr/>
          </p:nvCxnSpPr>
          <p:spPr>
            <a:xfrm>
              <a:off x="8407225" y="0"/>
              <a:ext cx="0" cy="2160900"/>
            </a:xfrm>
            <a:prstGeom prst="straightConnector1">
              <a:avLst/>
            </a:prstGeom>
            <a:noFill/>
            <a:ln cap="flat" cmpd="sng" w="9525">
              <a:solidFill>
                <a:srgbClr val="595959"/>
              </a:solidFill>
              <a:prstDash val="solid"/>
              <a:round/>
              <a:headEnd len="sm" w="sm" type="none"/>
              <a:tailEnd len="sm" w="sm" type="none"/>
            </a:ln>
          </p:spPr>
        </p:cxnSp>
        <p:cxnSp>
          <p:nvCxnSpPr>
            <p:cNvPr id="1609" name="Google Shape;1609;p81"/>
            <p:cNvCxnSpPr/>
            <p:nvPr/>
          </p:nvCxnSpPr>
          <p:spPr>
            <a:xfrm>
              <a:off x="718025" y="2985634"/>
              <a:ext cx="0" cy="2160900"/>
            </a:xfrm>
            <a:prstGeom prst="straightConnector1">
              <a:avLst/>
            </a:prstGeom>
            <a:noFill/>
            <a:ln cap="flat" cmpd="sng" w="9525">
              <a:solidFill>
                <a:srgbClr val="595959"/>
              </a:solidFill>
              <a:prstDash val="solid"/>
              <a:round/>
              <a:headEnd len="sm" w="sm" type="none"/>
              <a:tailEnd len="sm" w="sm" type="none"/>
            </a:ln>
          </p:spPr>
        </p:cxnSp>
        <p:sp>
          <p:nvSpPr>
            <p:cNvPr id="1610" name="Google Shape;1610;p81"/>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81"/>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81"/>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81"/>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614" name="Shape 1614"/>
        <p:cNvGrpSpPr/>
        <p:nvPr/>
      </p:nvGrpSpPr>
      <p:grpSpPr>
        <a:xfrm>
          <a:off x="0" y="0"/>
          <a:ext cx="0" cy="0"/>
          <a:chOff x="0" y="0"/>
          <a:chExt cx="0" cy="0"/>
        </a:xfrm>
      </p:grpSpPr>
      <p:grpSp>
        <p:nvGrpSpPr>
          <p:cNvPr id="1615" name="Google Shape;1615;p82"/>
          <p:cNvGrpSpPr/>
          <p:nvPr/>
        </p:nvGrpSpPr>
        <p:grpSpPr>
          <a:xfrm>
            <a:off x="-6867" y="-6625"/>
            <a:ext cx="9152342" cy="5102050"/>
            <a:chOff x="-6867" y="-6625"/>
            <a:chExt cx="9152342" cy="5102050"/>
          </a:xfrm>
        </p:grpSpPr>
        <p:cxnSp>
          <p:nvCxnSpPr>
            <p:cNvPr id="1616" name="Google Shape;1616;p82"/>
            <p:cNvCxnSpPr/>
            <p:nvPr/>
          </p:nvCxnSpPr>
          <p:spPr>
            <a:xfrm>
              <a:off x="2904283" y="4513075"/>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1617" name="Google Shape;1617;p82"/>
            <p:cNvCxnSpPr/>
            <p:nvPr/>
          </p:nvCxnSpPr>
          <p:spPr>
            <a:xfrm flipH="1" rot="10800000">
              <a:off x="1562083" y="4492325"/>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1618" name="Google Shape;1618;p82"/>
            <p:cNvCxnSpPr/>
            <p:nvPr/>
          </p:nvCxnSpPr>
          <p:spPr>
            <a:xfrm>
              <a:off x="259558" y="4408000"/>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1619" name="Google Shape;1619;p82"/>
            <p:cNvCxnSpPr/>
            <p:nvPr/>
          </p:nvCxnSpPr>
          <p:spPr>
            <a:xfrm>
              <a:off x="-6867" y="399355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1620" name="Google Shape;1620;p82"/>
            <p:cNvGrpSpPr/>
            <p:nvPr/>
          </p:nvGrpSpPr>
          <p:grpSpPr>
            <a:xfrm flipH="1">
              <a:off x="1278333" y="4513075"/>
              <a:ext cx="581800" cy="582350"/>
              <a:chOff x="8064275" y="887850"/>
              <a:chExt cx="581800" cy="582350"/>
            </a:xfrm>
          </p:grpSpPr>
          <p:sp>
            <p:nvSpPr>
              <p:cNvPr id="1621" name="Google Shape;1621;p8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8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8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8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8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8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7" name="Google Shape;1627;p82"/>
            <p:cNvGrpSpPr/>
            <p:nvPr/>
          </p:nvGrpSpPr>
          <p:grpSpPr>
            <a:xfrm flipH="1">
              <a:off x="2747608" y="4340463"/>
              <a:ext cx="292025" cy="292575"/>
              <a:chOff x="7353050" y="316275"/>
              <a:chExt cx="292025" cy="292575"/>
            </a:xfrm>
          </p:grpSpPr>
          <p:sp>
            <p:nvSpPr>
              <p:cNvPr id="1628" name="Google Shape;1628;p8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8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8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8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2" name="Google Shape;1632;p82"/>
            <p:cNvGrpSpPr/>
            <p:nvPr/>
          </p:nvGrpSpPr>
          <p:grpSpPr>
            <a:xfrm flipH="1">
              <a:off x="171308" y="4315025"/>
              <a:ext cx="175000" cy="175000"/>
              <a:chOff x="8792300" y="321275"/>
              <a:chExt cx="175000" cy="175000"/>
            </a:xfrm>
          </p:grpSpPr>
          <p:sp>
            <p:nvSpPr>
              <p:cNvPr id="1633" name="Google Shape;1633;p8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8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8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8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7" name="Google Shape;1637;p82"/>
            <p:cNvGrpSpPr/>
            <p:nvPr/>
          </p:nvGrpSpPr>
          <p:grpSpPr>
            <a:xfrm>
              <a:off x="3873197" y="4657550"/>
              <a:ext cx="293111" cy="293388"/>
              <a:chOff x="3164039" y="430875"/>
              <a:chExt cx="293111" cy="293388"/>
            </a:xfrm>
          </p:grpSpPr>
          <p:sp>
            <p:nvSpPr>
              <p:cNvPr id="1638" name="Google Shape;1638;p8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8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8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8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8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8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4" name="Google Shape;1644;p82"/>
            <p:cNvGrpSpPr/>
            <p:nvPr/>
          </p:nvGrpSpPr>
          <p:grpSpPr>
            <a:xfrm flipH="1">
              <a:off x="242270" y="4142425"/>
              <a:ext cx="175013" cy="27000"/>
              <a:chOff x="5662375" y="212375"/>
              <a:chExt cx="175013" cy="27000"/>
            </a:xfrm>
          </p:grpSpPr>
          <p:sp>
            <p:nvSpPr>
              <p:cNvPr id="1645" name="Google Shape;1645;p82"/>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82"/>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82"/>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648" name="Google Shape;1648;p82"/>
            <p:cNvCxnSpPr/>
            <p:nvPr/>
          </p:nvCxnSpPr>
          <p:spPr>
            <a:xfrm rot="10800000">
              <a:off x="5995050" y="226600"/>
              <a:ext cx="1504500" cy="224700"/>
            </a:xfrm>
            <a:prstGeom prst="straightConnector1">
              <a:avLst/>
            </a:prstGeom>
            <a:noFill/>
            <a:ln cap="flat" cmpd="sng" w="9525">
              <a:solidFill>
                <a:schemeClr val="dk2"/>
              </a:solidFill>
              <a:prstDash val="solid"/>
              <a:round/>
              <a:headEnd len="sm" w="sm" type="none"/>
              <a:tailEnd len="sm" w="sm" type="none"/>
            </a:ln>
          </p:spPr>
        </p:cxnSp>
        <p:cxnSp>
          <p:nvCxnSpPr>
            <p:cNvPr id="1649" name="Google Shape;1649;p82"/>
            <p:cNvCxnSpPr/>
            <p:nvPr/>
          </p:nvCxnSpPr>
          <p:spPr>
            <a:xfrm rot="10800000">
              <a:off x="7512925" y="457850"/>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1650" name="Google Shape;1650;p82"/>
            <p:cNvCxnSpPr/>
            <p:nvPr/>
          </p:nvCxnSpPr>
          <p:spPr>
            <a:xfrm flipH="1">
              <a:off x="8348975" y="-6625"/>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1651" name="Google Shape;1651;p82"/>
            <p:cNvGrpSpPr/>
            <p:nvPr/>
          </p:nvGrpSpPr>
          <p:grpSpPr>
            <a:xfrm>
              <a:off x="8064275" y="1040250"/>
              <a:ext cx="581800" cy="582350"/>
              <a:chOff x="8064275" y="887850"/>
              <a:chExt cx="581800" cy="582350"/>
            </a:xfrm>
          </p:grpSpPr>
          <p:sp>
            <p:nvSpPr>
              <p:cNvPr id="1652" name="Google Shape;1652;p8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8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8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8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8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8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8" name="Google Shape;1658;p82"/>
            <p:cNvGrpSpPr/>
            <p:nvPr/>
          </p:nvGrpSpPr>
          <p:grpSpPr>
            <a:xfrm>
              <a:off x="7353050" y="316275"/>
              <a:ext cx="292025" cy="292575"/>
              <a:chOff x="7353050" y="316275"/>
              <a:chExt cx="292025" cy="292575"/>
            </a:xfrm>
          </p:grpSpPr>
          <p:sp>
            <p:nvSpPr>
              <p:cNvPr id="1659" name="Google Shape;1659;p8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8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8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8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3" name="Google Shape;1663;p82"/>
            <p:cNvGrpSpPr/>
            <p:nvPr/>
          </p:nvGrpSpPr>
          <p:grpSpPr>
            <a:xfrm>
              <a:off x="8792300" y="321275"/>
              <a:ext cx="175000" cy="175000"/>
              <a:chOff x="8792300" y="321275"/>
              <a:chExt cx="175000" cy="175000"/>
            </a:xfrm>
          </p:grpSpPr>
          <p:sp>
            <p:nvSpPr>
              <p:cNvPr id="1664" name="Google Shape;1664;p8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8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8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8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68" name="Google Shape;1668;p82"/>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82"/>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82"/>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82"/>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82"/>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82"/>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74" name="Google Shape;1674;p82"/>
            <p:cNvGrpSpPr/>
            <p:nvPr/>
          </p:nvGrpSpPr>
          <p:grpSpPr>
            <a:xfrm>
              <a:off x="8490050" y="170875"/>
              <a:ext cx="175013" cy="27000"/>
              <a:chOff x="5662375" y="212375"/>
              <a:chExt cx="175013" cy="27000"/>
            </a:xfrm>
          </p:grpSpPr>
          <p:sp>
            <p:nvSpPr>
              <p:cNvPr id="1675" name="Google Shape;1675;p8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8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82"/>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8" name="Google Shape;1678;p82"/>
            <p:cNvGrpSpPr/>
            <p:nvPr/>
          </p:nvGrpSpPr>
          <p:grpSpPr>
            <a:xfrm>
              <a:off x="8678350" y="1658000"/>
              <a:ext cx="175013" cy="27000"/>
              <a:chOff x="5662375" y="212375"/>
              <a:chExt cx="175013" cy="27000"/>
            </a:xfrm>
          </p:grpSpPr>
          <p:sp>
            <p:nvSpPr>
              <p:cNvPr id="1679" name="Google Shape;1679;p8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8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8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1" name="Shape 101"/>
        <p:cNvGrpSpPr/>
        <p:nvPr/>
      </p:nvGrpSpPr>
      <p:grpSpPr>
        <a:xfrm>
          <a:off x="0" y="0"/>
          <a:ext cx="0" cy="0"/>
          <a:chOff x="0" y="0"/>
          <a:chExt cx="0" cy="0"/>
        </a:xfrm>
      </p:grpSpPr>
      <p:grpSp>
        <p:nvGrpSpPr>
          <p:cNvPr id="102" name="Google Shape;102;p53"/>
          <p:cNvGrpSpPr/>
          <p:nvPr/>
        </p:nvGrpSpPr>
        <p:grpSpPr>
          <a:xfrm>
            <a:off x="2132649" y="713253"/>
            <a:ext cx="4878702" cy="3717004"/>
            <a:chOff x="399425" y="238125"/>
            <a:chExt cx="6810025" cy="5187000"/>
          </a:xfrm>
        </p:grpSpPr>
        <p:sp>
          <p:nvSpPr>
            <p:cNvPr id="103" name="Google Shape;103;p53"/>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53"/>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 name="Google Shape;105;p53"/>
          <p:cNvSpPr txBox="1"/>
          <p:nvPr>
            <p:ph type="title"/>
          </p:nvPr>
        </p:nvSpPr>
        <p:spPr>
          <a:xfrm>
            <a:off x="2971800" y="2231136"/>
            <a:ext cx="3200400" cy="80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6" name="Google Shape;106;p53"/>
          <p:cNvSpPr txBox="1"/>
          <p:nvPr>
            <p:ph idx="2" type="title"/>
          </p:nvPr>
        </p:nvSpPr>
        <p:spPr>
          <a:xfrm>
            <a:off x="2971800" y="1161288"/>
            <a:ext cx="2967600" cy="106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p:txBody>
      </p:sp>
      <p:sp>
        <p:nvSpPr>
          <p:cNvPr id="107" name="Google Shape;107;p53"/>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108" name="Google Shape;108;p53"/>
          <p:cNvGrpSpPr/>
          <p:nvPr/>
        </p:nvGrpSpPr>
        <p:grpSpPr>
          <a:xfrm>
            <a:off x="432850" y="0"/>
            <a:ext cx="8278300" cy="5165700"/>
            <a:chOff x="432850" y="0"/>
            <a:chExt cx="8278300" cy="5165700"/>
          </a:xfrm>
        </p:grpSpPr>
        <p:cxnSp>
          <p:nvCxnSpPr>
            <p:cNvPr id="109" name="Google Shape;109;p53"/>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10" name="Google Shape;110;p53"/>
            <p:cNvGrpSpPr/>
            <p:nvPr/>
          </p:nvGrpSpPr>
          <p:grpSpPr>
            <a:xfrm>
              <a:off x="8129350" y="4292175"/>
              <a:ext cx="581800" cy="582350"/>
              <a:chOff x="8064275" y="887850"/>
              <a:chExt cx="581800" cy="582350"/>
            </a:xfrm>
          </p:grpSpPr>
          <p:sp>
            <p:nvSpPr>
              <p:cNvPr id="111" name="Google Shape;111;p5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5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5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5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53"/>
            <p:cNvGrpSpPr/>
            <p:nvPr/>
          </p:nvGrpSpPr>
          <p:grpSpPr>
            <a:xfrm>
              <a:off x="8274238" y="3720600"/>
              <a:ext cx="292025" cy="292575"/>
              <a:chOff x="7353050" y="316275"/>
              <a:chExt cx="292025" cy="292575"/>
            </a:xfrm>
          </p:grpSpPr>
          <p:sp>
            <p:nvSpPr>
              <p:cNvPr id="118" name="Google Shape;118;p5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5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5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5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53"/>
            <p:cNvGrpSpPr/>
            <p:nvPr/>
          </p:nvGrpSpPr>
          <p:grpSpPr>
            <a:xfrm>
              <a:off x="8332763" y="3212475"/>
              <a:ext cx="175000" cy="175000"/>
              <a:chOff x="8792300" y="321275"/>
              <a:chExt cx="175000" cy="175000"/>
            </a:xfrm>
          </p:grpSpPr>
          <p:sp>
            <p:nvSpPr>
              <p:cNvPr id="123" name="Google Shape;123;p5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5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5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5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7" name="Google Shape;127;p53"/>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28" name="Google Shape;128;p53"/>
            <p:cNvGrpSpPr/>
            <p:nvPr/>
          </p:nvGrpSpPr>
          <p:grpSpPr>
            <a:xfrm rot="10800000">
              <a:off x="432850" y="291788"/>
              <a:ext cx="581800" cy="582350"/>
              <a:chOff x="8064275" y="887850"/>
              <a:chExt cx="581800" cy="582350"/>
            </a:xfrm>
          </p:grpSpPr>
          <p:sp>
            <p:nvSpPr>
              <p:cNvPr id="129" name="Google Shape;129;p5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5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5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5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 name="Google Shape;135;p53"/>
            <p:cNvGrpSpPr/>
            <p:nvPr/>
          </p:nvGrpSpPr>
          <p:grpSpPr>
            <a:xfrm rot="10800000">
              <a:off x="577738" y="1153138"/>
              <a:ext cx="292025" cy="292575"/>
              <a:chOff x="7353050" y="316275"/>
              <a:chExt cx="292025" cy="292575"/>
            </a:xfrm>
          </p:grpSpPr>
          <p:sp>
            <p:nvSpPr>
              <p:cNvPr id="136" name="Google Shape;136;p5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5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5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5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 name="Google Shape;140;p53"/>
            <p:cNvGrpSpPr/>
            <p:nvPr/>
          </p:nvGrpSpPr>
          <p:grpSpPr>
            <a:xfrm rot="10800000">
              <a:off x="636238" y="1778838"/>
              <a:ext cx="175000" cy="175000"/>
              <a:chOff x="8792300" y="321275"/>
              <a:chExt cx="175000" cy="175000"/>
            </a:xfrm>
          </p:grpSpPr>
          <p:sp>
            <p:nvSpPr>
              <p:cNvPr id="141" name="Google Shape;141;p5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5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5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5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 name="Google Shape;145;p53"/>
            <p:cNvGrpSpPr/>
            <p:nvPr/>
          </p:nvGrpSpPr>
          <p:grpSpPr>
            <a:xfrm>
              <a:off x="432850" y="2003163"/>
              <a:ext cx="175013" cy="27000"/>
              <a:chOff x="5662375" y="212375"/>
              <a:chExt cx="175013" cy="27000"/>
            </a:xfrm>
          </p:grpSpPr>
          <p:sp>
            <p:nvSpPr>
              <p:cNvPr id="146" name="Google Shape;146;p5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5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5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 name="Google Shape;149;p53"/>
            <p:cNvGrpSpPr/>
            <p:nvPr/>
          </p:nvGrpSpPr>
          <p:grpSpPr>
            <a:xfrm>
              <a:off x="788100" y="208488"/>
              <a:ext cx="175013" cy="27000"/>
              <a:chOff x="5662375" y="212375"/>
              <a:chExt cx="175013" cy="27000"/>
            </a:xfrm>
          </p:grpSpPr>
          <p:sp>
            <p:nvSpPr>
              <p:cNvPr id="150" name="Google Shape;150;p5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5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5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3" name="Google Shape;153;p53"/>
            <p:cNvGrpSpPr/>
            <p:nvPr/>
          </p:nvGrpSpPr>
          <p:grpSpPr>
            <a:xfrm>
              <a:off x="8129350" y="4988725"/>
              <a:ext cx="175013" cy="27000"/>
              <a:chOff x="5662375" y="212375"/>
              <a:chExt cx="175013" cy="27000"/>
            </a:xfrm>
          </p:grpSpPr>
          <p:sp>
            <p:nvSpPr>
              <p:cNvPr id="154" name="Google Shape;154;p5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5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5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 name="Google Shape;157;p53"/>
            <p:cNvGrpSpPr/>
            <p:nvPr/>
          </p:nvGrpSpPr>
          <p:grpSpPr>
            <a:xfrm>
              <a:off x="8497550" y="3429425"/>
              <a:ext cx="175013" cy="27000"/>
              <a:chOff x="5662375" y="212375"/>
              <a:chExt cx="175013" cy="27000"/>
            </a:xfrm>
          </p:grpSpPr>
          <p:sp>
            <p:nvSpPr>
              <p:cNvPr id="158" name="Google Shape;158;p5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5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5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61" name="Google Shape;161;p53"/>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162" name="Google Shape;162;p53"/>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163" name="Google Shape;163;p53"/>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53"/>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53"/>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53"/>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7" name="Shape 167"/>
        <p:cNvGrpSpPr/>
        <p:nvPr/>
      </p:nvGrpSpPr>
      <p:grpSpPr>
        <a:xfrm>
          <a:off x="0" y="0"/>
          <a:ext cx="0" cy="0"/>
          <a:chOff x="0" y="0"/>
          <a:chExt cx="0" cy="0"/>
        </a:xfrm>
      </p:grpSpPr>
      <p:sp>
        <p:nvSpPr>
          <p:cNvPr id="168" name="Google Shape;168;p54"/>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169" name="Google Shape;169;p54"/>
          <p:cNvGrpSpPr/>
          <p:nvPr/>
        </p:nvGrpSpPr>
        <p:grpSpPr>
          <a:xfrm>
            <a:off x="4484494" y="4433000"/>
            <a:ext cx="175013" cy="27000"/>
            <a:chOff x="5662375" y="212375"/>
            <a:chExt cx="175013" cy="27000"/>
          </a:xfrm>
        </p:grpSpPr>
        <p:sp>
          <p:nvSpPr>
            <p:cNvPr id="170" name="Google Shape;170;p5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5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5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3" name="Google Shape;173;p54"/>
          <p:cNvSpPr txBox="1"/>
          <p:nvPr>
            <p:ph type="title"/>
          </p:nvPr>
        </p:nvSpPr>
        <p:spPr>
          <a:xfrm>
            <a:off x="2167128" y="2478024"/>
            <a:ext cx="48096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174" name="Google Shape;174;p54"/>
          <p:cNvGrpSpPr/>
          <p:nvPr/>
        </p:nvGrpSpPr>
        <p:grpSpPr>
          <a:xfrm>
            <a:off x="432850" y="0"/>
            <a:ext cx="8278300" cy="5165700"/>
            <a:chOff x="432850" y="0"/>
            <a:chExt cx="8278300" cy="5165700"/>
          </a:xfrm>
        </p:grpSpPr>
        <p:cxnSp>
          <p:nvCxnSpPr>
            <p:cNvPr id="175" name="Google Shape;175;p54"/>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76" name="Google Shape;176;p54"/>
            <p:cNvGrpSpPr/>
            <p:nvPr/>
          </p:nvGrpSpPr>
          <p:grpSpPr>
            <a:xfrm>
              <a:off x="8129350" y="4292175"/>
              <a:ext cx="581800" cy="582350"/>
              <a:chOff x="8064275" y="887850"/>
              <a:chExt cx="581800" cy="582350"/>
            </a:xfrm>
          </p:grpSpPr>
          <p:sp>
            <p:nvSpPr>
              <p:cNvPr id="177" name="Google Shape;177;p5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5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5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5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5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5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3" name="Google Shape;183;p54"/>
            <p:cNvGrpSpPr/>
            <p:nvPr/>
          </p:nvGrpSpPr>
          <p:grpSpPr>
            <a:xfrm>
              <a:off x="8274238" y="3720600"/>
              <a:ext cx="292025" cy="292575"/>
              <a:chOff x="7353050" y="316275"/>
              <a:chExt cx="292025" cy="292575"/>
            </a:xfrm>
          </p:grpSpPr>
          <p:sp>
            <p:nvSpPr>
              <p:cNvPr id="184" name="Google Shape;184;p5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5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5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5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8" name="Google Shape;188;p54"/>
            <p:cNvGrpSpPr/>
            <p:nvPr/>
          </p:nvGrpSpPr>
          <p:grpSpPr>
            <a:xfrm>
              <a:off x="8332763" y="3212475"/>
              <a:ext cx="175000" cy="175000"/>
              <a:chOff x="8792300" y="321275"/>
              <a:chExt cx="175000" cy="175000"/>
            </a:xfrm>
          </p:grpSpPr>
          <p:sp>
            <p:nvSpPr>
              <p:cNvPr id="189" name="Google Shape;189;p5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5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5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5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93" name="Google Shape;193;p54"/>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94" name="Google Shape;194;p54"/>
            <p:cNvGrpSpPr/>
            <p:nvPr/>
          </p:nvGrpSpPr>
          <p:grpSpPr>
            <a:xfrm rot="10800000">
              <a:off x="432850" y="291788"/>
              <a:ext cx="581800" cy="582350"/>
              <a:chOff x="8064275" y="887850"/>
              <a:chExt cx="581800" cy="582350"/>
            </a:xfrm>
          </p:grpSpPr>
          <p:sp>
            <p:nvSpPr>
              <p:cNvPr id="195" name="Google Shape;195;p5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5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5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5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5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5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 name="Google Shape;201;p54"/>
            <p:cNvGrpSpPr/>
            <p:nvPr/>
          </p:nvGrpSpPr>
          <p:grpSpPr>
            <a:xfrm rot="10800000">
              <a:off x="577738" y="1153138"/>
              <a:ext cx="292025" cy="292575"/>
              <a:chOff x="7353050" y="316275"/>
              <a:chExt cx="292025" cy="292575"/>
            </a:xfrm>
          </p:grpSpPr>
          <p:sp>
            <p:nvSpPr>
              <p:cNvPr id="202" name="Google Shape;202;p5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5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5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5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6" name="Google Shape;206;p54"/>
            <p:cNvGrpSpPr/>
            <p:nvPr/>
          </p:nvGrpSpPr>
          <p:grpSpPr>
            <a:xfrm rot="10800000">
              <a:off x="636238" y="1778838"/>
              <a:ext cx="175000" cy="175000"/>
              <a:chOff x="8792300" y="321275"/>
              <a:chExt cx="175000" cy="175000"/>
            </a:xfrm>
          </p:grpSpPr>
          <p:sp>
            <p:nvSpPr>
              <p:cNvPr id="207" name="Google Shape;207;p5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5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5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5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1" name="Google Shape;211;p54"/>
            <p:cNvGrpSpPr/>
            <p:nvPr/>
          </p:nvGrpSpPr>
          <p:grpSpPr>
            <a:xfrm>
              <a:off x="432850" y="2003163"/>
              <a:ext cx="175013" cy="27000"/>
              <a:chOff x="5662375" y="212375"/>
              <a:chExt cx="175013" cy="27000"/>
            </a:xfrm>
          </p:grpSpPr>
          <p:sp>
            <p:nvSpPr>
              <p:cNvPr id="212" name="Google Shape;212;p5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5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5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5" name="Google Shape;215;p54"/>
            <p:cNvGrpSpPr/>
            <p:nvPr/>
          </p:nvGrpSpPr>
          <p:grpSpPr>
            <a:xfrm>
              <a:off x="788100" y="208488"/>
              <a:ext cx="175013" cy="27000"/>
              <a:chOff x="5662375" y="212375"/>
              <a:chExt cx="175013" cy="27000"/>
            </a:xfrm>
          </p:grpSpPr>
          <p:sp>
            <p:nvSpPr>
              <p:cNvPr id="216" name="Google Shape;216;p5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5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5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54"/>
            <p:cNvGrpSpPr/>
            <p:nvPr/>
          </p:nvGrpSpPr>
          <p:grpSpPr>
            <a:xfrm>
              <a:off x="8129350" y="4988725"/>
              <a:ext cx="175013" cy="27000"/>
              <a:chOff x="5662375" y="212375"/>
              <a:chExt cx="175013" cy="27000"/>
            </a:xfrm>
          </p:grpSpPr>
          <p:sp>
            <p:nvSpPr>
              <p:cNvPr id="220" name="Google Shape;220;p5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5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5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54"/>
            <p:cNvGrpSpPr/>
            <p:nvPr/>
          </p:nvGrpSpPr>
          <p:grpSpPr>
            <a:xfrm>
              <a:off x="8497550" y="3429425"/>
              <a:ext cx="175013" cy="27000"/>
              <a:chOff x="5662375" y="212375"/>
              <a:chExt cx="175013" cy="27000"/>
            </a:xfrm>
          </p:grpSpPr>
          <p:sp>
            <p:nvSpPr>
              <p:cNvPr id="224" name="Google Shape;224;p5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5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5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27" name="Google Shape;227;p54"/>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228" name="Google Shape;228;p54"/>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229" name="Google Shape;229;p5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5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5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5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233" name="Shape 233"/>
        <p:cNvGrpSpPr/>
        <p:nvPr/>
      </p:nvGrpSpPr>
      <p:grpSpPr>
        <a:xfrm>
          <a:off x="0" y="0"/>
          <a:ext cx="0" cy="0"/>
          <a:chOff x="0" y="0"/>
          <a:chExt cx="0" cy="0"/>
        </a:xfrm>
      </p:grpSpPr>
      <p:sp>
        <p:nvSpPr>
          <p:cNvPr id="234" name="Google Shape;234;p55"/>
          <p:cNvSpPr txBox="1"/>
          <p:nvPr>
            <p:ph type="title"/>
          </p:nvPr>
        </p:nvSpPr>
        <p:spPr>
          <a:xfrm>
            <a:off x="1719072" y="338328"/>
            <a:ext cx="5577900" cy="59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235" name="Google Shape;235;p55"/>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36" name="Google Shape;236;p55"/>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37" name="Google Shape;237;p55"/>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38" name="Google Shape;238;p55"/>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239" name="Google Shape;239;p55"/>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240" name="Google Shape;240;p55"/>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241" name="Google Shape;241;p55"/>
          <p:cNvGrpSpPr/>
          <p:nvPr/>
        </p:nvGrpSpPr>
        <p:grpSpPr>
          <a:xfrm>
            <a:off x="261711" y="-1158"/>
            <a:ext cx="8550326" cy="3981600"/>
            <a:chOff x="261711" y="-1158"/>
            <a:chExt cx="8550326" cy="3981600"/>
          </a:xfrm>
        </p:grpSpPr>
        <p:cxnSp>
          <p:nvCxnSpPr>
            <p:cNvPr id="242" name="Google Shape;242;p55"/>
            <p:cNvCxnSpPr/>
            <p:nvPr/>
          </p:nvCxnSpPr>
          <p:spPr>
            <a:xfrm>
              <a:off x="515925" y="-1158"/>
              <a:ext cx="0" cy="3981600"/>
            </a:xfrm>
            <a:prstGeom prst="straightConnector1">
              <a:avLst/>
            </a:prstGeom>
            <a:noFill/>
            <a:ln cap="flat" cmpd="sng" w="9525">
              <a:solidFill>
                <a:schemeClr val="dk1"/>
              </a:solidFill>
              <a:prstDash val="solid"/>
              <a:round/>
              <a:headEnd len="sm" w="sm" type="none"/>
              <a:tailEnd len="sm" w="sm" type="none"/>
            </a:ln>
          </p:spPr>
        </p:cxnSp>
        <p:cxnSp>
          <p:nvCxnSpPr>
            <p:cNvPr id="243" name="Google Shape;243;p55"/>
            <p:cNvCxnSpPr/>
            <p:nvPr/>
          </p:nvCxnSpPr>
          <p:spPr>
            <a:xfrm>
              <a:off x="8666025" y="-1158"/>
              <a:ext cx="0" cy="1902000"/>
            </a:xfrm>
            <a:prstGeom prst="straightConnector1">
              <a:avLst/>
            </a:prstGeom>
            <a:noFill/>
            <a:ln cap="flat" cmpd="sng" w="9525">
              <a:solidFill>
                <a:schemeClr val="dk1"/>
              </a:solidFill>
              <a:prstDash val="solid"/>
              <a:round/>
              <a:headEnd len="sm" w="sm" type="none"/>
              <a:tailEnd len="sm" w="sm" type="none"/>
            </a:ln>
          </p:spPr>
        </p:cxnSp>
        <p:grpSp>
          <p:nvGrpSpPr>
            <p:cNvPr id="244" name="Google Shape;244;p55"/>
            <p:cNvGrpSpPr/>
            <p:nvPr/>
          </p:nvGrpSpPr>
          <p:grpSpPr>
            <a:xfrm rot="10800000">
              <a:off x="343274" y="3300779"/>
              <a:ext cx="344736" cy="345385"/>
              <a:chOff x="7353050" y="316275"/>
              <a:chExt cx="292025" cy="292575"/>
            </a:xfrm>
          </p:grpSpPr>
          <p:sp>
            <p:nvSpPr>
              <p:cNvPr id="245" name="Google Shape;245;p5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5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5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5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55"/>
            <p:cNvGrpSpPr/>
            <p:nvPr/>
          </p:nvGrpSpPr>
          <p:grpSpPr>
            <a:xfrm rot="10800000">
              <a:off x="8520013" y="714742"/>
              <a:ext cx="292025" cy="292575"/>
              <a:chOff x="7353050" y="316275"/>
              <a:chExt cx="292025" cy="292575"/>
            </a:xfrm>
          </p:grpSpPr>
          <p:sp>
            <p:nvSpPr>
              <p:cNvPr id="250" name="Google Shape;250;p5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5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5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5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55"/>
            <p:cNvGrpSpPr/>
            <p:nvPr/>
          </p:nvGrpSpPr>
          <p:grpSpPr>
            <a:xfrm rot="10800000">
              <a:off x="261711" y="465077"/>
              <a:ext cx="507562" cy="507984"/>
              <a:chOff x="8064275" y="887850"/>
              <a:chExt cx="581800" cy="582350"/>
            </a:xfrm>
          </p:grpSpPr>
          <p:sp>
            <p:nvSpPr>
              <p:cNvPr id="255" name="Google Shape;255;p5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5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5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5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5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5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261" name="Shape 261"/>
        <p:cNvGrpSpPr/>
        <p:nvPr/>
      </p:nvGrpSpPr>
      <p:grpSpPr>
        <a:xfrm>
          <a:off x="0" y="0"/>
          <a:ext cx="0" cy="0"/>
          <a:chOff x="0" y="0"/>
          <a:chExt cx="0" cy="0"/>
        </a:xfrm>
      </p:grpSpPr>
      <p:sp>
        <p:nvSpPr>
          <p:cNvPr id="262" name="Google Shape;262;p56"/>
          <p:cNvSpPr txBox="1"/>
          <p:nvPr>
            <p:ph type="title"/>
          </p:nvPr>
        </p:nvSpPr>
        <p:spPr>
          <a:xfrm>
            <a:off x="1568775" y="442350"/>
            <a:ext cx="6006300" cy="59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263" name="Google Shape;263;p56"/>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64" name="Google Shape;264;p56"/>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265" name="Google Shape;265;p56"/>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66" name="Google Shape;266;p56"/>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267" name="Google Shape;267;p56"/>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68" name="Google Shape;268;p56"/>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269" name="Google Shape;269;p56"/>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70" name="Google Shape;270;p56"/>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271" name="Google Shape;271;p56"/>
          <p:cNvCxnSpPr/>
          <p:nvPr/>
        </p:nvCxnSpPr>
        <p:spPr>
          <a:xfrm rot="10800000">
            <a:off x="8109000" y="501275"/>
            <a:ext cx="737700" cy="737700"/>
          </a:xfrm>
          <a:prstGeom prst="straightConnector1">
            <a:avLst/>
          </a:prstGeom>
          <a:noFill/>
          <a:ln cap="flat" cmpd="sng" w="9525">
            <a:solidFill>
              <a:schemeClr val="dk1"/>
            </a:solidFill>
            <a:prstDash val="solid"/>
            <a:round/>
            <a:headEnd len="sm" w="sm" type="none"/>
            <a:tailEnd len="sm" w="sm" type="none"/>
          </a:ln>
        </p:spPr>
      </p:cxnSp>
      <p:cxnSp>
        <p:nvCxnSpPr>
          <p:cNvPr id="272" name="Google Shape;272;p56"/>
          <p:cNvCxnSpPr/>
          <p:nvPr/>
        </p:nvCxnSpPr>
        <p:spPr>
          <a:xfrm>
            <a:off x="582475" y="282188"/>
            <a:ext cx="1212900" cy="422700"/>
          </a:xfrm>
          <a:prstGeom prst="straightConnector1">
            <a:avLst/>
          </a:prstGeom>
          <a:noFill/>
          <a:ln cap="flat" cmpd="sng" w="9525">
            <a:solidFill>
              <a:schemeClr val="dk1"/>
            </a:solidFill>
            <a:prstDash val="solid"/>
            <a:round/>
            <a:headEnd len="sm" w="sm" type="none"/>
            <a:tailEnd len="sm" w="sm" type="none"/>
          </a:ln>
        </p:spPr>
      </p:cxnSp>
      <p:cxnSp>
        <p:nvCxnSpPr>
          <p:cNvPr id="273" name="Google Shape;273;p56"/>
          <p:cNvCxnSpPr/>
          <p:nvPr/>
        </p:nvCxnSpPr>
        <p:spPr>
          <a:xfrm flipH="1" rot="10800000">
            <a:off x="0" y="274188"/>
            <a:ext cx="582600" cy="654300"/>
          </a:xfrm>
          <a:prstGeom prst="straightConnector1">
            <a:avLst/>
          </a:prstGeom>
          <a:noFill/>
          <a:ln cap="flat" cmpd="sng" w="9525">
            <a:solidFill>
              <a:schemeClr val="dk1"/>
            </a:solidFill>
            <a:prstDash val="solid"/>
            <a:round/>
            <a:headEnd len="sm" w="sm" type="none"/>
            <a:tailEnd len="sm" w="sm" type="none"/>
          </a:ln>
        </p:spPr>
      </p:cxnSp>
      <p:grpSp>
        <p:nvGrpSpPr>
          <p:cNvPr id="274" name="Google Shape;274;p56"/>
          <p:cNvGrpSpPr/>
          <p:nvPr/>
        </p:nvGrpSpPr>
        <p:grpSpPr>
          <a:xfrm flipH="1">
            <a:off x="423750" y="125363"/>
            <a:ext cx="292025" cy="292575"/>
            <a:chOff x="7353050" y="316275"/>
            <a:chExt cx="292025" cy="292575"/>
          </a:xfrm>
        </p:grpSpPr>
        <p:sp>
          <p:nvSpPr>
            <p:cNvPr id="275" name="Google Shape;275;p5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5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5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5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9" name="Google Shape;279;p56"/>
          <p:cNvGrpSpPr/>
          <p:nvPr/>
        </p:nvGrpSpPr>
        <p:grpSpPr>
          <a:xfrm>
            <a:off x="1638739" y="558163"/>
            <a:ext cx="293111" cy="293388"/>
            <a:chOff x="3164039" y="430875"/>
            <a:chExt cx="293111" cy="293388"/>
          </a:xfrm>
        </p:grpSpPr>
        <p:sp>
          <p:nvSpPr>
            <p:cNvPr id="280" name="Google Shape;280;p5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5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5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5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5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5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6" name="Google Shape;286;p56"/>
          <p:cNvGrpSpPr/>
          <p:nvPr/>
        </p:nvGrpSpPr>
        <p:grpSpPr>
          <a:xfrm>
            <a:off x="1591750" y="362600"/>
            <a:ext cx="175013" cy="27000"/>
            <a:chOff x="5662375" y="212375"/>
            <a:chExt cx="175013" cy="27000"/>
          </a:xfrm>
        </p:grpSpPr>
        <p:sp>
          <p:nvSpPr>
            <p:cNvPr id="287" name="Google Shape;287;p5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5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5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90" name="Google Shape;290;p56"/>
          <p:cNvCxnSpPr/>
          <p:nvPr/>
        </p:nvCxnSpPr>
        <p:spPr>
          <a:xfrm flipH="1">
            <a:off x="8151325" y="6875"/>
            <a:ext cx="1002600" cy="494400"/>
          </a:xfrm>
          <a:prstGeom prst="straightConnector1">
            <a:avLst/>
          </a:prstGeom>
          <a:noFill/>
          <a:ln cap="flat" cmpd="sng" w="9525">
            <a:solidFill>
              <a:schemeClr val="dk1"/>
            </a:solidFill>
            <a:prstDash val="solid"/>
            <a:round/>
            <a:headEnd len="sm" w="sm" type="none"/>
            <a:tailEnd len="sm" w="sm" type="none"/>
          </a:ln>
        </p:spPr>
      </p:cxnSp>
      <p:grpSp>
        <p:nvGrpSpPr>
          <p:cNvPr id="291" name="Google Shape;291;p56"/>
          <p:cNvGrpSpPr/>
          <p:nvPr/>
        </p:nvGrpSpPr>
        <p:grpSpPr>
          <a:xfrm>
            <a:off x="7823875" y="202375"/>
            <a:ext cx="581800" cy="582350"/>
            <a:chOff x="8064275" y="887850"/>
            <a:chExt cx="581800" cy="582350"/>
          </a:xfrm>
        </p:grpSpPr>
        <p:sp>
          <p:nvSpPr>
            <p:cNvPr id="292" name="Google Shape;292;p5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5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5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5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5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5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8" name="Google Shape;298;p56"/>
          <p:cNvGrpSpPr/>
          <p:nvPr/>
        </p:nvGrpSpPr>
        <p:grpSpPr>
          <a:xfrm flipH="1">
            <a:off x="8698650" y="1117488"/>
            <a:ext cx="292025" cy="292575"/>
            <a:chOff x="7353050" y="316275"/>
            <a:chExt cx="292025" cy="292575"/>
          </a:xfrm>
        </p:grpSpPr>
        <p:sp>
          <p:nvSpPr>
            <p:cNvPr id="299" name="Google Shape;299;p5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5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5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5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3" name="Google Shape;303;p56"/>
          <p:cNvGrpSpPr/>
          <p:nvPr/>
        </p:nvGrpSpPr>
        <p:grpSpPr>
          <a:xfrm>
            <a:off x="8678350" y="1581800"/>
            <a:ext cx="175013" cy="27000"/>
            <a:chOff x="5662375" y="212375"/>
            <a:chExt cx="175013" cy="27000"/>
          </a:xfrm>
        </p:grpSpPr>
        <p:sp>
          <p:nvSpPr>
            <p:cNvPr id="304" name="Google Shape;304;p5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5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5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7" name="Shape 307"/>
        <p:cNvGrpSpPr/>
        <p:nvPr/>
      </p:nvGrpSpPr>
      <p:grpSpPr>
        <a:xfrm>
          <a:off x="0" y="0"/>
          <a:ext cx="0" cy="0"/>
          <a:chOff x="0" y="0"/>
          <a:chExt cx="0" cy="0"/>
        </a:xfrm>
      </p:grpSpPr>
      <p:sp>
        <p:nvSpPr>
          <p:cNvPr id="308" name="Google Shape;308;p57"/>
          <p:cNvSpPr txBox="1"/>
          <p:nvPr>
            <p:ph type="title"/>
          </p:nvPr>
        </p:nvSpPr>
        <p:spPr>
          <a:xfrm>
            <a:off x="1823475" y="338328"/>
            <a:ext cx="5496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309" name="Google Shape;309;p57"/>
          <p:cNvGrpSpPr/>
          <p:nvPr/>
        </p:nvGrpSpPr>
        <p:grpSpPr>
          <a:xfrm>
            <a:off x="432850" y="0"/>
            <a:ext cx="8278300" cy="5165700"/>
            <a:chOff x="432850" y="0"/>
            <a:chExt cx="8278300" cy="5165700"/>
          </a:xfrm>
        </p:grpSpPr>
        <p:cxnSp>
          <p:nvCxnSpPr>
            <p:cNvPr id="310" name="Google Shape;310;p57"/>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311" name="Google Shape;311;p57"/>
            <p:cNvGrpSpPr/>
            <p:nvPr/>
          </p:nvGrpSpPr>
          <p:grpSpPr>
            <a:xfrm>
              <a:off x="8129350" y="4292175"/>
              <a:ext cx="581800" cy="582350"/>
              <a:chOff x="8064275" y="887850"/>
              <a:chExt cx="581800" cy="582350"/>
            </a:xfrm>
          </p:grpSpPr>
          <p:sp>
            <p:nvSpPr>
              <p:cNvPr id="312" name="Google Shape;312;p5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5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5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5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5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5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8" name="Google Shape;318;p57"/>
            <p:cNvGrpSpPr/>
            <p:nvPr/>
          </p:nvGrpSpPr>
          <p:grpSpPr>
            <a:xfrm>
              <a:off x="8274238" y="3720600"/>
              <a:ext cx="292025" cy="292575"/>
              <a:chOff x="7353050" y="316275"/>
              <a:chExt cx="292025" cy="292575"/>
            </a:xfrm>
          </p:grpSpPr>
          <p:sp>
            <p:nvSpPr>
              <p:cNvPr id="319" name="Google Shape;319;p5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5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5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5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3" name="Google Shape;323;p57"/>
            <p:cNvGrpSpPr/>
            <p:nvPr/>
          </p:nvGrpSpPr>
          <p:grpSpPr>
            <a:xfrm>
              <a:off x="8332763" y="3212475"/>
              <a:ext cx="175000" cy="175000"/>
              <a:chOff x="8792300" y="321275"/>
              <a:chExt cx="175000" cy="175000"/>
            </a:xfrm>
          </p:grpSpPr>
          <p:sp>
            <p:nvSpPr>
              <p:cNvPr id="324" name="Google Shape;324;p5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5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5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5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28" name="Google Shape;328;p57"/>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329" name="Google Shape;329;p57"/>
            <p:cNvGrpSpPr/>
            <p:nvPr/>
          </p:nvGrpSpPr>
          <p:grpSpPr>
            <a:xfrm rot="10800000">
              <a:off x="432850" y="291788"/>
              <a:ext cx="581800" cy="582350"/>
              <a:chOff x="8064275" y="887850"/>
              <a:chExt cx="581800" cy="582350"/>
            </a:xfrm>
          </p:grpSpPr>
          <p:sp>
            <p:nvSpPr>
              <p:cNvPr id="330" name="Google Shape;330;p5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5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5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5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5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5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6" name="Google Shape;336;p57"/>
            <p:cNvGrpSpPr/>
            <p:nvPr/>
          </p:nvGrpSpPr>
          <p:grpSpPr>
            <a:xfrm rot="10800000">
              <a:off x="577738" y="1153138"/>
              <a:ext cx="292025" cy="292575"/>
              <a:chOff x="7353050" y="316275"/>
              <a:chExt cx="292025" cy="292575"/>
            </a:xfrm>
          </p:grpSpPr>
          <p:sp>
            <p:nvSpPr>
              <p:cNvPr id="337" name="Google Shape;337;p5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5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5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5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1" name="Google Shape;341;p57"/>
            <p:cNvGrpSpPr/>
            <p:nvPr/>
          </p:nvGrpSpPr>
          <p:grpSpPr>
            <a:xfrm rot="10800000">
              <a:off x="636238" y="1778838"/>
              <a:ext cx="175000" cy="175000"/>
              <a:chOff x="8792300" y="321275"/>
              <a:chExt cx="175000" cy="175000"/>
            </a:xfrm>
          </p:grpSpPr>
          <p:sp>
            <p:nvSpPr>
              <p:cNvPr id="342" name="Google Shape;342;p5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5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5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5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6" name="Google Shape;346;p57"/>
            <p:cNvGrpSpPr/>
            <p:nvPr/>
          </p:nvGrpSpPr>
          <p:grpSpPr>
            <a:xfrm>
              <a:off x="432850" y="2003163"/>
              <a:ext cx="175013" cy="27000"/>
              <a:chOff x="5662375" y="212375"/>
              <a:chExt cx="175013" cy="27000"/>
            </a:xfrm>
          </p:grpSpPr>
          <p:sp>
            <p:nvSpPr>
              <p:cNvPr id="347" name="Google Shape;347;p5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5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5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0" name="Google Shape;350;p57"/>
            <p:cNvGrpSpPr/>
            <p:nvPr/>
          </p:nvGrpSpPr>
          <p:grpSpPr>
            <a:xfrm>
              <a:off x="788100" y="208488"/>
              <a:ext cx="175013" cy="27000"/>
              <a:chOff x="5662375" y="212375"/>
              <a:chExt cx="175013" cy="27000"/>
            </a:xfrm>
          </p:grpSpPr>
          <p:sp>
            <p:nvSpPr>
              <p:cNvPr id="351" name="Google Shape;351;p5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5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5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4" name="Google Shape;354;p57"/>
            <p:cNvGrpSpPr/>
            <p:nvPr/>
          </p:nvGrpSpPr>
          <p:grpSpPr>
            <a:xfrm>
              <a:off x="8129350" y="4988725"/>
              <a:ext cx="175013" cy="27000"/>
              <a:chOff x="5662375" y="212375"/>
              <a:chExt cx="175013" cy="27000"/>
            </a:xfrm>
          </p:grpSpPr>
          <p:sp>
            <p:nvSpPr>
              <p:cNvPr id="355" name="Google Shape;355;p5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5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5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8" name="Google Shape;358;p57"/>
            <p:cNvGrpSpPr/>
            <p:nvPr/>
          </p:nvGrpSpPr>
          <p:grpSpPr>
            <a:xfrm>
              <a:off x="8497550" y="3429425"/>
              <a:ext cx="175013" cy="27000"/>
              <a:chOff x="5662375" y="212375"/>
              <a:chExt cx="175013" cy="27000"/>
            </a:xfrm>
          </p:grpSpPr>
          <p:sp>
            <p:nvSpPr>
              <p:cNvPr id="359" name="Google Shape;359;p5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5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5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62" name="Google Shape;362;p57"/>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363" name="Google Shape;363;p57"/>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364" name="Google Shape;364;p57"/>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57"/>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57"/>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57"/>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8" name="Shape 368"/>
        <p:cNvGrpSpPr/>
        <p:nvPr/>
      </p:nvGrpSpPr>
      <p:grpSpPr>
        <a:xfrm>
          <a:off x="0" y="0"/>
          <a:ext cx="0" cy="0"/>
          <a:chOff x="0" y="0"/>
          <a:chExt cx="0" cy="0"/>
        </a:xfrm>
      </p:grpSpPr>
      <p:sp>
        <p:nvSpPr>
          <p:cNvPr id="369" name="Google Shape;369;p58"/>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9pPr>
          </a:lstStyle>
          <a:p/>
        </p:txBody>
      </p:sp>
      <p:sp>
        <p:nvSpPr>
          <p:cNvPr id="370" name="Google Shape;370;p58"/>
          <p:cNvSpPr txBox="1"/>
          <p:nvPr>
            <p:ph type="title"/>
          </p:nvPr>
        </p:nvSpPr>
        <p:spPr>
          <a:xfrm>
            <a:off x="804672" y="3319272"/>
            <a:ext cx="3291900" cy="402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371" name="Google Shape;371;p58"/>
          <p:cNvCxnSpPr/>
          <p:nvPr/>
        </p:nvCxnSpPr>
        <p:spPr>
          <a:xfrm>
            <a:off x="1645925" y="523125"/>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372" name="Google Shape;372;p58"/>
          <p:cNvCxnSpPr/>
          <p:nvPr/>
        </p:nvCxnSpPr>
        <p:spPr>
          <a:xfrm flipH="1" rot="10800000">
            <a:off x="803050" y="529675"/>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373" name="Google Shape;373;p58"/>
          <p:cNvCxnSpPr/>
          <p:nvPr/>
        </p:nvCxnSpPr>
        <p:spPr>
          <a:xfrm>
            <a:off x="0" y="65200"/>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374" name="Google Shape;374;p58"/>
          <p:cNvGrpSpPr/>
          <p:nvPr/>
        </p:nvGrpSpPr>
        <p:grpSpPr>
          <a:xfrm flipH="1">
            <a:off x="499400" y="959675"/>
            <a:ext cx="581800" cy="582350"/>
            <a:chOff x="8064275" y="887850"/>
            <a:chExt cx="581800" cy="582350"/>
          </a:xfrm>
        </p:grpSpPr>
        <p:sp>
          <p:nvSpPr>
            <p:cNvPr id="375" name="Google Shape;375;p5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5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5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5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5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5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1" name="Google Shape;381;p58"/>
          <p:cNvGrpSpPr/>
          <p:nvPr/>
        </p:nvGrpSpPr>
        <p:grpSpPr>
          <a:xfrm flipH="1">
            <a:off x="1500400" y="388100"/>
            <a:ext cx="292025" cy="292575"/>
            <a:chOff x="7353050" y="316275"/>
            <a:chExt cx="292025" cy="292575"/>
          </a:xfrm>
        </p:grpSpPr>
        <p:sp>
          <p:nvSpPr>
            <p:cNvPr id="382" name="Google Shape;382;p5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5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5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5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6" name="Google Shape;386;p58"/>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58"/>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58"/>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58"/>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58"/>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58"/>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2" name="Google Shape;392;p58"/>
          <p:cNvGrpSpPr/>
          <p:nvPr/>
        </p:nvGrpSpPr>
        <p:grpSpPr>
          <a:xfrm flipH="1">
            <a:off x="3527112" y="361100"/>
            <a:ext cx="175013" cy="27000"/>
            <a:chOff x="5662375" y="212375"/>
            <a:chExt cx="175013" cy="27000"/>
          </a:xfrm>
        </p:grpSpPr>
        <p:sp>
          <p:nvSpPr>
            <p:cNvPr id="393" name="Google Shape;393;p5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5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5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6" name="Google Shape;396;p58"/>
          <p:cNvGrpSpPr/>
          <p:nvPr/>
        </p:nvGrpSpPr>
        <p:grpSpPr>
          <a:xfrm flipH="1">
            <a:off x="480412" y="242700"/>
            <a:ext cx="175013" cy="27000"/>
            <a:chOff x="5662375" y="212375"/>
            <a:chExt cx="175013" cy="27000"/>
          </a:xfrm>
        </p:grpSpPr>
        <p:sp>
          <p:nvSpPr>
            <p:cNvPr id="397" name="Google Shape;397;p5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5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5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0" name="Google Shape;400;p58"/>
          <p:cNvGrpSpPr/>
          <p:nvPr/>
        </p:nvGrpSpPr>
        <p:grpSpPr>
          <a:xfrm flipH="1">
            <a:off x="901712" y="1653625"/>
            <a:ext cx="175013" cy="27000"/>
            <a:chOff x="5662375" y="212375"/>
            <a:chExt cx="175013" cy="27000"/>
          </a:xfrm>
        </p:grpSpPr>
        <p:sp>
          <p:nvSpPr>
            <p:cNvPr id="401" name="Google Shape;401;p5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5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5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04" name="Google Shape;404;p58"/>
          <p:cNvCxnSpPr/>
          <p:nvPr/>
        </p:nvCxnSpPr>
        <p:spPr>
          <a:xfrm>
            <a:off x="791400" y="42124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405" name="Google Shape;405;p58"/>
          <p:cNvCxnSpPr/>
          <p:nvPr/>
        </p:nvCxnSpPr>
        <p:spPr>
          <a:xfrm flipH="1" rot="10800000">
            <a:off x="0" y="42204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406" name="Google Shape;406;p58"/>
          <p:cNvGrpSpPr/>
          <p:nvPr/>
        </p:nvGrpSpPr>
        <p:grpSpPr>
          <a:xfrm rot="10800000">
            <a:off x="499400" y="3940925"/>
            <a:ext cx="581800" cy="582350"/>
            <a:chOff x="8064275" y="887850"/>
            <a:chExt cx="581800" cy="582350"/>
          </a:xfrm>
        </p:grpSpPr>
        <p:sp>
          <p:nvSpPr>
            <p:cNvPr id="407" name="Google Shape;407;p5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5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5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5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5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5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3" name="Google Shape;413;p58"/>
          <p:cNvGrpSpPr/>
          <p:nvPr/>
        </p:nvGrpSpPr>
        <p:grpSpPr>
          <a:xfrm rot="10800000">
            <a:off x="1819575" y="4586750"/>
            <a:ext cx="292025" cy="292575"/>
            <a:chOff x="7353050" y="316275"/>
            <a:chExt cx="292025" cy="292575"/>
          </a:xfrm>
        </p:grpSpPr>
        <p:sp>
          <p:nvSpPr>
            <p:cNvPr id="414" name="Google Shape;414;p5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5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5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5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8" name="Google Shape;418;p58"/>
          <p:cNvGrpSpPr/>
          <p:nvPr/>
        </p:nvGrpSpPr>
        <p:grpSpPr>
          <a:xfrm rot="10800000">
            <a:off x="212525" y="4645550"/>
            <a:ext cx="175000" cy="175000"/>
            <a:chOff x="8792300" y="321275"/>
            <a:chExt cx="175000" cy="175000"/>
          </a:xfrm>
        </p:grpSpPr>
        <p:sp>
          <p:nvSpPr>
            <p:cNvPr id="419" name="Google Shape;419;p5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5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5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5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3" name="Google Shape;423;p58"/>
          <p:cNvGrpSpPr/>
          <p:nvPr/>
        </p:nvGrpSpPr>
        <p:grpSpPr>
          <a:xfrm rot="10800000">
            <a:off x="480412" y="4852325"/>
            <a:ext cx="175013" cy="27000"/>
            <a:chOff x="5662375" y="212375"/>
            <a:chExt cx="175013" cy="27000"/>
          </a:xfrm>
        </p:grpSpPr>
        <p:sp>
          <p:nvSpPr>
            <p:cNvPr id="424" name="Google Shape;424;p5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5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5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7" name="Google Shape;427;p58"/>
          <p:cNvGrpSpPr/>
          <p:nvPr/>
        </p:nvGrpSpPr>
        <p:grpSpPr>
          <a:xfrm rot="10800000">
            <a:off x="1054112" y="3898600"/>
            <a:ext cx="175013" cy="27000"/>
            <a:chOff x="5662375" y="212375"/>
            <a:chExt cx="175013" cy="27000"/>
          </a:xfrm>
        </p:grpSpPr>
        <p:sp>
          <p:nvSpPr>
            <p:cNvPr id="428" name="Google Shape;428;p5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5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5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9"/>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1pPr>
            <a:lvl2pPr lvl="1"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2pPr>
            <a:lvl3pPr lvl="2"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3pPr>
            <a:lvl4pPr lvl="3"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4pPr>
            <a:lvl5pPr lvl="4"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5pPr>
            <a:lvl6pPr lvl="5"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6pPr>
            <a:lvl7pPr lvl="6"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7pPr>
            <a:lvl8pPr lvl="7"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8pPr>
            <a:lvl9pPr lvl="8"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7.xml"/><Relationship Id="rId3" Type="http://schemas.openxmlformats.org/officeDocument/2006/relationships/image" Target="../media/image11.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grpSp>
        <p:nvGrpSpPr>
          <p:cNvPr id="1686" name="Google Shape;1686;p1"/>
          <p:cNvGrpSpPr/>
          <p:nvPr/>
        </p:nvGrpSpPr>
        <p:grpSpPr>
          <a:xfrm>
            <a:off x="303210" y="959719"/>
            <a:ext cx="5343540" cy="4183680"/>
            <a:chOff x="469775" y="238125"/>
            <a:chExt cx="6679425" cy="5229600"/>
          </a:xfrm>
        </p:grpSpPr>
        <p:sp>
          <p:nvSpPr>
            <p:cNvPr id="1687" name="Google Shape;1687;p1"/>
            <p:cNvSpPr/>
            <p:nvPr/>
          </p:nvSpPr>
          <p:spPr>
            <a:xfrm>
              <a:off x="830950" y="238200"/>
              <a:ext cx="6001825" cy="5109175"/>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1"/>
            <p:cNvSpPr/>
            <p:nvPr/>
          </p:nvSpPr>
          <p:spPr>
            <a:xfrm>
              <a:off x="1009000" y="238125"/>
              <a:ext cx="5764775" cy="5102425"/>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1"/>
            <p:cNvSpPr/>
            <p:nvPr/>
          </p:nvSpPr>
          <p:spPr>
            <a:xfrm>
              <a:off x="6155150" y="3211050"/>
              <a:ext cx="888225" cy="2247525"/>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1"/>
            <p:cNvSpPr/>
            <p:nvPr/>
          </p:nvSpPr>
          <p:spPr>
            <a:xfrm>
              <a:off x="2992975" y="2455100"/>
              <a:ext cx="2658575" cy="3012625"/>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1"/>
            <p:cNvSpPr/>
            <p:nvPr/>
          </p:nvSpPr>
          <p:spPr>
            <a:xfrm>
              <a:off x="2992975" y="2709450"/>
              <a:ext cx="2434725" cy="2758275"/>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1"/>
            <p:cNvSpPr/>
            <p:nvPr/>
          </p:nvSpPr>
          <p:spPr>
            <a:xfrm>
              <a:off x="5418525" y="2464250"/>
              <a:ext cx="224875" cy="2994325"/>
            </a:xfrm>
            <a:custGeom>
              <a:rect b="b" l="l" r="r" t="t"/>
              <a:pathLst>
                <a:path extrusionOk="0" h="119773" w="8995">
                  <a:moveTo>
                    <a:pt x="8995" y="1"/>
                  </a:moveTo>
                  <a:lnTo>
                    <a:pt x="1" y="10134"/>
                  </a:lnTo>
                  <a:lnTo>
                    <a:pt x="1" y="119772"/>
                  </a:lnTo>
                  <a:lnTo>
                    <a:pt x="8995" y="119772"/>
                  </a:lnTo>
                  <a:lnTo>
                    <a:pt x="89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1"/>
            <p:cNvSpPr/>
            <p:nvPr/>
          </p:nvSpPr>
          <p:spPr>
            <a:xfrm>
              <a:off x="5533500" y="4907100"/>
              <a:ext cx="109900" cy="551475"/>
            </a:xfrm>
            <a:custGeom>
              <a:rect b="b" l="l" r="r" t="t"/>
              <a:pathLst>
                <a:path extrusionOk="0" h="22059" w="4396">
                  <a:moveTo>
                    <a:pt x="0" y="1"/>
                  </a:moveTo>
                  <a:lnTo>
                    <a:pt x="0"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1"/>
            <p:cNvSpPr/>
            <p:nvPr/>
          </p:nvSpPr>
          <p:spPr>
            <a:xfrm>
              <a:off x="5525350" y="4898950"/>
              <a:ext cx="126200" cy="56877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1"/>
            <p:cNvSpPr/>
            <p:nvPr/>
          </p:nvSpPr>
          <p:spPr>
            <a:xfrm>
              <a:off x="5643375" y="4524550"/>
              <a:ext cx="474150" cy="934025"/>
            </a:xfrm>
            <a:custGeom>
              <a:rect b="b" l="l" r="r" t="t"/>
              <a:pathLst>
                <a:path extrusionOk="0" h="37361" w="18966">
                  <a:moveTo>
                    <a:pt x="18965" y="0"/>
                  </a:moveTo>
                  <a:lnTo>
                    <a:pt x="1" y="15303"/>
                  </a:lnTo>
                  <a:lnTo>
                    <a:pt x="1" y="37360"/>
                  </a:lnTo>
                  <a:lnTo>
                    <a:pt x="18965" y="37360"/>
                  </a:lnTo>
                  <a:lnTo>
                    <a:pt x="1896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1"/>
            <p:cNvSpPr/>
            <p:nvPr/>
          </p:nvSpPr>
          <p:spPr>
            <a:xfrm>
              <a:off x="5634225" y="4516325"/>
              <a:ext cx="491450" cy="951400"/>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1"/>
            <p:cNvSpPr/>
            <p:nvPr/>
          </p:nvSpPr>
          <p:spPr>
            <a:xfrm>
              <a:off x="1820900" y="4907100"/>
              <a:ext cx="109900" cy="551475"/>
            </a:xfrm>
            <a:custGeom>
              <a:rect b="b" l="l" r="r" t="t"/>
              <a:pathLst>
                <a:path extrusionOk="0" h="22059" w="4396">
                  <a:moveTo>
                    <a:pt x="1" y="1"/>
                  </a:moveTo>
                  <a:lnTo>
                    <a:pt x="1"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1"/>
            <p:cNvSpPr/>
            <p:nvPr/>
          </p:nvSpPr>
          <p:spPr>
            <a:xfrm>
              <a:off x="1812775" y="4898950"/>
              <a:ext cx="126175" cy="56877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1"/>
            <p:cNvSpPr/>
            <p:nvPr/>
          </p:nvSpPr>
          <p:spPr>
            <a:xfrm>
              <a:off x="1930800" y="4524550"/>
              <a:ext cx="474125" cy="934025"/>
            </a:xfrm>
            <a:custGeom>
              <a:rect b="b" l="l" r="r" t="t"/>
              <a:pathLst>
                <a:path extrusionOk="0" h="37361" w="18965">
                  <a:moveTo>
                    <a:pt x="18965" y="0"/>
                  </a:moveTo>
                  <a:lnTo>
                    <a:pt x="0" y="15303"/>
                  </a:lnTo>
                  <a:lnTo>
                    <a:pt x="0" y="37360"/>
                  </a:lnTo>
                  <a:lnTo>
                    <a:pt x="18965" y="37360"/>
                  </a:lnTo>
                  <a:lnTo>
                    <a:pt x="18965" y="0"/>
                  </a:ln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1"/>
            <p:cNvSpPr/>
            <p:nvPr/>
          </p:nvSpPr>
          <p:spPr>
            <a:xfrm>
              <a:off x="1921625" y="4516325"/>
              <a:ext cx="491450" cy="951400"/>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1"/>
            <p:cNvSpPr/>
            <p:nvPr/>
          </p:nvSpPr>
          <p:spPr>
            <a:xfrm>
              <a:off x="1398675" y="4437050"/>
              <a:ext cx="5067825" cy="567750"/>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1"/>
            <p:cNvSpPr/>
            <p:nvPr/>
          </p:nvSpPr>
          <p:spPr>
            <a:xfrm>
              <a:off x="1390525" y="4428500"/>
              <a:ext cx="5084125" cy="584450"/>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1"/>
            <p:cNvSpPr/>
            <p:nvPr/>
          </p:nvSpPr>
          <p:spPr>
            <a:xfrm>
              <a:off x="1400700" y="4437050"/>
              <a:ext cx="5065800" cy="531125"/>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1"/>
            <p:cNvSpPr/>
            <p:nvPr/>
          </p:nvSpPr>
          <p:spPr>
            <a:xfrm>
              <a:off x="1391550" y="4427900"/>
              <a:ext cx="5084100" cy="549425"/>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1"/>
            <p:cNvSpPr/>
            <p:nvPr/>
          </p:nvSpPr>
          <p:spPr>
            <a:xfrm>
              <a:off x="5056325" y="4664950"/>
              <a:ext cx="755975" cy="213700"/>
            </a:xfrm>
            <a:custGeom>
              <a:rect b="b" l="l" r="r" t="t"/>
              <a:pathLst>
                <a:path extrusionOk="0" h="8548" w="30239">
                  <a:moveTo>
                    <a:pt x="10704" y="1"/>
                  </a:moveTo>
                  <a:lnTo>
                    <a:pt x="0" y="8547"/>
                  </a:lnTo>
                  <a:lnTo>
                    <a:pt x="18558" y="8547"/>
                  </a:lnTo>
                  <a:lnTo>
                    <a:pt x="30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1"/>
            <p:cNvSpPr/>
            <p:nvPr/>
          </p:nvSpPr>
          <p:spPr>
            <a:xfrm>
              <a:off x="5047175" y="4656825"/>
              <a:ext cx="774275" cy="230975"/>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1"/>
            <p:cNvSpPr/>
            <p:nvPr/>
          </p:nvSpPr>
          <p:spPr>
            <a:xfrm>
              <a:off x="5774625" y="4437050"/>
              <a:ext cx="691875" cy="567750"/>
            </a:xfrm>
            <a:custGeom>
              <a:rect b="b" l="l" r="r" t="t"/>
              <a:pathLst>
                <a:path extrusionOk="0" h="22710" w="27675">
                  <a:moveTo>
                    <a:pt x="27675" y="0"/>
                  </a:moveTo>
                  <a:lnTo>
                    <a:pt x="1" y="21244"/>
                  </a:lnTo>
                  <a:lnTo>
                    <a:pt x="1" y="22709"/>
                  </a:lnTo>
                  <a:lnTo>
                    <a:pt x="27675" y="1425"/>
                  </a:lnTo>
                  <a:lnTo>
                    <a:pt x="27675" y="0"/>
                  </a:ln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1"/>
            <p:cNvSpPr/>
            <p:nvPr/>
          </p:nvSpPr>
          <p:spPr>
            <a:xfrm>
              <a:off x="5766475" y="4428250"/>
              <a:ext cx="708175" cy="584775"/>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1"/>
            <p:cNvSpPr/>
            <p:nvPr/>
          </p:nvSpPr>
          <p:spPr>
            <a:xfrm>
              <a:off x="5189600" y="4452300"/>
              <a:ext cx="914700" cy="283675"/>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1"/>
            <p:cNvSpPr/>
            <p:nvPr/>
          </p:nvSpPr>
          <p:spPr>
            <a:xfrm>
              <a:off x="5292375" y="4676900"/>
              <a:ext cx="262500" cy="176300"/>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1"/>
            <p:cNvSpPr/>
            <p:nvPr/>
          </p:nvSpPr>
          <p:spPr>
            <a:xfrm>
              <a:off x="5442950" y="4707275"/>
              <a:ext cx="72250" cy="119475"/>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1"/>
            <p:cNvSpPr/>
            <p:nvPr/>
          </p:nvSpPr>
          <p:spPr>
            <a:xfrm>
              <a:off x="3283975" y="4592725"/>
              <a:ext cx="2022650" cy="31642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1"/>
            <p:cNvSpPr/>
            <p:nvPr/>
          </p:nvSpPr>
          <p:spPr>
            <a:xfrm>
              <a:off x="3274800" y="4584575"/>
              <a:ext cx="2041000" cy="332725"/>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1"/>
            <p:cNvSpPr/>
            <p:nvPr/>
          </p:nvSpPr>
          <p:spPr>
            <a:xfrm>
              <a:off x="4902700" y="4584475"/>
              <a:ext cx="413100" cy="352825"/>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1"/>
            <p:cNvSpPr/>
            <p:nvPr/>
          </p:nvSpPr>
          <p:spPr>
            <a:xfrm>
              <a:off x="3283975" y="4909125"/>
              <a:ext cx="1626875" cy="19375"/>
            </a:xfrm>
            <a:custGeom>
              <a:rect b="b" l="l" r="r" t="t"/>
              <a:pathLst>
                <a:path extrusionOk="0" h="775" w="65075">
                  <a:moveTo>
                    <a:pt x="0" y="1"/>
                  </a:moveTo>
                  <a:lnTo>
                    <a:pt x="0" y="774"/>
                  </a:lnTo>
                  <a:lnTo>
                    <a:pt x="65075" y="774"/>
                  </a:lnTo>
                  <a:lnTo>
                    <a:pt x="6507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1"/>
            <p:cNvSpPr/>
            <p:nvPr/>
          </p:nvSpPr>
          <p:spPr>
            <a:xfrm>
              <a:off x="3274800" y="4899975"/>
              <a:ext cx="1645225" cy="37675"/>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1"/>
            <p:cNvSpPr/>
            <p:nvPr/>
          </p:nvSpPr>
          <p:spPr>
            <a:xfrm>
              <a:off x="3753000" y="4763650"/>
              <a:ext cx="178075" cy="60050"/>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1"/>
            <p:cNvSpPr/>
            <p:nvPr/>
          </p:nvSpPr>
          <p:spPr>
            <a:xfrm>
              <a:off x="38608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1"/>
            <p:cNvSpPr/>
            <p:nvPr/>
          </p:nvSpPr>
          <p:spPr>
            <a:xfrm>
              <a:off x="36451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1"/>
            <p:cNvSpPr/>
            <p:nvPr/>
          </p:nvSpPr>
          <p:spPr>
            <a:xfrm>
              <a:off x="3698050" y="4721925"/>
              <a:ext cx="178075" cy="59050"/>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1"/>
            <p:cNvSpPr/>
            <p:nvPr/>
          </p:nvSpPr>
          <p:spPr>
            <a:xfrm>
              <a:off x="38578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1"/>
            <p:cNvSpPr/>
            <p:nvPr/>
          </p:nvSpPr>
          <p:spPr>
            <a:xfrm>
              <a:off x="3749950" y="4679200"/>
              <a:ext cx="178075" cy="60050"/>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1"/>
            <p:cNvSpPr/>
            <p:nvPr/>
          </p:nvSpPr>
          <p:spPr>
            <a:xfrm>
              <a:off x="39676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1"/>
            <p:cNvSpPr/>
            <p:nvPr/>
          </p:nvSpPr>
          <p:spPr>
            <a:xfrm>
              <a:off x="45048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1"/>
            <p:cNvSpPr/>
            <p:nvPr/>
          </p:nvSpPr>
          <p:spPr>
            <a:xfrm>
              <a:off x="3964625"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1"/>
            <p:cNvSpPr/>
            <p:nvPr/>
          </p:nvSpPr>
          <p:spPr>
            <a:xfrm>
              <a:off x="4075525"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1"/>
            <p:cNvSpPr/>
            <p:nvPr/>
          </p:nvSpPr>
          <p:spPr>
            <a:xfrm>
              <a:off x="4719550" y="4763650"/>
              <a:ext cx="178075" cy="60050"/>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1"/>
            <p:cNvSpPr/>
            <p:nvPr/>
          </p:nvSpPr>
          <p:spPr>
            <a:xfrm>
              <a:off x="4772450" y="4721925"/>
              <a:ext cx="178075" cy="59050"/>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1"/>
            <p:cNvSpPr/>
            <p:nvPr/>
          </p:nvSpPr>
          <p:spPr>
            <a:xfrm>
              <a:off x="4612725" y="4763650"/>
              <a:ext cx="178075" cy="60050"/>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1"/>
            <p:cNvSpPr/>
            <p:nvPr/>
          </p:nvSpPr>
          <p:spPr>
            <a:xfrm>
              <a:off x="43980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1"/>
            <p:cNvSpPr/>
            <p:nvPr/>
          </p:nvSpPr>
          <p:spPr>
            <a:xfrm>
              <a:off x="41823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1"/>
            <p:cNvSpPr/>
            <p:nvPr/>
          </p:nvSpPr>
          <p:spPr>
            <a:xfrm>
              <a:off x="4290200" y="4763650"/>
              <a:ext cx="178075" cy="60050"/>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1"/>
            <p:cNvSpPr/>
            <p:nvPr/>
          </p:nvSpPr>
          <p:spPr>
            <a:xfrm>
              <a:off x="43950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1"/>
            <p:cNvSpPr/>
            <p:nvPr/>
          </p:nvSpPr>
          <p:spPr>
            <a:xfrm>
              <a:off x="45577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1"/>
            <p:cNvSpPr/>
            <p:nvPr/>
          </p:nvSpPr>
          <p:spPr>
            <a:xfrm>
              <a:off x="4342100" y="4721925"/>
              <a:ext cx="178075" cy="59050"/>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1"/>
            <p:cNvSpPr/>
            <p:nvPr/>
          </p:nvSpPr>
          <p:spPr>
            <a:xfrm>
              <a:off x="4127400" y="4721925"/>
              <a:ext cx="178075" cy="59050"/>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1"/>
            <p:cNvSpPr/>
            <p:nvPr/>
          </p:nvSpPr>
          <p:spPr>
            <a:xfrm>
              <a:off x="4449925" y="4721925"/>
              <a:ext cx="178075" cy="59050"/>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1"/>
            <p:cNvSpPr/>
            <p:nvPr/>
          </p:nvSpPr>
          <p:spPr>
            <a:xfrm>
              <a:off x="4072475" y="4679200"/>
              <a:ext cx="178075" cy="60050"/>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1"/>
            <p:cNvSpPr/>
            <p:nvPr/>
          </p:nvSpPr>
          <p:spPr>
            <a:xfrm>
              <a:off x="3804900" y="4721925"/>
              <a:ext cx="178050" cy="59050"/>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1"/>
            <p:cNvSpPr/>
            <p:nvPr/>
          </p:nvSpPr>
          <p:spPr>
            <a:xfrm>
              <a:off x="40205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1"/>
            <p:cNvSpPr/>
            <p:nvPr/>
          </p:nvSpPr>
          <p:spPr>
            <a:xfrm>
              <a:off x="3912725" y="4721925"/>
              <a:ext cx="178075" cy="59050"/>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1"/>
            <p:cNvSpPr/>
            <p:nvPr/>
          </p:nvSpPr>
          <p:spPr>
            <a:xfrm>
              <a:off x="4235250"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1"/>
            <p:cNvSpPr/>
            <p:nvPr/>
          </p:nvSpPr>
          <p:spPr>
            <a:xfrm>
              <a:off x="4287150"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1"/>
            <p:cNvSpPr/>
            <p:nvPr/>
          </p:nvSpPr>
          <p:spPr>
            <a:xfrm>
              <a:off x="4824350" y="4679200"/>
              <a:ext cx="178075" cy="60050"/>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1"/>
            <p:cNvSpPr/>
            <p:nvPr/>
          </p:nvSpPr>
          <p:spPr>
            <a:xfrm>
              <a:off x="41803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1"/>
            <p:cNvSpPr/>
            <p:nvPr/>
          </p:nvSpPr>
          <p:spPr>
            <a:xfrm>
              <a:off x="4609675" y="4679200"/>
              <a:ext cx="178075" cy="60050"/>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1"/>
            <p:cNvSpPr/>
            <p:nvPr/>
          </p:nvSpPr>
          <p:spPr>
            <a:xfrm>
              <a:off x="47175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1"/>
            <p:cNvSpPr/>
            <p:nvPr/>
          </p:nvSpPr>
          <p:spPr>
            <a:xfrm>
              <a:off x="4664625" y="4721925"/>
              <a:ext cx="178075" cy="59050"/>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1"/>
            <p:cNvSpPr/>
            <p:nvPr/>
          </p:nvSpPr>
          <p:spPr>
            <a:xfrm>
              <a:off x="4501825" y="4679200"/>
              <a:ext cx="178075" cy="60050"/>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1"/>
            <p:cNvSpPr/>
            <p:nvPr/>
          </p:nvSpPr>
          <p:spPr>
            <a:xfrm>
              <a:off x="4238300" y="4806375"/>
              <a:ext cx="178075" cy="5902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1"/>
            <p:cNvSpPr/>
            <p:nvPr/>
          </p:nvSpPr>
          <p:spPr>
            <a:xfrm>
              <a:off x="43451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1"/>
            <p:cNvSpPr/>
            <p:nvPr/>
          </p:nvSpPr>
          <p:spPr>
            <a:xfrm>
              <a:off x="41304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1"/>
            <p:cNvSpPr/>
            <p:nvPr/>
          </p:nvSpPr>
          <p:spPr>
            <a:xfrm>
              <a:off x="4453000" y="4806375"/>
              <a:ext cx="178075" cy="5902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1"/>
            <p:cNvSpPr/>
            <p:nvPr/>
          </p:nvSpPr>
          <p:spPr>
            <a:xfrm>
              <a:off x="40226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1"/>
            <p:cNvSpPr/>
            <p:nvPr/>
          </p:nvSpPr>
          <p:spPr>
            <a:xfrm>
              <a:off x="3915800" y="4806375"/>
              <a:ext cx="178050" cy="5902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1"/>
            <p:cNvSpPr/>
            <p:nvPr/>
          </p:nvSpPr>
          <p:spPr>
            <a:xfrm>
              <a:off x="45598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1"/>
            <p:cNvSpPr/>
            <p:nvPr/>
          </p:nvSpPr>
          <p:spPr>
            <a:xfrm>
              <a:off x="3700100" y="4806375"/>
              <a:ext cx="179075" cy="5902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1"/>
            <p:cNvSpPr/>
            <p:nvPr/>
          </p:nvSpPr>
          <p:spPr>
            <a:xfrm>
              <a:off x="38079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1"/>
            <p:cNvSpPr/>
            <p:nvPr/>
          </p:nvSpPr>
          <p:spPr>
            <a:xfrm>
              <a:off x="4879300" y="4721925"/>
              <a:ext cx="179075" cy="59050"/>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1"/>
            <p:cNvSpPr/>
            <p:nvPr/>
          </p:nvSpPr>
          <p:spPr>
            <a:xfrm>
              <a:off x="4984075" y="4637475"/>
              <a:ext cx="178075" cy="59050"/>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1"/>
            <p:cNvSpPr/>
            <p:nvPr/>
          </p:nvSpPr>
          <p:spPr>
            <a:xfrm>
              <a:off x="4932200" y="4679200"/>
              <a:ext cx="178075" cy="60050"/>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1"/>
            <p:cNvSpPr/>
            <p:nvPr/>
          </p:nvSpPr>
          <p:spPr>
            <a:xfrm>
              <a:off x="3593275" y="4806375"/>
              <a:ext cx="178075" cy="5902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1"/>
            <p:cNvSpPr/>
            <p:nvPr/>
          </p:nvSpPr>
          <p:spPr>
            <a:xfrm>
              <a:off x="46676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1"/>
            <p:cNvSpPr/>
            <p:nvPr/>
          </p:nvSpPr>
          <p:spPr>
            <a:xfrm>
              <a:off x="4775525" y="4806375"/>
              <a:ext cx="178075" cy="5902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1"/>
            <p:cNvSpPr/>
            <p:nvPr/>
          </p:nvSpPr>
          <p:spPr>
            <a:xfrm>
              <a:off x="4827400" y="4763650"/>
              <a:ext cx="178075" cy="60050"/>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1"/>
            <p:cNvSpPr/>
            <p:nvPr/>
          </p:nvSpPr>
          <p:spPr>
            <a:xfrm>
              <a:off x="3590200" y="4721925"/>
              <a:ext cx="178075" cy="59050"/>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1"/>
            <p:cNvSpPr/>
            <p:nvPr/>
          </p:nvSpPr>
          <p:spPr>
            <a:xfrm>
              <a:off x="43400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1"/>
            <p:cNvSpPr/>
            <p:nvPr/>
          </p:nvSpPr>
          <p:spPr>
            <a:xfrm>
              <a:off x="4446875" y="4637475"/>
              <a:ext cx="178075" cy="59050"/>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1"/>
            <p:cNvSpPr/>
            <p:nvPr/>
          </p:nvSpPr>
          <p:spPr>
            <a:xfrm>
              <a:off x="4232200" y="4637475"/>
              <a:ext cx="178075" cy="59050"/>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1"/>
            <p:cNvSpPr/>
            <p:nvPr/>
          </p:nvSpPr>
          <p:spPr>
            <a:xfrm>
              <a:off x="45547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1"/>
            <p:cNvSpPr/>
            <p:nvPr/>
          </p:nvSpPr>
          <p:spPr>
            <a:xfrm>
              <a:off x="4769400" y="4637475"/>
              <a:ext cx="178075" cy="59050"/>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1"/>
            <p:cNvSpPr/>
            <p:nvPr/>
          </p:nvSpPr>
          <p:spPr>
            <a:xfrm>
              <a:off x="46615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1"/>
            <p:cNvSpPr/>
            <p:nvPr/>
          </p:nvSpPr>
          <p:spPr>
            <a:xfrm>
              <a:off x="41243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1"/>
            <p:cNvSpPr/>
            <p:nvPr/>
          </p:nvSpPr>
          <p:spPr>
            <a:xfrm>
              <a:off x="3538325" y="4763650"/>
              <a:ext cx="178075" cy="60050"/>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1"/>
            <p:cNvSpPr/>
            <p:nvPr/>
          </p:nvSpPr>
          <p:spPr>
            <a:xfrm>
              <a:off x="3642100" y="4679200"/>
              <a:ext cx="179100" cy="60050"/>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1"/>
            <p:cNvSpPr/>
            <p:nvPr/>
          </p:nvSpPr>
          <p:spPr>
            <a:xfrm>
              <a:off x="48772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1"/>
            <p:cNvSpPr/>
            <p:nvPr/>
          </p:nvSpPr>
          <p:spPr>
            <a:xfrm>
              <a:off x="34854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1"/>
            <p:cNvSpPr/>
            <p:nvPr/>
          </p:nvSpPr>
          <p:spPr>
            <a:xfrm>
              <a:off x="3695000" y="4637475"/>
              <a:ext cx="178075" cy="59050"/>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1"/>
            <p:cNvSpPr/>
            <p:nvPr/>
          </p:nvSpPr>
          <p:spPr>
            <a:xfrm>
              <a:off x="3909675" y="4637475"/>
              <a:ext cx="178075" cy="59050"/>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1"/>
            <p:cNvSpPr/>
            <p:nvPr/>
          </p:nvSpPr>
          <p:spPr>
            <a:xfrm>
              <a:off x="3801825" y="4637475"/>
              <a:ext cx="179100" cy="59050"/>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1"/>
            <p:cNvSpPr/>
            <p:nvPr/>
          </p:nvSpPr>
          <p:spPr>
            <a:xfrm>
              <a:off x="40175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1"/>
            <p:cNvSpPr/>
            <p:nvPr/>
          </p:nvSpPr>
          <p:spPr>
            <a:xfrm>
              <a:off x="4791800" y="4478775"/>
              <a:ext cx="657275" cy="73275"/>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1"/>
            <p:cNvSpPr/>
            <p:nvPr/>
          </p:nvSpPr>
          <p:spPr>
            <a:xfrm>
              <a:off x="4786700" y="4470625"/>
              <a:ext cx="667450" cy="89550"/>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1"/>
            <p:cNvSpPr/>
            <p:nvPr/>
          </p:nvSpPr>
          <p:spPr>
            <a:xfrm>
              <a:off x="5097025" y="4128775"/>
              <a:ext cx="102775" cy="392750"/>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1"/>
            <p:cNvSpPr/>
            <p:nvPr/>
          </p:nvSpPr>
          <p:spPr>
            <a:xfrm>
              <a:off x="5088875" y="4119600"/>
              <a:ext cx="120075" cy="410050"/>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1"/>
            <p:cNvSpPr/>
            <p:nvPr/>
          </p:nvSpPr>
          <p:spPr>
            <a:xfrm>
              <a:off x="5080750" y="4128775"/>
              <a:ext cx="135325" cy="284900"/>
            </a:xfrm>
            <a:custGeom>
              <a:rect b="b" l="l" r="r" t="t"/>
              <a:pathLst>
                <a:path extrusionOk="0" h="11396" w="5413">
                  <a:moveTo>
                    <a:pt x="0" y="0"/>
                  </a:moveTo>
                  <a:lnTo>
                    <a:pt x="0" y="11395"/>
                  </a:lnTo>
                  <a:lnTo>
                    <a:pt x="5413" y="11395"/>
                  </a:lnTo>
                  <a:lnTo>
                    <a:pt x="541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1"/>
            <p:cNvSpPr/>
            <p:nvPr/>
          </p:nvSpPr>
          <p:spPr>
            <a:xfrm>
              <a:off x="5072600" y="4119600"/>
              <a:ext cx="152650" cy="302200"/>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1"/>
            <p:cNvSpPr/>
            <p:nvPr/>
          </p:nvSpPr>
          <p:spPr>
            <a:xfrm>
              <a:off x="4319700" y="2821375"/>
              <a:ext cx="1707275" cy="1335900"/>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1"/>
            <p:cNvSpPr/>
            <p:nvPr/>
          </p:nvSpPr>
          <p:spPr>
            <a:xfrm>
              <a:off x="4310550" y="2813225"/>
              <a:ext cx="1724550" cy="1352200"/>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1"/>
            <p:cNvSpPr/>
            <p:nvPr/>
          </p:nvSpPr>
          <p:spPr>
            <a:xfrm>
              <a:off x="4410250" y="2892600"/>
              <a:ext cx="1525150" cy="1193450"/>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1"/>
            <p:cNvSpPr/>
            <p:nvPr/>
          </p:nvSpPr>
          <p:spPr>
            <a:xfrm>
              <a:off x="440212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1"/>
            <p:cNvSpPr/>
            <p:nvPr/>
          </p:nvSpPr>
          <p:spPr>
            <a:xfrm>
              <a:off x="4506925" y="2953625"/>
              <a:ext cx="534150" cy="335775"/>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1"/>
            <p:cNvSpPr/>
            <p:nvPr/>
          </p:nvSpPr>
          <p:spPr>
            <a:xfrm>
              <a:off x="4506925" y="3313800"/>
              <a:ext cx="534150" cy="334775"/>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1"/>
            <p:cNvSpPr/>
            <p:nvPr/>
          </p:nvSpPr>
          <p:spPr>
            <a:xfrm>
              <a:off x="4506925" y="3681100"/>
              <a:ext cx="534150" cy="335775"/>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1"/>
            <p:cNvSpPr/>
            <p:nvPr/>
          </p:nvSpPr>
          <p:spPr>
            <a:xfrm>
              <a:off x="5110250" y="2953625"/>
              <a:ext cx="534175" cy="335775"/>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1"/>
            <p:cNvSpPr/>
            <p:nvPr/>
          </p:nvSpPr>
          <p:spPr>
            <a:xfrm>
              <a:off x="5110250" y="3321950"/>
              <a:ext cx="534175" cy="335775"/>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1"/>
            <p:cNvSpPr/>
            <p:nvPr/>
          </p:nvSpPr>
          <p:spPr>
            <a:xfrm>
              <a:off x="3941225" y="2531400"/>
              <a:ext cx="657275" cy="73275"/>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1"/>
            <p:cNvSpPr/>
            <p:nvPr/>
          </p:nvSpPr>
          <p:spPr>
            <a:xfrm>
              <a:off x="3936125" y="2523250"/>
              <a:ext cx="668475" cy="89575"/>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1"/>
            <p:cNvSpPr/>
            <p:nvPr/>
          </p:nvSpPr>
          <p:spPr>
            <a:xfrm>
              <a:off x="4246450" y="2181400"/>
              <a:ext cx="103800" cy="392750"/>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1"/>
            <p:cNvSpPr/>
            <p:nvPr/>
          </p:nvSpPr>
          <p:spPr>
            <a:xfrm>
              <a:off x="4238300" y="2172250"/>
              <a:ext cx="120100" cy="410050"/>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1"/>
            <p:cNvSpPr/>
            <p:nvPr/>
          </p:nvSpPr>
          <p:spPr>
            <a:xfrm>
              <a:off x="4230175" y="2181400"/>
              <a:ext cx="136350" cy="284900"/>
            </a:xfrm>
            <a:custGeom>
              <a:rect b="b" l="l" r="r" t="t"/>
              <a:pathLst>
                <a:path extrusionOk="0" h="11396" w="5454">
                  <a:moveTo>
                    <a:pt x="0" y="1"/>
                  </a:moveTo>
                  <a:lnTo>
                    <a:pt x="0" y="11396"/>
                  </a:lnTo>
                  <a:lnTo>
                    <a:pt x="5454" y="11396"/>
                  </a:lnTo>
                  <a:lnTo>
                    <a:pt x="545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1"/>
            <p:cNvSpPr/>
            <p:nvPr/>
          </p:nvSpPr>
          <p:spPr>
            <a:xfrm>
              <a:off x="4222025" y="2172250"/>
              <a:ext cx="152650" cy="303225"/>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1"/>
            <p:cNvSpPr/>
            <p:nvPr/>
          </p:nvSpPr>
          <p:spPr>
            <a:xfrm>
              <a:off x="3469125" y="874000"/>
              <a:ext cx="1707275" cy="133592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1"/>
            <p:cNvSpPr/>
            <p:nvPr/>
          </p:nvSpPr>
          <p:spPr>
            <a:xfrm>
              <a:off x="3461000" y="865875"/>
              <a:ext cx="1723550" cy="135217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1"/>
            <p:cNvSpPr/>
            <p:nvPr/>
          </p:nvSpPr>
          <p:spPr>
            <a:xfrm>
              <a:off x="3560700" y="945225"/>
              <a:ext cx="1524125" cy="1193475"/>
            </a:xfrm>
            <a:custGeom>
              <a:rect b="b" l="l" r="r" t="t"/>
              <a:pathLst>
                <a:path extrusionOk="0" h="47739" w="60965">
                  <a:moveTo>
                    <a:pt x="1" y="1"/>
                  </a:moveTo>
                  <a:lnTo>
                    <a:pt x="1" y="47738"/>
                  </a:lnTo>
                  <a:lnTo>
                    <a:pt x="60965" y="47738"/>
                  </a:lnTo>
                  <a:lnTo>
                    <a:pt x="60965" y="1"/>
                  </a:ln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1"/>
            <p:cNvSpPr/>
            <p:nvPr/>
          </p:nvSpPr>
          <p:spPr>
            <a:xfrm>
              <a:off x="3551550" y="937075"/>
              <a:ext cx="1542450" cy="120975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1"/>
            <p:cNvSpPr/>
            <p:nvPr/>
          </p:nvSpPr>
          <p:spPr>
            <a:xfrm>
              <a:off x="3671600" y="1070375"/>
              <a:ext cx="637950" cy="293050"/>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1"/>
            <p:cNvSpPr/>
            <p:nvPr/>
          </p:nvSpPr>
          <p:spPr>
            <a:xfrm>
              <a:off x="3760125" y="1538400"/>
              <a:ext cx="1047975" cy="116000"/>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1"/>
            <p:cNvSpPr/>
            <p:nvPr/>
          </p:nvSpPr>
          <p:spPr>
            <a:xfrm>
              <a:off x="3760125" y="1639125"/>
              <a:ext cx="1047975" cy="116000"/>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1"/>
            <p:cNvSpPr/>
            <p:nvPr/>
          </p:nvSpPr>
          <p:spPr>
            <a:xfrm>
              <a:off x="3760125" y="1866000"/>
              <a:ext cx="1047975" cy="115000"/>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1"/>
            <p:cNvSpPr/>
            <p:nvPr/>
          </p:nvSpPr>
          <p:spPr>
            <a:xfrm>
              <a:off x="3760125" y="1764250"/>
              <a:ext cx="1047975" cy="116025"/>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1"/>
            <p:cNvSpPr/>
            <p:nvPr/>
          </p:nvSpPr>
          <p:spPr>
            <a:xfrm>
              <a:off x="4825375" y="1479375"/>
              <a:ext cx="96675" cy="97700"/>
            </a:xfrm>
            <a:custGeom>
              <a:rect b="b" l="l" r="r" t="t"/>
              <a:pathLst>
                <a:path extrusionOk="0" h="3908" w="3867">
                  <a:moveTo>
                    <a:pt x="0" y="1"/>
                  </a:moveTo>
                  <a:lnTo>
                    <a:pt x="0" y="3908"/>
                  </a:lnTo>
                  <a:lnTo>
                    <a:pt x="3866" y="3908"/>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1"/>
            <p:cNvSpPr/>
            <p:nvPr/>
          </p:nvSpPr>
          <p:spPr>
            <a:xfrm>
              <a:off x="4825375" y="1599425"/>
              <a:ext cx="96675" cy="96700"/>
            </a:xfrm>
            <a:custGeom>
              <a:rect b="b" l="l" r="r" t="t"/>
              <a:pathLst>
                <a:path extrusionOk="0" h="3868"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1"/>
            <p:cNvSpPr/>
            <p:nvPr/>
          </p:nvSpPr>
          <p:spPr>
            <a:xfrm>
              <a:off x="4825375" y="1804950"/>
              <a:ext cx="96675" cy="96675"/>
            </a:xfrm>
            <a:custGeom>
              <a:rect b="b" l="l" r="r" t="t"/>
              <a:pathLst>
                <a:path extrusionOk="0" h="3867"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1"/>
            <p:cNvSpPr/>
            <p:nvPr/>
          </p:nvSpPr>
          <p:spPr>
            <a:xfrm>
              <a:off x="4825375" y="1924000"/>
              <a:ext cx="96675" cy="97700"/>
            </a:xfrm>
            <a:custGeom>
              <a:rect b="b" l="l" r="r" t="t"/>
              <a:pathLst>
                <a:path extrusionOk="0" h="3908" w="3867">
                  <a:moveTo>
                    <a:pt x="0" y="0"/>
                  </a:moveTo>
                  <a:lnTo>
                    <a:pt x="0" y="3907"/>
                  </a:lnTo>
                  <a:lnTo>
                    <a:pt x="3866" y="3907"/>
                  </a:lnTo>
                  <a:lnTo>
                    <a:pt x="386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1"/>
            <p:cNvSpPr/>
            <p:nvPr/>
          </p:nvSpPr>
          <p:spPr>
            <a:xfrm>
              <a:off x="3644125" y="1479375"/>
              <a:ext cx="96700" cy="97700"/>
            </a:xfrm>
            <a:custGeom>
              <a:rect b="b" l="l" r="r" t="t"/>
              <a:pathLst>
                <a:path extrusionOk="0" h="3908" w="3868">
                  <a:moveTo>
                    <a:pt x="1" y="1"/>
                  </a:moveTo>
                  <a:lnTo>
                    <a:pt x="1" y="3908"/>
                  </a:lnTo>
                  <a:lnTo>
                    <a:pt x="3867" y="3908"/>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1"/>
            <p:cNvSpPr/>
            <p:nvPr/>
          </p:nvSpPr>
          <p:spPr>
            <a:xfrm>
              <a:off x="3644125" y="1599425"/>
              <a:ext cx="96700" cy="96700"/>
            </a:xfrm>
            <a:custGeom>
              <a:rect b="b" l="l" r="r" t="t"/>
              <a:pathLst>
                <a:path extrusionOk="0" h="3868"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1"/>
            <p:cNvSpPr/>
            <p:nvPr/>
          </p:nvSpPr>
          <p:spPr>
            <a:xfrm>
              <a:off x="3644125" y="1804950"/>
              <a:ext cx="96700" cy="96675"/>
            </a:xfrm>
            <a:custGeom>
              <a:rect b="b" l="l" r="r" t="t"/>
              <a:pathLst>
                <a:path extrusionOk="0" h="3867"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1"/>
            <p:cNvSpPr/>
            <p:nvPr/>
          </p:nvSpPr>
          <p:spPr>
            <a:xfrm>
              <a:off x="3644125" y="1924000"/>
              <a:ext cx="96700" cy="97700"/>
            </a:xfrm>
            <a:custGeom>
              <a:rect b="b" l="l" r="r" t="t"/>
              <a:pathLst>
                <a:path extrusionOk="0" h="3908" w="3868">
                  <a:moveTo>
                    <a:pt x="1" y="0"/>
                  </a:moveTo>
                  <a:lnTo>
                    <a:pt x="1" y="3907"/>
                  </a:lnTo>
                  <a:lnTo>
                    <a:pt x="3867" y="3907"/>
                  </a:lnTo>
                  <a:lnTo>
                    <a:pt x="386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1"/>
            <p:cNvSpPr/>
            <p:nvPr/>
          </p:nvSpPr>
          <p:spPr>
            <a:xfrm>
              <a:off x="4389900" y="1053075"/>
              <a:ext cx="534175" cy="335775"/>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1"/>
            <p:cNvSpPr/>
            <p:nvPr/>
          </p:nvSpPr>
          <p:spPr>
            <a:xfrm>
              <a:off x="2792550" y="4478775"/>
              <a:ext cx="657275" cy="73275"/>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1"/>
            <p:cNvSpPr/>
            <p:nvPr/>
          </p:nvSpPr>
          <p:spPr>
            <a:xfrm>
              <a:off x="2787450" y="4470625"/>
              <a:ext cx="667475" cy="89550"/>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1"/>
            <p:cNvSpPr/>
            <p:nvPr/>
          </p:nvSpPr>
          <p:spPr>
            <a:xfrm>
              <a:off x="3097775" y="4128775"/>
              <a:ext cx="102775" cy="392750"/>
            </a:xfrm>
            <a:custGeom>
              <a:rect b="b" l="l" r="r" t="t"/>
              <a:pathLst>
                <a:path extrusionOk="0" h="15710" w="4111">
                  <a:moveTo>
                    <a:pt x="1" y="0"/>
                  </a:moveTo>
                  <a:lnTo>
                    <a:pt x="1" y="15709"/>
                  </a:lnTo>
                  <a:lnTo>
                    <a:pt x="4111" y="15709"/>
                  </a:lnTo>
                  <a:lnTo>
                    <a:pt x="411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1"/>
            <p:cNvSpPr/>
            <p:nvPr/>
          </p:nvSpPr>
          <p:spPr>
            <a:xfrm>
              <a:off x="3089625" y="4119600"/>
              <a:ext cx="120100" cy="410050"/>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1"/>
            <p:cNvSpPr/>
            <p:nvPr/>
          </p:nvSpPr>
          <p:spPr>
            <a:xfrm>
              <a:off x="3081500" y="4128775"/>
              <a:ext cx="135350" cy="284900"/>
            </a:xfrm>
            <a:custGeom>
              <a:rect b="b" l="l" r="r" t="t"/>
              <a:pathLst>
                <a:path extrusionOk="0" h="11396" w="5414">
                  <a:moveTo>
                    <a:pt x="0" y="0"/>
                  </a:moveTo>
                  <a:lnTo>
                    <a:pt x="0" y="11395"/>
                  </a:lnTo>
                  <a:lnTo>
                    <a:pt x="5413" y="11395"/>
                  </a:lnTo>
                  <a:lnTo>
                    <a:pt x="5413" y="0"/>
                  </a:ln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1"/>
            <p:cNvSpPr/>
            <p:nvPr/>
          </p:nvSpPr>
          <p:spPr>
            <a:xfrm>
              <a:off x="3073350" y="4119600"/>
              <a:ext cx="152650" cy="302200"/>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1"/>
            <p:cNvSpPr/>
            <p:nvPr/>
          </p:nvSpPr>
          <p:spPr>
            <a:xfrm>
              <a:off x="2320450" y="2821375"/>
              <a:ext cx="1707275" cy="1335900"/>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1"/>
            <p:cNvSpPr/>
            <p:nvPr/>
          </p:nvSpPr>
          <p:spPr>
            <a:xfrm>
              <a:off x="2311300" y="2813225"/>
              <a:ext cx="1724575" cy="1352200"/>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1"/>
            <p:cNvSpPr/>
            <p:nvPr/>
          </p:nvSpPr>
          <p:spPr>
            <a:xfrm>
              <a:off x="2411025" y="2892600"/>
              <a:ext cx="1525125" cy="1193450"/>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1"/>
            <p:cNvSpPr/>
            <p:nvPr/>
          </p:nvSpPr>
          <p:spPr>
            <a:xfrm>
              <a:off x="240287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1"/>
            <p:cNvSpPr/>
            <p:nvPr/>
          </p:nvSpPr>
          <p:spPr>
            <a:xfrm>
              <a:off x="2700975" y="2953625"/>
              <a:ext cx="534175" cy="335775"/>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1"/>
            <p:cNvSpPr/>
            <p:nvPr/>
          </p:nvSpPr>
          <p:spPr>
            <a:xfrm>
              <a:off x="2700975" y="3313800"/>
              <a:ext cx="534175" cy="334775"/>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1"/>
            <p:cNvSpPr/>
            <p:nvPr/>
          </p:nvSpPr>
          <p:spPr>
            <a:xfrm>
              <a:off x="2700975" y="3681100"/>
              <a:ext cx="534175" cy="335775"/>
            </a:xfrm>
            <a:custGeom>
              <a:rect b="b" l="l" r="r" t="t"/>
              <a:pathLst>
                <a:path extrusionOk="0" h="13431" w="21367">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1"/>
            <p:cNvSpPr/>
            <p:nvPr/>
          </p:nvSpPr>
          <p:spPr>
            <a:xfrm>
              <a:off x="2692850" y="3672950"/>
              <a:ext cx="551450" cy="352075"/>
            </a:xfrm>
            <a:custGeom>
              <a:rect b="b" l="l" r="r" t="t"/>
              <a:pathLst>
                <a:path extrusionOk="0" h="14083" w="22058">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1"/>
            <p:cNvSpPr/>
            <p:nvPr/>
          </p:nvSpPr>
          <p:spPr>
            <a:xfrm>
              <a:off x="3304325" y="2953625"/>
              <a:ext cx="534175" cy="335775"/>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1"/>
            <p:cNvSpPr/>
            <p:nvPr/>
          </p:nvSpPr>
          <p:spPr>
            <a:xfrm>
              <a:off x="3304325" y="3321950"/>
              <a:ext cx="534175" cy="335775"/>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1"/>
            <p:cNvSpPr/>
            <p:nvPr/>
          </p:nvSpPr>
          <p:spPr>
            <a:xfrm>
              <a:off x="3173075" y="2324875"/>
              <a:ext cx="135325" cy="24927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1"/>
            <p:cNvSpPr/>
            <p:nvPr/>
          </p:nvSpPr>
          <p:spPr>
            <a:xfrm>
              <a:off x="2390675" y="1910275"/>
              <a:ext cx="866850" cy="1118675"/>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1"/>
            <p:cNvSpPr/>
            <p:nvPr/>
          </p:nvSpPr>
          <p:spPr>
            <a:xfrm>
              <a:off x="2431350" y="1943325"/>
              <a:ext cx="633900" cy="998125"/>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1"/>
            <p:cNvSpPr/>
            <p:nvPr/>
          </p:nvSpPr>
          <p:spPr>
            <a:xfrm>
              <a:off x="2939050" y="2055250"/>
              <a:ext cx="304250" cy="177050"/>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1"/>
            <p:cNvSpPr/>
            <p:nvPr/>
          </p:nvSpPr>
          <p:spPr>
            <a:xfrm>
              <a:off x="2382525" y="1901600"/>
              <a:ext cx="878075" cy="1136150"/>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1"/>
            <p:cNvSpPr/>
            <p:nvPr/>
          </p:nvSpPr>
          <p:spPr>
            <a:xfrm>
              <a:off x="2417125" y="1742250"/>
              <a:ext cx="1039825" cy="903125"/>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1"/>
            <p:cNvSpPr/>
            <p:nvPr/>
          </p:nvSpPr>
          <p:spPr>
            <a:xfrm>
              <a:off x="2435425" y="1733725"/>
              <a:ext cx="997100" cy="919800"/>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1"/>
            <p:cNvSpPr/>
            <p:nvPr/>
          </p:nvSpPr>
          <p:spPr>
            <a:xfrm>
              <a:off x="2586000" y="2406000"/>
              <a:ext cx="59050" cy="52500"/>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1"/>
            <p:cNvSpPr/>
            <p:nvPr/>
          </p:nvSpPr>
          <p:spPr>
            <a:xfrm>
              <a:off x="2671475" y="1981950"/>
              <a:ext cx="727475" cy="348225"/>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1"/>
            <p:cNvSpPr/>
            <p:nvPr/>
          </p:nvSpPr>
          <p:spPr>
            <a:xfrm>
              <a:off x="2657225" y="2145625"/>
              <a:ext cx="358175" cy="400300"/>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1"/>
            <p:cNvSpPr/>
            <p:nvPr/>
          </p:nvSpPr>
          <p:spPr>
            <a:xfrm>
              <a:off x="2814925" y="2364375"/>
              <a:ext cx="487375" cy="66325"/>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1"/>
            <p:cNvSpPr/>
            <p:nvPr/>
          </p:nvSpPr>
          <p:spPr>
            <a:xfrm>
              <a:off x="2735575" y="2281825"/>
              <a:ext cx="160775" cy="314125"/>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1"/>
            <p:cNvSpPr/>
            <p:nvPr/>
          </p:nvSpPr>
          <p:spPr>
            <a:xfrm>
              <a:off x="2734550" y="2272975"/>
              <a:ext cx="163825" cy="331700"/>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1"/>
            <p:cNvSpPr/>
            <p:nvPr/>
          </p:nvSpPr>
          <p:spPr>
            <a:xfrm>
              <a:off x="1585875" y="4992575"/>
              <a:ext cx="2500875" cy="466000"/>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1"/>
            <p:cNvSpPr/>
            <p:nvPr/>
          </p:nvSpPr>
          <p:spPr>
            <a:xfrm>
              <a:off x="1577750" y="4984425"/>
              <a:ext cx="2518150" cy="483300"/>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1"/>
            <p:cNvSpPr/>
            <p:nvPr/>
          </p:nvSpPr>
          <p:spPr>
            <a:xfrm>
              <a:off x="1598100" y="2881400"/>
              <a:ext cx="1406100" cy="2341600"/>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1"/>
            <p:cNvSpPr/>
            <p:nvPr/>
          </p:nvSpPr>
          <p:spPr>
            <a:xfrm>
              <a:off x="1631675" y="2921075"/>
              <a:ext cx="1264675" cy="229332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1"/>
            <p:cNvSpPr/>
            <p:nvPr/>
          </p:nvSpPr>
          <p:spPr>
            <a:xfrm>
              <a:off x="2061025" y="3553925"/>
              <a:ext cx="189250" cy="494225"/>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1"/>
            <p:cNvSpPr/>
            <p:nvPr/>
          </p:nvSpPr>
          <p:spPr>
            <a:xfrm>
              <a:off x="2482225" y="4041475"/>
              <a:ext cx="199450" cy="202600"/>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1"/>
            <p:cNvSpPr/>
            <p:nvPr/>
          </p:nvSpPr>
          <p:spPr>
            <a:xfrm>
              <a:off x="2361150" y="4252250"/>
              <a:ext cx="335775" cy="50525"/>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1"/>
            <p:cNvSpPr/>
            <p:nvPr/>
          </p:nvSpPr>
          <p:spPr>
            <a:xfrm>
              <a:off x="2311300" y="4874800"/>
              <a:ext cx="481275" cy="35362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1"/>
            <p:cNvSpPr/>
            <p:nvPr/>
          </p:nvSpPr>
          <p:spPr>
            <a:xfrm>
              <a:off x="1614375" y="2872825"/>
              <a:ext cx="1385750" cy="235885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1"/>
            <p:cNvSpPr/>
            <p:nvPr/>
          </p:nvSpPr>
          <p:spPr>
            <a:xfrm>
              <a:off x="2237025" y="2767550"/>
              <a:ext cx="724450" cy="471000"/>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1"/>
            <p:cNvSpPr/>
            <p:nvPr/>
          </p:nvSpPr>
          <p:spPr>
            <a:xfrm>
              <a:off x="2237025" y="2767450"/>
              <a:ext cx="532150" cy="315425"/>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1"/>
            <p:cNvSpPr/>
            <p:nvPr/>
          </p:nvSpPr>
          <p:spPr>
            <a:xfrm>
              <a:off x="2227875" y="2759300"/>
              <a:ext cx="742750" cy="488050"/>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1"/>
            <p:cNvSpPr/>
            <p:nvPr/>
          </p:nvSpPr>
          <p:spPr>
            <a:xfrm>
              <a:off x="3860850" y="4333950"/>
              <a:ext cx="672550" cy="470425"/>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1"/>
            <p:cNvSpPr/>
            <p:nvPr/>
          </p:nvSpPr>
          <p:spPr>
            <a:xfrm>
              <a:off x="3852700" y="4326150"/>
              <a:ext cx="674575" cy="486350"/>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1"/>
            <p:cNvSpPr/>
            <p:nvPr/>
          </p:nvSpPr>
          <p:spPr>
            <a:xfrm>
              <a:off x="4208800" y="4389225"/>
              <a:ext cx="212675" cy="101775"/>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1"/>
            <p:cNvSpPr/>
            <p:nvPr/>
          </p:nvSpPr>
          <p:spPr>
            <a:xfrm>
              <a:off x="4107075" y="4395325"/>
              <a:ext cx="78350" cy="56000"/>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1"/>
            <p:cNvSpPr/>
            <p:nvPr/>
          </p:nvSpPr>
          <p:spPr>
            <a:xfrm>
              <a:off x="3132375" y="4321475"/>
              <a:ext cx="590625" cy="35775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1"/>
            <p:cNvSpPr/>
            <p:nvPr/>
          </p:nvSpPr>
          <p:spPr>
            <a:xfrm>
              <a:off x="3136450" y="4312925"/>
              <a:ext cx="579950" cy="374425"/>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1"/>
            <p:cNvSpPr/>
            <p:nvPr/>
          </p:nvSpPr>
          <p:spPr>
            <a:xfrm>
              <a:off x="3444725" y="4365825"/>
              <a:ext cx="110925" cy="69225"/>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1"/>
            <p:cNvSpPr/>
            <p:nvPr/>
          </p:nvSpPr>
          <p:spPr>
            <a:xfrm>
              <a:off x="3362300" y="4339625"/>
              <a:ext cx="85500" cy="62600"/>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1"/>
            <p:cNvSpPr/>
            <p:nvPr/>
          </p:nvSpPr>
          <p:spPr>
            <a:xfrm>
              <a:off x="2535150" y="3264975"/>
              <a:ext cx="1519025" cy="2054400"/>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1"/>
            <p:cNvSpPr/>
            <p:nvPr/>
          </p:nvSpPr>
          <p:spPr>
            <a:xfrm>
              <a:off x="2553450" y="3316850"/>
              <a:ext cx="1490550" cy="2002325"/>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1"/>
            <p:cNvSpPr/>
            <p:nvPr/>
          </p:nvSpPr>
          <p:spPr>
            <a:xfrm>
              <a:off x="2545325" y="3256325"/>
              <a:ext cx="1502750" cy="20720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1"/>
            <p:cNvSpPr/>
            <p:nvPr/>
          </p:nvSpPr>
          <p:spPr>
            <a:xfrm>
              <a:off x="3802850" y="4638300"/>
              <a:ext cx="175025" cy="233225"/>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1"/>
            <p:cNvSpPr/>
            <p:nvPr/>
          </p:nvSpPr>
          <p:spPr>
            <a:xfrm>
              <a:off x="975425" y="2808800"/>
              <a:ext cx="1312500" cy="2649775"/>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1"/>
            <p:cNvSpPr/>
            <p:nvPr/>
          </p:nvSpPr>
          <p:spPr>
            <a:xfrm>
              <a:off x="966275" y="2801025"/>
              <a:ext cx="1330800" cy="2666700"/>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1"/>
            <p:cNvSpPr/>
            <p:nvPr/>
          </p:nvSpPr>
          <p:spPr>
            <a:xfrm>
              <a:off x="474850" y="2774800"/>
              <a:ext cx="1737800" cy="2683775"/>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1"/>
            <p:cNvSpPr/>
            <p:nvPr/>
          </p:nvSpPr>
          <p:spPr>
            <a:xfrm>
              <a:off x="469775" y="2766425"/>
              <a:ext cx="1751000" cy="2701300"/>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1"/>
            <p:cNvSpPr/>
            <p:nvPr/>
          </p:nvSpPr>
          <p:spPr>
            <a:xfrm>
              <a:off x="1026300" y="5458550"/>
              <a:ext cx="6114750" cy="25"/>
            </a:xfrm>
            <a:custGeom>
              <a:rect b="b" l="l" r="r" t="t"/>
              <a:pathLst>
                <a:path extrusionOk="0" h="1" w="244590">
                  <a:moveTo>
                    <a:pt x="0" y="0"/>
                  </a:moveTo>
                  <a:lnTo>
                    <a:pt x="244590"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1"/>
            <p:cNvSpPr/>
            <p:nvPr/>
          </p:nvSpPr>
          <p:spPr>
            <a:xfrm>
              <a:off x="1017150" y="5450400"/>
              <a:ext cx="6132050" cy="17325"/>
            </a:xfrm>
            <a:custGeom>
              <a:rect b="b" l="l" r="r" t="t"/>
              <a:pathLst>
                <a:path extrusionOk="0" h="693" w="245282">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80" name="Google Shape;1880;p1"/>
          <p:cNvSpPr txBox="1"/>
          <p:nvPr>
            <p:ph type="ctrTitle"/>
          </p:nvPr>
        </p:nvSpPr>
        <p:spPr>
          <a:xfrm>
            <a:off x="4025250" y="871725"/>
            <a:ext cx="4926300" cy="2517300"/>
          </a:xfrm>
          <a:prstGeom prst="rect">
            <a:avLst/>
          </a:prstGeom>
          <a:solidFill>
            <a:srgbClr val="77C6FC"/>
          </a:solid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4700"/>
              <a:t>Credit Default Risk Prediction using Machine Learning</a:t>
            </a:r>
            <a:endParaRPr sz="4700">
              <a:solidFill>
                <a:schemeClr val="dk2"/>
              </a:solidFill>
            </a:endParaRPr>
          </a:p>
        </p:txBody>
      </p:sp>
      <p:sp>
        <p:nvSpPr>
          <p:cNvPr id="1881" name="Google Shape;1881;p1"/>
          <p:cNvSpPr txBox="1"/>
          <p:nvPr>
            <p:ph idx="1" type="subTitle"/>
          </p:nvPr>
        </p:nvSpPr>
        <p:spPr>
          <a:xfrm>
            <a:off x="5441100" y="3508700"/>
            <a:ext cx="3702900" cy="978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n" sz="2300"/>
              <a:t>Team 10</a:t>
            </a:r>
            <a:endParaRPr sz="2300"/>
          </a:p>
          <a:p>
            <a:pPr indent="0" lvl="0" marL="0" rtl="0" algn="r">
              <a:lnSpc>
                <a:spcPct val="100000"/>
              </a:lnSpc>
              <a:spcBef>
                <a:spcPts val="0"/>
              </a:spcBef>
              <a:spcAft>
                <a:spcPts val="0"/>
              </a:spcAft>
              <a:buClr>
                <a:schemeClr val="dk1"/>
              </a:buClr>
              <a:buSzPts val="1100"/>
              <a:buFont typeface="Arial"/>
              <a:buNone/>
            </a:pPr>
            <a:r>
              <a:rPr lang="en" sz="2300"/>
              <a:t>Akshay Oza &amp; Tianying Chu</a:t>
            </a:r>
            <a:endParaRPr sz="2300"/>
          </a:p>
          <a:p>
            <a:pPr indent="0" lvl="0" marL="0" rtl="0" algn="r">
              <a:lnSpc>
                <a:spcPct val="100000"/>
              </a:lnSpc>
              <a:spcBef>
                <a:spcPts val="0"/>
              </a:spcBef>
              <a:spcAft>
                <a:spcPts val="0"/>
              </a:spcAft>
              <a:buClr>
                <a:schemeClr val="dk1"/>
              </a:buClr>
              <a:buSzPts val="1100"/>
              <a:buFont typeface="Arial"/>
              <a:buNone/>
            </a:pPr>
            <a:r>
              <a:rPr lang="en" sz="2300"/>
              <a:t>Data Science and Big Data</a:t>
            </a:r>
            <a:endParaRPr sz="2300"/>
          </a:p>
          <a:p>
            <a:pPr indent="0" lvl="0" marL="0" rtl="0" algn="r">
              <a:lnSpc>
                <a:spcPct val="100000"/>
              </a:lnSpc>
              <a:spcBef>
                <a:spcPts val="0"/>
              </a:spcBef>
              <a:spcAft>
                <a:spcPts val="0"/>
              </a:spcAft>
              <a:buClr>
                <a:schemeClr val="dk1"/>
              </a:buClr>
              <a:buSzPts val="1100"/>
              <a:buFont typeface="Arial"/>
              <a:buNone/>
            </a:pPr>
            <a:r>
              <a:rPr lang="en" sz="2300"/>
              <a:t>-Fall 2020</a:t>
            </a:r>
            <a:endParaRPr sz="2300"/>
          </a:p>
          <a:p>
            <a:pPr indent="0" lvl="0" marL="0" rtl="0" algn="l">
              <a:lnSpc>
                <a:spcPct val="100000"/>
              </a:lnSpc>
              <a:spcBef>
                <a:spcPts val="0"/>
              </a:spcBef>
              <a:spcAft>
                <a:spcPts val="0"/>
              </a:spcAft>
              <a:buClr>
                <a:schemeClr val="dk1"/>
              </a:buClr>
              <a:buSzPts val="1100"/>
              <a:buFont typeface="Arial"/>
              <a:buNone/>
            </a:pPr>
            <a:r>
              <a:t/>
            </a:r>
            <a:endParaRPr sz="2300">
              <a:solidFill>
                <a:schemeClr val="accent1"/>
              </a:solidFill>
            </a:endParaRPr>
          </a:p>
          <a:p>
            <a:pPr indent="0" lvl="0" marL="0" rtl="0" algn="l">
              <a:lnSpc>
                <a:spcPct val="100000"/>
              </a:lnSpc>
              <a:spcBef>
                <a:spcPts val="0"/>
              </a:spcBef>
              <a:spcAft>
                <a:spcPts val="0"/>
              </a:spcAft>
              <a:buSzPts val="2800"/>
              <a:buNone/>
            </a:pPr>
            <a:r>
              <a:t/>
            </a:r>
            <a:endParaRPr sz="23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88" name="Shape 2188"/>
        <p:cNvGrpSpPr/>
        <p:nvPr/>
      </p:nvGrpSpPr>
      <p:grpSpPr>
        <a:xfrm>
          <a:off x="0" y="0"/>
          <a:ext cx="0" cy="0"/>
          <a:chOff x="0" y="0"/>
          <a:chExt cx="0" cy="0"/>
        </a:xfrm>
      </p:grpSpPr>
      <p:sp>
        <p:nvSpPr>
          <p:cNvPr id="2189" name="Google Shape;2189;gb1c6262774_1_48"/>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EDA - Applicants’ Characteristics</a:t>
            </a:r>
            <a:endParaRPr/>
          </a:p>
          <a:p>
            <a:pPr indent="0" lvl="0" marL="0" rtl="0" algn="ctr">
              <a:spcBef>
                <a:spcPts val="0"/>
              </a:spcBef>
              <a:spcAft>
                <a:spcPts val="0"/>
              </a:spcAft>
              <a:buNone/>
            </a:pPr>
            <a:r>
              <a:t/>
            </a:r>
            <a:endParaRPr/>
          </a:p>
        </p:txBody>
      </p:sp>
      <p:pic>
        <p:nvPicPr>
          <p:cNvPr id="2190" name="Google Shape;2190;gb1c6262774_1_48"/>
          <p:cNvPicPr preferRelativeResize="0"/>
          <p:nvPr/>
        </p:nvPicPr>
        <p:blipFill>
          <a:blip r:embed="rId3">
            <a:alphaModFix/>
          </a:blip>
          <a:stretch>
            <a:fillRect/>
          </a:stretch>
        </p:blipFill>
        <p:spPr>
          <a:xfrm>
            <a:off x="2228496" y="1252025"/>
            <a:ext cx="4687009" cy="37390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4" name="Shape 2194"/>
        <p:cNvGrpSpPr/>
        <p:nvPr/>
      </p:nvGrpSpPr>
      <p:grpSpPr>
        <a:xfrm>
          <a:off x="0" y="0"/>
          <a:ext cx="0" cy="0"/>
          <a:chOff x="0" y="0"/>
          <a:chExt cx="0" cy="0"/>
        </a:xfrm>
      </p:grpSpPr>
      <p:sp>
        <p:nvSpPr>
          <p:cNvPr id="2195" name="Google Shape;2195;gb1c6262774_1_54"/>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EDA - Loan Activities</a:t>
            </a:r>
            <a:endParaRPr/>
          </a:p>
          <a:p>
            <a:pPr indent="0" lvl="0" marL="0" rtl="0" algn="ctr">
              <a:spcBef>
                <a:spcPts val="0"/>
              </a:spcBef>
              <a:spcAft>
                <a:spcPts val="0"/>
              </a:spcAft>
              <a:buNone/>
            </a:pPr>
            <a:r>
              <a:t/>
            </a:r>
            <a:endParaRPr/>
          </a:p>
        </p:txBody>
      </p:sp>
      <p:pic>
        <p:nvPicPr>
          <p:cNvPr id="2196" name="Google Shape;2196;gb1c6262774_1_54"/>
          <p:cNvPicPr preferRelativeResize="0"/>
          <p:nvPr/>
        </p:nvPicPr>
        <p:blipFill>
          <a:blip r:embed="rId3">
            <a:alphaModFix/>
          </a:blip>
          <a:stretch>
            <a:fillRect/>
          </a:stretch>
        </p:blipFill>
        <p:spPr>
          <a:xfrm>
            <a:off x="1814007" y="1252025"/>
            <a:ext cx="5515987" cy="3739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0" name="Shape 2200"/>
        <p:cNvGrpSpPr/>
        <p:nvPr/>
      </p:nvGrpSpPr>
      <p:grpSpPr>
        <a:xfrm>
          <a:off x="0" y="0"/>
          <a:ext cx="0" cy="0"/>
          <a:chOff x="0" y="0"/>
          <a:chExt cx="0" cy="0"/>
        </a:xfrm>
      </p:grpSpPr>
      <p:sp>
        <p:nvSpPr>
          <p:cNvPr id="2201" name="Google Shape;2201;gb1c6262774_1_60"/>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EDA - Loan Activities</a:t>
            </a:r>
            <a:endParaRPr/>
          </a:p>
          <a:p>
            <a:pPr indent="0" lvl="0" marL="0" rtl="0" algn="ctr">
              <a:spcBef>
                <a:spcPts val="0"/>
              </a:spcBef>
              <a:spcAft>
                <a:spcPts val="0"/>
              </a:spcAft>
              <a:buNone/>
            </a:pPr>
            <a:r>
              <a:t/>
            </a:r>
            <a:endParaRPr/>
          </a:p>
        </p:txBody>
      </p:sp>
      <p:pic>
        <p:nvPicPr>
          <p:cNvPr id="2202" name="Google Shape;2202;gb1c6262774_1_60"/>
          <p:cNvPicPr preferRelativeResize="0"/>
          <p:nvPr/>
        </p:nvPicPr>
        <p:blipFill>
          <a:blip r:embed="rId3">
            <a:alphaModFix/>
          </a:blip>
          <a:stretch>
            <a:fillRect/>
          </a:stretch>
        </p:blipFill>
        <p:spPr>
          <a:xfrm>
            <a:off x="152400" y="1252025"/>
            <a:ext cx="8839198" cy="349404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06" name="Shape 2206"/>
        <p:cNvGrpSpPr/>
        <p:nvPr/>
      </p:nvGrpSpPr>
      <p:grpSpPr>
        <a:xfrm>
          <a:off x="0" y="0"/>
          <a:ext cx="0" cy="0"/>
          <a:chOff x="0" y="0"/>
          <a:chExt cx="0" cy="0"/>
        </a:xfrm>
      </p:grpSpPr>
      <p:sp>
        <p:nvSpPr>
          <p:cNvPr id="2207" name="Google Shape;2207;gb1c6262774_1_65"/>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EDA - Loan Activities</a:t>
            </a:r>
            <a:endParaRPr/>
          </a:p>
          <a:p>
            <a:pPr indent="0" lvl="0" marL="0" rtl="0" algn="ctr">
              <a:spcBef>
                <a:spcPts val="0"/>
              </a:spcBef>
              <a:spcAft>
                <a:spcPts val="0"/>
              </a:spcAft>
              <a:buNone/>
            </a:pPr>
            <a:r>
              <a:t/>
            </a:r>
            <a:endParaRPr/>
          </a:p>
        </p:txBody>
      </p:sp>
      <p:pic>
        <p:nvPicPr>
          <p:cNvPr id="2208" name="Google Shape;2208;gb1c6262774_1_65"/>
          <p:cNvPicPr preferRelativeResize="0"/>
          <p:nvPr/>
        </p:nvPicPr>
        <p:blipFill>
          <a:blip r:embed="rId3">
            <a:alphaModFix/>
          </a:blip>
          <a:stretch>
            <a:fillRect/>
          </a:stretch>
        </p:blipFill>
        <p:spPr>
          <a:xfrm>
            <a:off x="2228496" y="1252025"/>
            <a:ext cx="4687009" cy="37390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2" name="Shape 2212"/>
        <p:cNvGrpSpPr/>
        <p:nvPr/>
      </p:nvGrpSpPr>
      <p:grpSpPr>
        <a:xfrm>
          <a:off x="0" y="0"/>
          <a:ext cx="0" cy="0"/>
          <a:chOff x="0" y="0"/>
          <a:chExt cx="0" cy="0"/>
        </a:xfrm>
      </p:grpSpPr>
      <p:sp>
        <p:nvSpPr>
          <p:cNvPr id="2213" name="Google Shape;2213;gb1c6262774_1_142"/>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EDA - Missing Values</a:t>
            </a:r>
            <a:endParaRPr/>
          </a:p>
          <a:p>
            <a:pPr indent="0" lvl="0" marL="0" rtl="0" algn="ctr">
              <a:spcBef>
                <a:spcPts val="0"/>
              </a:spcBef>
              <a:spcAft>
                <a:spcPts val="0"/>
              </a:spcAft>
              <a:buNone/>
            </a:pPr>
            <a:r>
              <a:t/>
            </a:r>
            <a:endParaRPr/>
          </a:p>
        </p:txBody>
      </p:sp>
      <p:pic>
        <p:nvPicPr>
          <p:cNvPr id="2214" name="Google Shape;2214;gb1c6262774_1_142"/>
          <p:cNvPicPr preferRelativeResize="0"/>
          <p:nvPr/>
        </p:nvPicPr>
        <p:blipFill>
          <a:blip r:embed="rId3">
            <a:alphaModFix/>
          </a:blip>
          <a:stretch>
            <a:fillRect/>
          </a:stretch>
        </p:blipFill>
        <p:spPr>
          <a:xfrm>
            <a:off x="1975586" y="1252025"/>
            <a:ext cx="5192827" cy="3739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8" name="Shape 2218"/>
        <p:cNvGrpSpPr/>
        <p:nvPr/>
      </p:nvGrpSpPr>
      <p:grpSpPr>
        <a:xfrm>
          <a:off x="0" y="0"/>
          <a:ext cx="0" cy="0"/>
          <a:chOff x="0" y="0"/>
          <a:chExt cx="0" cy="0"/>
        </a:xfrm>
      </p:grpSpPr>
      <p:sp>
        <p:nvSpPr>
          <p:cNvPr id="2219" name="Google Shape;2219;gb1c6262774_1_72"/>
          <p:cNvSpPr txBox="1"/>
          <p:nvPr>
            <p:ph idx="4294967295" type="title"/>
          </p:nvPr>
        </p:nvSpPr>
        <p:spPr>
          <a:xfrm>
            <a:off x="5444300" y="356625"/>
            <a:ext cx="3077700" cy="576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Data Preprocessing</a:t>
            </a:r>
            <a:endParaRPr/>
          </a:p>
          <a:p>
            <a:pPr indent="0" lvl="0" marL="0" rtl="0" algn="r">
              <a:spcBef>
                <a:spcPts val="0"/>
              </a:spcBef>
              <a:spcAft>
                <a:spcPts val="0"/>
              </a:spcAft>
              <a:buNone/>
            </a:pPr>
            <a:r>
              <a:rPr lang="en"/>
              <a:t> - Imputation</a:t>
            </a:r>
            <a:endParaRPr/>
          </a:p>
        </p:txBody>
      </p:sp>
      <p:sp>
        <p:nvSpPr>
          <p:cNvPr id="2220" name="Google Shape;2220;gb1c6262774_1_72"/>
          <p:cNvSpPr txBox="1"/>
          <p:nvPr>
            <p:ph idx="1" type="subTitle"/>
          </p:nvPr>
        </p:nvSpPr>
        <p:spPr>
          <a:xfrm>
            <a:off x="1664200" y="429775"/>
            <a:ext cx="2615100" cy="22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application_train.csv</a:t>
            </a:r>
            <a:endParaRPr sz="1800">
              <a:solidFill>
                <a:schemeClr val="accent1"/>
              </a:solidFill>
              <a:latin typeface="Barlow Semi Condensed Medium"/>
              <a:ea typeface="Barlow Semi Condensed Medium"/>
              <a:cs typeface="Barlow Semi Condensed Medium"/>
              <a:sym typeface="Barlow Semi Condensed Medium"/>
            </a:endParaRPr>
          </a:p>
        </p:txBody>
      </p:sp>
      <p:sp>
        <p:nvSpPr>
          <p:cNvPr id="2221" name="Google Shape;2221;gb1c6262774_1_72"/>
          <p:cNvSpPr txBox="1"/>
          <p:nvPr>
            <p:ph idx="2" type="subTitle"/>
          </p:nvPr>
        </p:nvSpPr>
        <p:spPr>
          <a:xfrm>
            <a:off x="1664200" y="1059593"/>
            <a:ext cx="2615100" cy="224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previous_application.csv</a:t>
            </a:r>
            <a:endParaRPr sz="1800">
              <a:solidFill>
                <a:schemeClr val="accent1"/>
              </a:solidFill>
              <a:latin typeface="Barlow Semi Condensed Medium"/>
              <a:ea typeface="Barlow Semi Condensed Medium"/>
              <a:cs typeface="Barlow Semi Condensed Medium"/>
              <a:sym typeface="Barlow Semi Condensed Medium"/>
            </a:endParaRPr>
          </a:p>
        </p:txBody>
      </p:sp>
      <p:sp>
        <p:nvSpPr>
          <p:cNvPr id="2222" name="Google Shape;2222;gb1c6262774_1_72"/>
          <p:cNvSpPr txBox="1"/>
          <p:nvPr>
            <p:ph idx="3" type="subTitle"/>
          </p:nvPr>
        </p:nvSpPr>
        <p:spPr>
          <a:xfrm>
            <a:off x="1664200" y="1689411"/>
            <a:ext cx="2615100" cy="224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installment_payments.csv</a:t>
            </a:r>
            <a:endParaRPr sz="1800">
              <a:solidFill>
                <a:schemeClr val="accent1"/>
              </a:solidFill>
              <a:latin typeface="Barlow Semi Condensed Medium"/>
              <a:ea typeface="Barlow Semi Condensed Medium"/>
              <a:cs typeface="Barlow Semi Condensed Medium"/>
              <a:sym typeface="Barlow Semi Condensed Medium"/>
            </a:endParaRPr>
          </a:p>
        </p:txBody>
      </p:sp>
      <p:sp>
        <p:nvSpPr>
          <p:cNvPr id="2223" name="Google Shape;2223;gb1c6262774_1_72"/>
          <p:cNvSpPr txBox="1"/>
          <p:nvPr>
            <p:ph idx="4" type="subTitle"/>
          </p:nvPr>
        </p:nvSpPr>
        <p:spPr>
          <a:xfrm>
            <a:off x="1664200" y="2319229"/>
            <a:ext cx="2615100" cy="224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bureau.csv</a:t>
            </a:r>
            <a:endParaRPr sz="1800">
              <a:solidFill>
                <a:schemeClr val="accent1"/>
              </a:solidFill>
              <a:latin typeface="Barlow Semi Condensed Medium"/>
              <a:ea typeface="Barlow Semi Condensed Medium"/>
              <a:cs typeface="Barlow Semi Condensed Medium"/>
              <a:sym typeface="Barlow Semi Condensed Medium"/>
            </a:endParaRPr>
          </a:p>
        </p:txBody>
      </p:sp>
      <p:sp>
        <p:nvSpPr>
          <p:cNvPr id="2224" name="Google Shape;2224;gb1c6262774_1_72"/>
          <p:cNvSpPr txBox="1"/>
          <p:nvPr>
            <p:ph idx="5" type="subTitle"/>
          </p:nvPr>
        </p:nvSpPr>
        <p:spPr>
          <a:xfrm>
            <a:off x="4187950" y="2319225"/>
            <a:ext cx="4334100" cy="22986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1800">
                <a:latin typeface="SimSun"/>
                <a:ea typeface="SimSun"/>
                <a:cs typeface="SimSun"/>
                <a:sym typeface="SimSun"/>
              </a:rPr>
              <a:t>·</a:t>
            </a:r>
            <a:r>
              <a:rPr lang="en" sz="1800"/>
              <a:t>More than 10-20% ‘Nan’ values</a:t>
            </a:r>
            <a:endParaRPr sz="1800"/>
          </a:p>
          <a:p>
            <a:pPr indent="320040" lvl="0" marL="0" rtl="0" algn="l">
              <a:lnSpc>
                <a:spcPct val="150000"/>
              </a:lnSpc>
              <a:spcBef>
                <a:spcPts val="0"/>
              </a:spcBef>
              <a:spcAft>
                <a:spcPts val="0"/>
              </a:spcAft>
              <a:buNone/>
            </a:pPr>
            <a:r>
              <a:rPr lang="en" sz="1800"/>
              <a:t>- </a:t>
            </a:r>
            <a:r>
              <a:rPr lang="en" sz="1800"/>
              <a:t>remove those columns</a:t>
            </a:r>
            <a:endParaRPr sz="1800"/>
          </a:p>
          <a:p>
            <a:pPr indent="0" lvl="0" marL="0" rtl="0" algn="l">
              <a:lnSpc>
                <a:spcPct val="150000"/>
              </a:lnSpc>
              <a:spcBef>
                <a:spcPts val="0"/>
              </a:spcBef>
              <a:spcAft>
                <a:spcPts val="0"/>
              </a:spcAft>
              <a:buNone/>
            </a:pPr>
            <a:r>
              <a:rPr lang="en" sz="1800">
                <a:latin typeface="SimSun"/>
                <a:ea typeface="SimSun"/>
                <a:cs typeface="SimSun"/>
                <a:sym typeface="SimSun"/>
              </a:rPr>
              <a:t>·</a:t>
            </a:r>
            <a:r>
              <a:rPr lang="en" sz="1800"/>
              <a:t>Less than 10% missing data</a:t>
            </a:r>
            <a:endParaRPr sz="1800"/>
          </a:p>
          <a:p>
            <a:pPr indent="320040" lvl="0" marL="0" rtl="0" algn="l">
              <a:lnSpc>
                <a:spcPct val="150000"/>
              </a:lnSpc>
              <a:spcBef>
                <a:spcPts val="0"/>
              </a:spcBef>
              <a:spcAft>
                <a:spcPts val="0"/>
              </a:spcAft>
              <a:buNone/>
            </a:pPr>
            <a:r>
              <a:rPr lang="en" sz="1800"/>
              <a:t>- use mean or mode to impute</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8" name="Shape 2228"/>
        <p:cNvGrpSpPr/>
        <p:nvPr/>
      </p:nvGrpSpPr>
      <p:grpSpPr>
        <a:xfrm>
          <a:off x="0" y="0"/>
          <a:ext cx="0" cy="0"/>
          <a:chOff x="0" y="0"/>
          <a:chExt cx="0" cy="0"/>
        </a:xfrm>
      </p:grpSpPr>
      <p:sp>
        <p:nvSpPr>
          <p:cNvPr id="2229" name="Google Shape;2229;gb1c6262774_1_97"/>
          <p:cNvSpPr txBox="1"/>
          <p:nvPr>
            <p:ph idx="4294967295" type="title"/>
          </p:nvPr>
        </p:nvSpPr>
        <p:spPr>
          <a:xfrm>
            <a:off x="4456400" y="356625"/>
            <a:ext cx="4065600" cy="576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Data Preprocessing</a:t>
            </a:r>
            <a:endParaRPr/>
          </a:p>
          <a:p>
            <a:pPr indent="0" lvl="0" marL="0" rtl="0" algn="r">
              <a:spcBef>
                <a:spcPts val="0"/>
              </a:spcBef>
              <a:spcAft>
                <a:spcPts val="0"/>
              </a:spcAft>
              <a:buNone/>
            </a:pPr>
            <a:r>
              <a:rPr lang="en"/>
              <a:t> - Grouping &amp; Aggregation</a:t>
            </a:r>
            <a:endParaRPr/>
          </a:p>
        </p:txBody>
      </p:sp>
      <p:sp>
        <p:nvSpPr>
          <p:cNvPr id="2230" name="Google Shape;2230;gb1c6262774_1_97"/>
          <p:cNvSpPr txBox="1"/>
          <p:nvPr>
            <p:ph idx="1" type="subTitle"/>
          </p:nvPr>
        </p:nvSpPr>
        <p:spPr>
          <a:xfrm>
            <a:off x="1664200" y="1059593"/>
            <a:ext cx="2615100" cy="224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previous_application.csv</a:t>
            </a:r>
            <a:endParaRPr sz="1800">
              <a:solidFill>
                <a:schemeClr val="accent1"/>
              </a:solidFill>
              <a:latin typeface="Barlow Semi Condensed Medium"/>
              <a:ea typeface="Barlow Semi Condensed Medium"/>
              <a:cs typeface="Barlow Semi Condensed Medium"/>
              <a:sym typeface="Barlow Semi Condensed Medium"/>
            </a:endParaRPr>
          </a:p>
        </p:txBody>
      </p:sp>
      <p:sp>
        <p:nvSpPr>
          <p:cNvPr id="2231" name="Google Shape;2231;gb1c6262774_1_97"/>
          <p:cNvSpPr txBox="1"/>
          <p:nvPr>
            <p:ph idx="2" type="subTitle"/>
          </p:nvPr>
        </p:nvSpPr>
        <p:spPr>
          <a:xfrm>
            <a:off x="1664200" y="1689411"/>
            <a:ext cx="2615100" cy="224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installment_payments.csv</a:t>
            </a:r>
            <a:endParaRPr sz="1800">
              <a:solidFill>
                <a:schemeClr val="accent1"/>
              </a:solidFill>
              <a:latin typeface="Barlow Semi Condensed Medium"/>
              <a:ea typeface="Barlow Semi Condensed Medium"/>
              <a:cs typeface="Barlow Semi Condensed Medium"/>
              <a:sym typeface="Barlow Semi Condensed Medium"/>
            </a:endParaRPr>
          </a:p>
        </p:txBody>
      </p:sp>
      <p:sp>
        <p:nvSpPr>
          <p:cNvPr id="2232" name="Google Shape;2232;gb1c6262774_1_97"/>
          <p:cNvSpPr txBox="1"/>
          <p:nvPr>
            <p:ph idx="3" type="subTitle"/>
          </p:nvPr>
        </p:nvSpPr>
        <p:spPr>
          <a:xfrm>
            <a:off x="1664200" y="2319229"/>
            <a:ext cx="2615100" cy="224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bureau.csv</a:t>
            </a:r>
            <a:endParaRPr sz="1800">
              <a:solidFill>
                <a:schemeClr val="accent1"/>
              </a:solidFill>
              <a:latin typeface="Barlow Semi Condensed Medium"/>
              <a:ea typeface="Barlow Semi Condensed Medium"/>
              <a:cs typeface="Barlow Semi Condensed Medium"/>
              <a:sym typeface="Barlow Semi Condensed Medium"/>
            </a:endParaRPr>
          </a:p>
        </p:txBody>
      </p:sp>
      <p:sp>
        <p:nvSpPr>
          <p:cNvPr id="2233" name="Google Shape;2233;gb1c6262774_1_97"/>
          <p:cNvSpPr txBox="1"/>
          <p:nvPr>
            <p:ph idx="4" type="subTitle"/>
          </p:nvPr>
        </p:nvSpPr>
        <p:spPr>
          <a:xfrm>
            <a:off x="4187950" y="2319225"/>
            <a:ext cx="4334100" cy="22986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1800">
                <a:latin typeface="SimSun"/>
                <a:ea typeface="SimSun"/>
                <a:cs typeface="SimSun"/>
                <a:sym typeface="SimSun"/>
              </a:rPr>
              <a:t>·</a:t>
            </a:r>
            <a:r>
              <a:rPr lang="en" sz="1800"/>
              <a:t>Grouped by `PREV_SK_ID_CURR`</a:t>
            </a:r>
            <a:endParaRPr sz="1800"/>
          </a:p>
          <a:p>
            <a:pPr indent="0" lvl="0" marL="0" rtl="0" algn="l">
              <a:lnSpc>
                <a:spcPct val="150000"/>
              </a:lnSpc>
              <a:spcBef>
                <a:spcPts val="0"/>
              </a:spcBef>
              <a:spcAft>
                <a:spcPts val="0"/>
              </a:spcAft>
              <a:buNone/>
            </a:pPr>
            <a:r>
              <a:rPr lang="en" sz="1800">
                <a:latin typeface="SimSun"/>
                <a:ea typeface="SimSun"/>
                <a:cs typeface="SimSun"/>
                <a:sym typeface="SimSun"/>
              </a:rPr>
              <a:t>·</a:t>
            </a:r>
            <a:r>
              <a:rPr lang="en" sz="1800"/>
              <a:t>Numerical Columns</a:t>
            </a:r>
            <a:endParaRPr sz="1800"/>
          </a:p>
          <a:p>
            <a:pPr indent="320040" lvl="0" marL="0" rtl="0" algn="l">
              <a:lnSpc>
                <a:spcPct val="150000"/>
              </a:lnSpc>
              <a:spcBef>
                <a:spcPts val="0"/>
              </a:spcBef>
              <a:spcAft>
                <a:spcPts val="0"/>
              </a:spcAft>
              <a:buNone/>
            </a:pPr>
            <a:r>
              <a:rPr lang="en" sz="1800"/>
              <a:t>- </a:t>
            </a:r>
            <a:r>
              <a:rPr lang="en" sz="1800"/>
              <a:t>aggregated by mean</a:t>
            </a:r>
            <a:endParaRPr sz="1800"/>
          </a:p>
          <a:p>
            <a:pPr indent="0" lvl="0" marL="0" rtl="0" algn="l">
              <a:lnSpc>
                <a:spcPct val="150000"/>
              </a:lnSpc>
              <a:spcBef>
                <a:spcPts val="0"/>
              </a:spcBef>
              <a:spcAft>
                <a:spcPts val="0"/>
              </a:spcAft>
              <a:buNone/>
            </a:pPr>
            <a:r>
              <a:rPr lang="en" sz="1800">
                <a:latin typeface="SimSun"/>
                <a:ea typeface="SimSun"/>
                <a:cs typeface="SimSun"/>
                <a:sym typeface="SimSun"/>
              </a:rPr>
              <a:t>·</a:t>
            </a:r>
            <a:r>
              <a:rPr lang="en" sz="1800"/>
              <a:t>Categorical Columns</a:t>
            </a:r>
            <a:endParaRPr sz="1800"/>
          </a:p>
          <a:p>
            <a:pPr indent="320040" lvl="0" marL="0" rtl="0" algn="l">
              <a:lnSpc>
                <a:spcPct val="150000"/>
              </a:lnSpc>
              <a:spcBef>
                <a:spcPts val="0"/>
              </a:spcBef>
              <a:spcAft>
                <a:spcPts val="0"/>
              </a:spcAft>
              <a:buNone/>
            </a:pPr>
            <a:r>
              <a:rPr lang="en" sz="1800"/>
              <a:t>- OHE &amp; </a:t>
            </a:r>
            <a:r>
              <a:rPr lang="en" sz="1800"/>
              <a:t>aggregated by sum</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7" name="Shape 2237"/>
        <p:cNvGrpSpPr/>
        <p:nvPr/>
      </p:nvGrpSpPr>
      <p:grpSpPr>
        <a:xfrm>
          <a:off x="0" y="0"/>
          <a:ext cx="0" cy="0"/>
          <a:chOff x="0" y="0"/>
          <a:chExt cx="0" cy="0"/>
        </a:xfrm>
      </p:grpSpPr>
      <p:sp>
        <p:nvSpPr>
          <p:cNvPr id="2238" name="Google Shape;2238;gb1c6262774_1_107"/>
          <p:cNvSpPr txBox="1"/>
          <p:nvPr>
            <p:ph idx="4294967295" type="title"/>
          </p:nvPr>
        </p:nvSpPr>
        <p:spPr>
          <a:xfrm>
            <a:off x="4456400" y="356625"/>
            <a:ext cx="4065600" cy="576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Data Preprocessing</a:t>
            </a:r>
            <a:endParaRPr/>
          </a:p>
          <a:p>
            <a:pPr indent="0" lvl="0" marL="0" rtl="0" algn="r">
              <a:spcBef>
                <a:spcPts val="0"/>
              </a:spcBef>
              <a:spcAft>
                <a:spcPts val="0"/>
              </a:spcAft>
              <a:buNone/>
            </a:pPr>
            <a:r>
              <a:rPr lang="en"/>
              <a:t> - Downsampling</a:t>
            </a:r>
            <a:endParaRPr/>
          </a:p>
        </p:txBody>
      </p:sp>
      <p:sp>
        <p:nvSpPr>
          <p:cNvPr id="2239" name="Google Shape;2239;gb1c6262774_1_107"/>
          <p:cNvSpPr txBox="1"/>
          <p:nvPr>
            <p:ph idx="1" type="subTitle"/>
          </p:nvPr>
        </p:nvSpPr>
        <p:spPr>
          <a:xfrm>
            <a:off x="4187950" y="2319225"/>
            <a:ext cx="4334100" cy="22986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1800">
                <a:latin typeface="SimSun"/>
                <a:ea typeface="SimSun"/>
                <a:cs typeface="SimSun"/>
                <a:sym typeface="SimSun"/>
              </a:rPr>
              <a:t>·</a:t>
            </a:r>
            <a:r>
              <a:rPr lang="en" sz="1800"/>
              <a:t>Highly imbalanced</a:t>
            </a:r>
            <a:endParaRPr sz="1800"/>
          </a:p>
          <a:p>
            <a:pPr indent="0" lvl="0" marL="0" rtl="0" algn="l">
              <a:lnSpc>
                <a:spcPct val="150000"/>
              </a:lnSpc>
              <a:spcBef>
                <a:spcPts val="0"/>
              </a:spcBef>
              <a:spcAft>
                <a:spcPts val="0"/>
              </a:spcAft>
              <a:buNone/>
            </a:pPr>
            <a:r>
              <a:rPr lang="en" sz="1800">
                <a:latin typeface="SimSun"/>
                <a:ea typeface="SimSun"/>
                <a:cs typeface="SimSun"/>
                <a:sym typeface="SimSun"/>
              </a:rPr>
              <a:t>·</a:t>
            </a:r>
            <a:r>
              <a:rPr lang="en" sz="1800"/>
              <a:t>Requires large computational memory</a:t>
            </a:r>
            <a:endParaRPr sz="1800"/>
          </a:p>
          <a:p>
            <a:pPr indent="0" lvl="0" marL="0" rtl="0" algn="l">
              <a:lnSpc>
                <a:spcPct val="150000"/>
              </a:lnSpc>
              <a:spcBef>
                <a:spcPts val="0"/>
              </a:spcBef>
              <a:spcAft>
                <a:spcPts val="0"/>
              </a:spcAft>
              <a:buNone/>
            </a:pPr>
            <a:r>
              <a:t/>
            </a:r>
            <a:endParaRPr sz="1800"/>
          </a:p>
          <a:p>
            <a:pPr indent="0" lvl="0" marL="0" rtl="0" algn="l">
              <a:lnSpc>
                <a:spcPct val="150000"/>
              </a:lnSpc>
              <a:spcBef>
                <a:spcPts val="0"/>
              </a:spcBef>
              <a:spcAft>
                <a:spcPts val="0"/>
              </a:spcAft>
              <a:buNone/>
            </a:pPr>
            <a:r>
              <a:t/>
            </a:r>
            <a:endParaRPr sz="1800"/>
          </a:p>
        </p:txBody>
      </p:sp>
      <p:sp>
        <p:nvSpPr>
          <p:cNvPr id="2240" name="Google Shape;2240;gb1c6262774_1_107"/>
          <p:cNvSpPr txBox="1"/>
          <p:nvPr/>
        </p:nvSpPr>
        <p:spPr>
          <a:xfrm>
            <a:off x="7425325" y="3804675"/>
            <a:ext cx="1250700" cy="7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2"/>
                </a:solidFill>
                <a:latin typeface="Barlow Semi Condensed"/>
                <a:ea typeface="Barlow Semi Condensed"/>
                <a:cs typeface="Barlow Semi Condensed"/>
                <a:sym typeface="Barlow Semi Condensed"/>
              </a:rPr>
              <a:t>35,048</a:t>
            </a:r>
            <a:r>
              <a:rPr b="1" lang="en" sz="1600">
                <a:solidFill>
                  <a:schemeClr val="dk2"/>
                </a:solidFill>
                <a:latin typeface="Barlow Semi Condensed"/>
                <a:ea typeface="Barlow Semi Condensed"/>
                <a:cs typeface="Barlow Semi Condensed"/>
                <a:sym typeface="Barlow Semi Condensed"/>
              </a:rPr>
              <a:t> rows</a:t>
            </a:r>
            <a:endParaRPr b="1" sz="1600">
              <a:solidFill>
                <a:schemeClr val="dk2"/>
              </a:solidFill>
              <a:latin typeface="Barlow Semi Condensed"/>
              <a:ea typeface="Barlow Semi Condensed"/>
              <a:cs typeface="Barlow Semi Condensed"/>
              <a:sym typeface="Barlow Semi Condensed"/>
            </a:endParaRPr>
          </a:p>
        </p:txBody>
      </p:sp>
      <p:pic>
        <p:nvPicPr>
          <p:cNvPr id="2241" name="Google Shape;2241;gb1c6262774_1_107"/>
          <p:cNvPicPr preferRelativeResize="0"/>
          <p:nvPr/>
        </p:nvPicPr>
        <p:blipFill>
          <a:blip r:embed="rId3">
            <a:alphaModFix/>
          </a:blip>
          <a:stretch>
            <a:fillRect/>
          </a:stretch>
        </p:blipFill>
        <p:spPr>
          <a:xfrm>
            <a:off x="975326" y="2681151"/>
            <a:ext cx="2881650" cy="669325"/>
          </a:xfrm>
          <a:prstGeom prst="rect">
            <a:avLst/>
          </a:prstGeom>
          <a:noFill/>
          <a:ln>
            <a:noFill/>
          </a:ln>
        </p:spPr>
      </p:pic>
      <p:pic>
        <p:nvPicPr>
          <p:cNvPr id="2242" name="Google Shape;2242;gb1c6262774_1_107"/>
          <p:cNvPicPr preferRelativeResize="0"/>
          <p:nvPr/>
        </p:nvPicPr>
        <p:blipFill>
          <a:blip r:embed="rId4">
            <a:alphaModFix/>
          </a:blip>
          <a:stretch>
            <a:fillRect/>
          </a:stretch>
        </p:blipFill>
        <p:spPr>
          <a:xfrm>
            <a:off x="975326" y="1389825"/>
            <a:ext cx="2880360" cy="771193"/>
          </a:xfrm>
          <a:prstGeom prst="rect">
            <a:avLst/>
          </a:prstGeom>
          <a:noFill/>
          <a:ln>
            <a:noFill/>
          </a:ln>
        </p:spPr>
      </p:pic>
      <p:sp>
        <p:nvSpPr>
          <p:cNvPr id="2243" name="Google Shape;2243;gb1c6262774_1_107"/>
          <p:cNvSpPr txBox="1"/>
          <p:nvPr>
            <p:ph idx="2" type="subTitle"/>
          </p:nvPr>
        </p:nvSpPr>
        <p:spPr>
          <a:xfrm>
            <a:off x="1130800" y="1059593"/>
            <a:ext cx="2615100" cy="224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Before downsampling</a:t>
            </a:r>
            <a:endParaRPr sz="1800">
              <a:solidFill>
                <a:schemeClr val="accent1"/>
              </a:solidFill>
              <a:latin typeface="Barlow Semi Condensed Medium"/>
              <a:ea typeface="Barlow Semi Condensed Medium"/>
              <a:cs typeface="Barlow Semi Condensed Medium"/>
              <a:sym typeface="Barlow Semi Condensed Medium"/>
            </a:endParaRPr>
          </a:p>
        </p:txBody>
      </p:sp>
      <p:sp>
        <p:nvSpPr>
          <p:cNvPr id="2244" name="Google Shape;2244;gb1c6262774_1_107"/>
          <p:cNvSpPr txBox="1"/>
          <p:nvPr>
            <p:ph idx="3" type="subTitle"/>
          </p:nvPr>
        </p:nvSpPr>
        <p:spPr>
          <a:xfrm>
            <a:off x="1130800" y="2319218"/>
            <a:ext cx="2615100" cy="224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After downsampling</a:t>
            </a:r>
            <a:endParaRPr sz="1800">
              <a:solidFill>
                <a:schemeClr val="accent1"/>
              </a:solidFill>
              <a:latin typeface="Barlow Semi Condensed Medium"/>
              <a:ea typeface="Barlow Semi Condensed Medium"/>
              <a:cs typeface="Barlow Semi Condensed Medium"/>
              <a:sym typeface="Barlow Semi Condensed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8" name="Shape 2248"/>
        <p:cNvGrpSpPr/>
        <p:nvPr/>
      </p:nvGrpSpPr>
      <p:grpSpPr>
        <a:xfrm>
          <a:off x="0" y="0"/>
          <a:ext cx="0" cy="0"/>
          <a:chOff x="0" y="0"/>
          <a:chExt cx="0" cy="0"/>
        </a:xfrm>
      </p:grpSpPr>
      <p:sp>
        <p:nvSpPr>
          <p:cNvPr id="2249" name="Google Shape;2249;gb1c6262774_1_117"/>
          <p:cNvSpPr txBox="1"/>
          <p:nvPr>
            <p:ph idx="4294967295" type="title"/>
          </p:nvPr>
        </p:nvSpPr>
        <p:spPr>
          <a:xfrm>
            <a:off x="4413450" y="356625"/>
            <a:ext cx="4108500" cy="576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Data Preprocessing</a:t>
            </a:r>
            <a:endParaRPr/>
          </a:p>
          <a:p>
            <a:pPr indent="0" lvl="0" marL="0" rtl="0" algn="r">
              <a:spcBef>
                <a:spcPts val="0"/>
              </a:spcBef>
              <a:spcAft>
                <a:spcPts val="0"/>
              </a:spcAft>
              <a:buNone/>
            </a:pPr>
            <a:r>
              <a:rPr lang="en"/>
              <a:t> - </a:t>
            </a:r>
            <a:r>
              <a:rPr lang="en"/>
              <a:t>Column Transformation</a:t>
            </a:r>
            <a:endParaRPr/>
          </a:p>
        </p:txBody>
      </p:sp>
      <p:pic>
        <p:nvPicPr>
          <p:cNvPr id="2250" name="Google Shape;2250;gb1c6262774_1_117"/>
          <p:cNvPicPr preferRelativeResize="0"/>
          <p:nvPr/>
        </p:nvPicPr>
        <p:blipFill>
          <a:blip r:embed="rId3">
            <a:alphaModFix/>
          </a:blip>
          <a:stretch>
            <a:fillRect/>
          </a:stretch>
        </p:blipFill>
        <p:spPr>
          <a:xfrm>
            <a:off x="1130800" y="1380226"/>
            <a:ext cx="5782101" cy="1116675"/>
          </a:xfrm>
          <a:prstGeom prst="rect">
            <a:avLst/>
          </a:prstGeom>
          <a:noFill/>
          <a:ln>
            <a:noFill/>
          </a:ln>
        </p:spPr>
      </p:pic>
      <p:pic>
        <p:nvPicPr>
          <p:cNvPr id="2251" name="Google Shape;2251;gb1c6262774_1_117"/>
          <p:cNvPicPr preferRelativeResize="0"/>
          <p:nvPr/>
        </p:nvPicPr>
        <p:blipFill>
          <a:blip r:embed="rId4">
            <a:alphaModFix/>
          </a:blip>
          <a:stretch>
            <a:fillRect/>
          </a:stretch>
        </p:blipFill>
        <p:spPr>
          <a:xfrm>
            <a:off x="1130800" y="3077391"/>
            <a:ext cx="5782101" cy="1331115"/>
          </a:xfrm>
          <a:prstGeom prst="rect">
            <a:avLst/>
          </a:prstGeom>
          <a:noFill/>
          <a:ln>
            <a:noFill/>
          </a:ln>
        </p:spPr>
      </p:pic>
      <p:sp>
        <p:nvSpPr>
          <p:cNvPr id="2252" name="Google Shape;2252;gb1c6262774_1_117"/>
          <p:cNvSpPr txBox="1"/>
          <p:nvPr>
            <p:ph idx="1" type="subTitle"/>
          </p:nvPr>
        </p:nvSpPr>
        <p:spPr>
          <a:xfrm>
            <a:off x="1130800" y="1059593"/>
            <a:ext cx="2615100" cy="224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Categorical columns</a:t>
            </a:r>
            <a:endParaRPr sz="1800">
              <a:solidFill>
                <a:schemeClr val="accent1"/>
              </a:solidFill>
              <a:latin typeface="Barlow Semi Condensed Medium"/>
              <a:ea typeface="Barlow Semi Condensed Medium"/>
              <a:cs typeface="Barlow Semi Condensed Medium"/>
              <a:sym typeface="Barlow Semi Condensed Medium"/>
            </a:endParaRPr>
          </a:p>
        </p:txBody>
      </p:sp>
      <p:sp>
        <p:nvSpPr>
          <p:cNvPr id="2253" name="Google Shape;2253;gb1c6262774_1_117"/>
          <p:cNvSpPr txBox="1"/>
          <p:nvPr>
            <p:ph idx="2" type="subTitle"/>
          </p:nvPr>
        </p:nvSpPr>
        <p:spPr>
          <a:xfrm>
            <a:off x="1130800" y="2751293"/>
            <a:ext cx="2615100" cy="224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Numeric</a:t>
            </a:r>
            <a:r>
              <a:rPr lang="en" sz="1800">
                <a:solidFill>
                  <a:schemeClr val="accent1"/>
                </a:solidFill>
                <a:latin typeface="Barlow Semi Condensed Medium"/>
                <a:ea typeface="Barlow Semi Condensed Medium"/>
                <a:cs typeface="Barlow Semi Condensed Medium"/>
                <a:sym typeface="Barlow Semi Condensed Medium"/>
              </a:rPr>
              <a:t> columns</a:t>
            </a:r>
            <a:endParaRPr sz="1800">
              <a:solidFill>
                <a:schemeClr val="accent1"/>
              </a:solidFill>
              <a:latin typeface="Barlow Semi Condensed Medium"/>
              <a:ea typeface="Barlow Semi Condensed Medium"/>
              <a:cs typeface="Barlow Semi Condensed Medium"/>
              <a:sym typeface="Barlow Semi Condensed Medium"/>
            </a:endParaRPr>
          </a:p>
        </p:txBody>
      </p:sp>
      <p:sp>
        <p:nvSpPr>
          <p:cNvPr id="2254" name="Google Shape;2254;gb1c6262774_1_117"/>
          <p:cNvSpPr txBox="1"/>
          <p:nvPr/>
        </p:nvSpPr>
        <p:spPr>
          <a:xfrm>
            <a:off x="7425325" y="3804675"/>
            <a:ext cx="1250700" cy="7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2"/>
                </a:solidFill>
                <a:latin typeface="Barlow Semi Condensed"/>
                <a:ea typeface="Barlow Semi Condensed"/>
                <a:cs typeface="Barlow Semi Condensed"/>
                <a:sym typeface="Barlow Semi Condensed"/>
              </a:rPr>
              <a:t>307 columns</a:t>
            </a:r>
            <a:endParaRPr b="1" sz="1600">
              <a:solidFill>
                <a:schemeClr val="dk2"/>
              </a:solidFill>
              <a:latin typeface="Barlow Semi Condensed"/>
              <a:ea typeface="Barlow Semi Condensed"/>
              <a:cs typeface="Barlow Semi Condensed"/>
              <a:sym typeface="Barlow Semi Condense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8" name="Shape 2258"/>
        <p:cNvGrpSpPr/>
        <p:nvPr/>
      </p:nvGrpSpPr>
      <p:grpSpPr>
        <a:xfrm>
          <a:off x="0" y="0"/>
          <a:ext cx="0" cy="0"/>
          <a:chOff x="0" y="0"/>
          <a:chExt cx="0" cy="0"/>
        </a:xfrm>
      </p:grpSpPr>
      <p:sp>
        <p:nvSpPr>
          <p:cNvPr id="2259" name="Google Shape;2259;gb1c6262774_0_5"/>
          <p:cNvSpPr txBox="1"/>
          <p:nvPr>
            <p:ph type="title"/>
          </p:nvPr>
        </p:nvSpPr>
        <p:spPr>
          <a:xfrm>
            <a:off x="2390100" y="2571600"/>
            <a:ext cx="40314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700"/>
              <a:t>Model Training &amp; Evaluation </a:t>
            </a:r>
            <a:r>
              <a:rPr lang="en" sz="4700"/>
              <a:t> </a:t>
            </a:r>
            <a:endParaRPr sz="4700"/>
          </a:p>
        </p:txBody>
      </p:sp>
      <p:sp>
        <p:nvSpPr>
          <p:cNvPr id="2260" name="Google Shape;2260;gb1c6262774_0_5"/>
          <p:cNvSpPr txBox="1"/>
          <p:nvPr>
            <p:ph idx="2" type="title"/>
          </p:nvPr>
        </p:nvSpPr>
        <p:spPr>
          <a:xfrm>
            <a:off x="2971800" y="871513"/>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
              <a:t>03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5" name="Shape 1885"/>
        <p:cNvGrpSpPr/>
        <p:nvPr/>
      </p:nvGrpSpPr>
      <p:grpSpPr>
        <a:xfrm>
          <a:off x="0" y="0"/>
          <a:ext cx="0" cy="0"/>
          <a:chOff x="0" y="0"/>
          <a:chExt cx="0" cy="0"/>
        </a:xfrm>
      </p:grpSpPr>
      <p:grpSp>
        <p:nvGrpSpPr>
          <p:cNvPr id="1886" name="Google Shape;1886;p3"/>
          <p:cNvGrpSpPr/>
          <p:nvPr/>
        </p:nvGrpSpPr>
        <p:grpSpPr>
          <a:xfrm>
            <a:off x="3994598" y="1510458"/>
            <a:ext cx="4430405" cy="3106404"/>
            <a:chOff x="862950" y="825025"/>
            <a:chExt cx="5862650" cy="4111175"/>
          </a:xfrm>
        </p:grpSpPr>
        <p:sp>
          <p:nvSpPr>
            <p:cNvPr id="1887" name="Google Shape;1887;p3"/>
            <p:cNvSpPr/>
            <p:nvPr/>
          </p:nvSpPr>
          <p:spPr>
            <a:xfrm>
              <a:off x="918425" y="825150"/>
              <a:ext cx="5767425" cy="4096250"/>
            </a:xfrm>
            <a:custGeom>
              <a:rect b="b" l="l" r="r" t="t"/>
              <a:pathLst>
                <a:path extrusionOk="0" h="163850" w="230697">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3"/>
            <p:cNvSpPr/>
            <p:nvPr/>
          </p:nvSpPr>
          <p:spPr>
            <a:xfrm>
              <a:off x="934125" y="825025"/>
              <a:ext cx="5751725" cy="4096375"/>
            </a:xfrm>
            <a:custGeom>
              <a:rect b="b" l="l" r="r" t="t"/>
              <a:pathLst>
                <a:path extrusionOk="0" h="163855" w="230069">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3"/>
            <p:cNvSpPr/>
            <p:nvPr/>
          </p:nvSpPr>
          <p:spPr>
            <a:xfrm>
              <a:off x="3502650" y="1514850"/>
              <a:ext cx="2496475" cy="3178275"/>
            </a:xfrm>
            <a:custGeom>
              <a:rect b="b" l="l" r="r" t="t"/>
              <a:pathLst>
                <a:path extrusionOk="0" h="127131" w="99859">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3"/>
            <p:cNvSpPr/>
            <p:nvPr/>
          </p:nvSpPr>
          <p:spPr>
            <a:xfrm>
              <a:off x="3547025" y="1507125"/>
              <a:ext cx="2405875" cy="3193375"/>
            </a:xfrm>
            <a:custGeom>
              <a:rect b="b" l="l" r="r" t="t"/>
              <a:pathLst>
                <a:path extrusionOk="0" h="127735" w="96235">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3"/>
            <p:cNvSpPr/>
            <p:nvPr/>
          </p:nvSpPr>
          <p:spPr>
            <a:xfrm>
              <a:off x="4746725" y="1839875"/>
              <a:ext cx="464000" cy="184875"/>
            </a:xfrm>
            <a:custGeom>
              <a:rect b="b" l="l" r="r" t="t"/>
              <a:pathLst>
                <a:path extrusionOk="0" h="7395" w="1856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3"/>
            <p:cNvSpPr/>
            <p:nvPr/>
          </p:nvSpPr>
          <p:spPr>
            <a:xfrm>
              <a:off x="5240275" y="1582925"/>
              <a:ext cx="685825" cy="691375"/>
            </a:xfrm>
            <a:custGeom>
              <a:rect b="b" l="l" r="r" t="t"/>
              <a:pathLst>
                <a:path extrusionOk="0" h="27655" w="27433">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3"/>
            <p:cNvSpPr/>
            <p:nvPr/>
          </p:nvSpPr>
          <p:spPr>
            <a:xfrm>
              <a:off x="5406650" y="1584775"/>
              <a:ext cx="438125" cy="367875"/>
            </a:xfrm>
            <a:custGeom>
              <a:rect b="b" l="l" r="r" t="t"/>
              <a:pathLst>
                <a:path extrusionOk="0" h="14715" w="17525">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3"/>
            <p:cNvSpPr/>
            <p:nvPr/>
          </p:nvSpPr>
          <p:spPr>
            <a:xfrm>
              <a:off x="4434325" y="2717300"/>
              <a:ext cx="1258875" cy="2210575"/>
            </a:xfrm>
            <a:custGeom>
              <a:rect b="b" l="l" r="r" t="t"/>
              <a:pathLst>
                <a:path extrusionOk="0" h="88423" w="50355">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3"/>
            <p:cNvSpPr/>
            <p:nvPr/>
          </p:nvSpPr>
          <p:spPr>
            <a:xfrm>
              <a:off x="4426000" y="2709600"/>
              <a:ext cx="1275500" cy="2226600"/>
            </a:xfrm>
            <a:custGeom>
              <a:rect b="b" l="l" r="r" t="t"/>
              <a:pathLst>
                <a:path extrusionOk="0" h="89064" w="5102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3"/>
            <p:cNvSpPr/>
            <p:nvPr/>
          </p:nvSpPr>
          <p:spPr>
            <a:xfrm>
              <a:off x="5009200" y="2762300"/>
              <a:ext cx="495450" cy="732950"/>
            </a:xfrm>
            <a:custGeom>
              <a:rect b="b" l="l" r="r" t="t"/>
              <a:pathLst>
                <a:path extrusionOk="0" h="29318" w="19818">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3"/>
            <p:cNvSpPr/>
            <p:nvPr/>
          </p:nvSpPr>
          <p:spPr>
            <a:xfrm>
              <a:off x="5024925" y="2762300"/>
              <a:ext cx="478800" cy="363925"/>
            </a:xfrm>
            <a:custGeom>
              <a:rect b="b" l="l" r="r" t="t"/>
              <a:pathLst>
                <a:path extrusionOk="0" h="14557" w="19152">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3"/>
            <p:cNvSpPr/>
            <p:nvPr/>
          </p:nvSpPr>
          <p:spPr>
            <a:xfrm>
              <a:off x="5031400" y="2805725"/>
              <a:ext cx="452900" cy="320750"/>
            </a:xfrm>
            <a:custGeom>
              <a:rect b="b" l="l" r="r" t="t"/>
              <a:pathLst>
                <a:path extrusionOk="0" h="12830" w="18116">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3"/>
            <p:cNvSpPr/>
            <p:nvPr/>
          </p:nvSpPr>
          <p:spPr>
            <a:xfrm>
              <a:off x="5001825" y="2754200"/>
              <a:ext cx="510200" cy="748450"/>
            </a:xfrm>
            <a:custGeom>
              <a:rect b="b" l="l" r="r" t="t"/>
              <a:pathLst>
                <a:path extrusionOk="0" h="29938" w="20408">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3"/>
            <p:cNvSpPr/>
            <p:nvPr/>
          </p:nvSpPr>
          <p:spPr>
            <a:xfrm>
              <a:off x="5354875" y="2859575"/>
              <a:ext cx="133125" cy="419400"/>
            </a:xfrm>
            <a:custGeom>
              <a:rect b="b" l="l" r="r" t="t"/>
              <a:pathLst>
                <a:path extrusionOk="0" h="16776" w="5325">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3"/>
            <p:cNvSpPr/>
            <p:nvPr/>
          </p:nvSpPr>
          <p:spPr>
            <a:xfrm>
              <a:off x="3913950" y="2701900"/>
              <a:ext cx="2461350" cy="2225975"/>
            </a:xfrm>
            <a:custGeom>
              <a:rect b="b" l="l" r="r" t="t"/>
              <a:pathLst>
                <a:path extrusionOk="0" h="89039" w="98454">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3"/>
            <p:cNvSpPr/>
            <p:nvPr/>
          </p:nvSpPr>
          <p:spPr>
            <a:xfrm>
              <a:off x="5139525" y="3731850"/>
              <a:ext cx="1235775" cy="1196025"/>
            </a:xfrm>
            <a:custGeom>
              <a:rect b="b" l="l" r="r" t="t"/>
              <a:pathLst>
                <a:path extrusionOk="0" h="47841" w="49431">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3"/>
            <p:cNvSpPr/>
            <p:nvPr/>
          </p:nvSpPr>
          <p:spPr>
            <a:xfrm>
              <a:off x="3913950" y="3766050"/>
              <a:ext cx="429825" cy="1161825"/>
            </a:xfrm>
            <a:custGeom>
              <a:rect b="b" l="l" r="r" t="t"/>
              <a:pathLst>
                <a:path extrusionOk="0" h="46473" w="17193">
                  <a:moveTo>
                    <a:pt x="17192" y="0"/>
                  </a:moveTo>
                  <a:lnTo>
                    <a:pt x="13162" y="8097"/>
                  </a:lnTo>
                  <a:cubicBezTo>
                    <a:pt x="9095" y="24549"/>
                    <a:pt x="1590" y="42738"/>
                    <a:pt x="1" y="46472"/>
                  </a:cubicBezTo>
                  <a:lnTo>
                    <a:pt x="6101" y="46472"/>
                  </a:lnTo>
                  <a:lnTo>
                    <a:pt x="17192" y="0"/>
                  </a:ln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3"/>
            <p:cNvSpPr/>
            <p:nvPr/>
          </p:nvSpPr>
          <p:spPr>
            <a:xfrm>
              <a:off x="5142300" y="4519325"/>
              <a:ext cx="933525" cy="401150"/>
            </a:xfrm>
            <a:custGeom>
              <a:rect b="b" l="l" r="r" t="t"/>
              <a:pathLst>
                <a:path extrusionOk="0" h="16046" w="37341">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3"/>
            <p:cNvSpPr/>
            <p:nvPr/>
          </p:nvSpPr>
          <p:spPr>
            <a:xfrm>
              <a:off x="3925975" y="4024850"/>
              <a:ext cx="355850" cy="895625"/>
            </a:xfrm>
            <a:custGeom>
              <a:rect b="b" l="l" r="r" t="t"/>
              <a:pathLst>
                <a:path extrusionOk="0" h="35825" w="14234">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3"/>
            <p:cNvSpPr/>
            <p:nvPr/>
          </p:nvSpPr>
          <p:spPr>
            <a:xfrm>
              <a:off x="3906550" y="2694575"/>
              <a:ext cx="2476150" cy="2241625"/>
            </a:xfrm>
            <a:custGeom>
              <a:rect b="b" l="l" r="r" t="t"/>
              <a:pathLst>
                <a:path extrusionOk="0" h="89665" w="99046">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3"/>
            <p:cNvSpPr/>
            <p:nvPr/>
          </p:nvSpPr>
          <p:spPr>
            <a:xfrm>
              <a:off x="4643200" y="2691125"/>
              <a:ext cx="389150" cy="1764450"/>
            </a:xfrm>
            <a:custGeom>
              <a:rect b="b" l="l" r="r" t="t"/>
              <a:pathLst>
                <a:path extrusionOk="0" h="70578" w="15566">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3"/>
            <p:cNvSpPr/>
            <p:nvPr/>
          </p:nvSpPr>
          <p:spPr>
            <a:xfrm>
              <a:off x="5353025" y="2758425"/>
              <a:ext cx="360500" cy="1559225"/>
            </a:xfrm>
            <a:custGeom>
              <a:rect b="b" l="l" r="r" t="t"/>
              <a:pathLst>
                <a:path extrusionOk="0" h="62369" w="1442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3"/>
            <p:cNvSpPr/>
            <p:nvPr/>
          </p:nvSpPr>
          <p:spPr>
            <a:xfrm>
              <a:off x="4686650" y="3654175"/>
              <a:ext cx="1109125" cy="736700"/>
            </a:xfrm>
            <a:custGeom>
              <a:rect b="b" l="l" r="r" t="t"/>
              <a:pathLst>
                <a:path extrusionOk="0" h="29468" w="44365">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3"/>
            <p:cNvSpPr/>
            <p:nvPr/>
          </p:nvSpPr>
          <p:spPr>
            <a:xfrm>
              <a:off x="5364125" y="3758650"/>
              <a:ext cx="397450" cy="161775"/>
            </a:xfrm>
            <a:custGeom>
              <a:rect b="b" l="l" r="r" t="t"/>
              <a:pathLst>
                <a:path extrusionOk="0" h="6471" w="15898">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3"/>
            <p:cNvSpPr/>
            <p:nvPr/>
          </p:nvSpPr>
          <p:spPr>
            <a:xfrm>
              <a:off x="4686650" y="3815025"/>
              <a:ext cx="824450" cy="575850"/>
            </a:xfrm>
            <a:custGeom>
              <a:rect b="b" l="l" r="r" t="t"/>
              <a:pathLst>
                <a:path extrusionOk="0" h="23034" w="32978">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3"/>
            <p:cNvSpPr/>
            <p:nvPr/>
          </p:nvSpPr>
          <p:spPr>
            <a:xfrm>
              <a:off x="5364125" y="3758650"/>
              <a:ext cx="329075" cy="154375"/>
            </a:xfrm>
            <a:custGeom>
              <a:rect b="b" l="l" r="r" t="t"/>
              <a:pathLst>
                <a:path extrusionOk="0" h="6175" w="13163">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3"/>
            <p:cNvSpPr/>
            <p:nvPr/>
          </p:nvSpPr>
          <p:spPr>
            <a:xfrm>
              <a:off x="4747650" y="3832600"/>
              <a:ext cx="740350" cy="496350"/>
            </a:xfrm>
            <a:custGeom>
              <a:rect b="b" l="l" r="r" t="t"/>
              <a:pathLst>
                <a:path extrusionOk="0" h="19854" w="29614">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3"/>
            <p:cNvSpPr/>
            <p:nvPr/>
          </p:nvSpPr>
          <p:spPr>
            <a:xfrm>
              <a:off x="5105325" y="4022100"/>
              <a:ext cx="42550" cy="68175"/>
            </a:xfrm>
            <a:custGeom>
              <a:rect b="b" l="l" r="r" t="t"/>
              <a:pathLst>
                <a:path extrusionOk="0" h="2727" w="1702">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3"/>
            <p:cNvSpPr/>
            <p:nvPr/>
          </p:nvSpPr>
          <p:spPr>
            <a:xfrm>
              <a:off x="5196825" y="3955100"/>
              <a:ext cx="80450" cy="159375"/>
            </a:xfrm>
            <a:custGeom>
              <a:rect b="b" l="l" r="r" t="t"/>
              <a:pathLst>
                <a:path extrusionOk="0" h="6375" w="3218">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3"/>
            <p:cNvSpPr/>
            <p:nvPr/>
          </p:nvSpPr>
          <p:spPr>
            <a:xfrm>
              <a:off x="5292025" y="3860550"/>
              <a:ext cx="109100" cy="194575"/>
            </a:xfrm>
            <a:custGeom>
              <a:rect b="b" l="l" r="r" t="t"/>
              <a:pathLst>
                <a:path extrusionOk="0" h="7783" w="4364">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3"/>
            <p:cNvSpPr/>
            <p:nvPr/>
          </p:nvSpPr>
          <p:spPr>
            <a:xfrm>
              <a:off x="4678325" y="3645900"/>
              <a:ext cx="1122075" cy="752975"/>
            </a:xfrm>
            <a:custGeom>
              <a:rect b="b" l="l" r="r" t="t"/>
              <a:pathLst>
                <a:path extrusionOk="0" h="30119" w="44883">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3"/>
            <p:cNvSpPr/>
            <p:nvPr/>
          </p:nvSpPr>
          <p:spPr>
            <a:xfrm>
              <a:off x="3709700" y="2698525"/>
              <a:ext cx="1055525" cy="2070975"/>
            </a:xfrm>
            <a:custGeom>
              <a:rect b="b" l="l" r="r" t="t"/>
              <a:pathLst>
                <a:path extrusionOk="0" h="82839" w="42221">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3"/>
            <p:cNvSpPr/>
            <p:nvPr/>
          </p:nvSpPr>
          <p:spPr>
            <a:xfrm>
              <a:off x="3709700" y="3396325"/>
              <a:ext cx="1024100" cy="1373175"/>
            </a:xfrm>
            <a:custGeom>
              <a:rect b="b" l="l" r="r" t="t"/>
              <a:pathLst>
                <a:path extrusionOk="0" h="54927" w="40964">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3"/>
            <p:cNvSpPr/>
            <p:nvPr/>
          </p:nvSpPr>
          <p:spPr>
            <a:xfrm>
              <a:off x="3718000" y="3645900"/>
              <a:ext cx="1007475" cy="1115600"/>
            </a:xfrm>
            <a:custGeom>
              <a:rect b="b" l="l" r="r" t="t"/>
              <a:pathLst>
                <a:path extrusionOk="0" h="44624" w="40299">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3"/>
            <p:cNvSpPr/>
            <p:nvPr/>
          </p:nvSpPr>
          <p:spPr>
            <a:xfrm>
              <a:off x="3702300" y="2691125"/>
              <a:ext cx="1071250" cy="2086100"/>
            </a:xfrm>
            <a:custGeom>
              <a:rect b="b" l="l" r="r" t="t"/>
              <a:pathLst>
                <a:path extrusionOk="0" h="83444" w="4285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3"/>
            <p:cNvSpPr/>
            <p:nvPr/>
          </p:nvSpPr>
          <p:spPr>
            <a:xfrm>
              <a:off x="4389950" y="3681000"/>
              <a:ext cx="277300" cy="403025"/>
            </a:xfrm>
            <a:custGeom>
              <a:rect b="b" l="l" r="r" t="t"/>
              <a:pathLst>
                <a:path extrusionOk="0" h="16121" w="11092">
                  <a:moveTo>
                    <a:pt x="1258" y="1"/>
                  </a:moveTo>
                  <a:lnTo>
                    <a:pt x="1" y="15713"/>
                  </a:lnTo>
                  <a:lnTo>
                    <a:pt x="10130" y="16120"/>
                  </a:lnTo>
                  <a:lnTo>
                    <a:pt x="11092" y="851"/>
                  </a:lnTo>
                  <a:lnTo>
                    <a:pt x="125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3"/>
            <p:cNvSpPr/>
            <p:nvPr/>
          </p:nvSpPr>
          <p:spPr>
            <a:xfrm>
              <a:off x="4381625" y="3673250"/>
              <a:ext cx="293950" cy="419075"/>
            </a:xfrm>
            <a:custGeom>
              <a:rect b="b" l="l" r="r" t="t"/>
              <a:pathLst>
                <a:path extrusionOk="0" h="16763" w="11758">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3"/>
            <p:cNvSpPr/>
            <p:nvPr/>
          </p:nvSpPr>
          <p:spPr>
            <a:xfrm>
              <a:off x="4512875" y="3582125"/>
              <a:ext cx="70275" cy="158075"/>
            </a:xfrm>
            <a:custGeom>
              <a:rect b="b" l="l" r="r" t="t"/>
              <a:pathLst>
                <a:path extrusionOk="0" h="6323" w="2811">
                  <a:moveTo>
                    <a:pt x="149" y="0"/>
                  </a:moveTo>
                  <a:lnTo>
                    <a:pt x="1" y="6174"/>
                  </a:lnTo>
                  <a:lnTo>
                    <a:pt x="2663" y="6322"/>
                  </a:lnTo>
                  <a:lnTo>
                    <a:pt x="281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3"/>
            <p:cNvSpPr/>
            <p:nvPr/>
          </p:nvSpPr>
          <p:spPr>
            <a:xfrm>
              <a:off x="4505475" y="3574725"/>
              <a:ext cx="85075" cy="172850"/>
            </a:xfrm>
            <a:custGeom>
              <a:rect b="b" l="l" r="r" t="t"/>
              <a:pathLst>
                <a:path extrusionOk="0" h="6914" w="3403">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3"/>
            <p:cNvSpPr/>
            <p:nvPr/>
          </p:nvSpPr>
          <p:spPr>
            <a:xfrm>
              <a:off x="5426975" y="3461900"/>
              <a:ext cx="1298625" cy="1073150"/>
            </a:xfrm>
            <a:custGeom>
              <a:rect b="b" l="l" r="r" t="t"/>
              <a:pathLst>
                <a:path extrusionOk="0" h="42926" w="51945">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3"/>
            <p:cNvSpPr/>
            <p:nvPr/>
          </p:nvSpPr>
          <p:spPr>
            <a:xfrm>
              <a:off x="5426975" y="3453650"/>
              <a:ext cx="1297700" cy="1088800"/>
            </a:xfrm>
            <a:custGeom>
              <a:rect b="b" l="l" r="r" t="t"/>
              <a:pathLst>
                <a:path extrusionOk="0" h="43552" w="51908">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3"/>
            <p:cNvSpPr/>
            <p:nvPr/>
          </p:nvSpPr>
          <p:spPr>
            <a:xfrm>
              <a:off x="5548050" y="4175700"/>
              <a:ext cx="53625" cy="94825"/>
            </a:xfrm>
            <a:custGeom>
              <a:rect b="b" l="l" r="r" t="t"/>
              <a:pathLst>
                <a:path extrusionOk="0" h="3793" w="2145">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3"/>
            <p:cNvSpPr/>
            <p:nvPr/>
          </p:nvSpPr>
          <p:spPr>
            <a:xfrm>
              <a:off x="5610900" y="3469350"/>
              <a:ext cx="451075" cy="661600"/>
            </a:xfrm>
            <a:custGeom>
              <a:rect b="b" l="l" r="r" t="t"/>
              <a:pathLst>
                <a:path extrusionOk="0" h="26464" w="18043">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3"/>
            <p:cNvSpPr/>
            <p:nvPr/>
          </p:nvSpPr>
          <p:spPr>
            <a:xfrm>
              <a:off x="6081350" y="3473050"/>
              <a:ext cx="74900" cy="17575"/>
            </a:xfrm>
            <a:custGeom>
              <a:rect b="b" l="l" r="r" t="t"/>
              <a:pathLst>
                <a:path extrusionOk="0" h="703" w="2996">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3"/>
            <p:cNvSpPr/>
            <p:nvPr/>
          </p:nvSpPr>
          <p:spPr>
            <a:xfrm>
              <a:off x="6350325" y="4060025"/>
              <a:ext cx="263225" cy="113650"/>
            </a:xfrm>
            <a:custGeom>
              <a:rect b="b" l="l" r="r" t="t"/>
              <a:pathLst>
                <a:path extrusionOk="0" h="4546" w="10529">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3"/>
            <p:cNvSpPr/>
            <p:nvPr/>
          </p:nvSpPr>
          <p:spPr>
            <a:xfrm>
              <a:off x="6386375" y="4075675"/>
              <a:ext cx="210750" cy="90600"/>
            </a:xfrm>
            <a:custGeom>
              <a:rect b="b" l="l" r="r" t="t"/>
              <a:pathLst>
                <a:path extrusionOk="0" h="3624" w="843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3"/>
            <p:cNvSpPr/>
            <p:nvPr/>
          </p:nvSpPr>
          <p:spPr>
            <a:xfrm>
              <a:off x="6371575" y="4051650"/>
              <a:ext cx="240325" cy="130350"/>
            </a:xfrm>
            <a:custGeom>
              <a:rect b="b" l="l" r="r" t="t"/>
              <a:pathLst>
                <a:path extrusionOk="0" h="5214" w="9613">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3"/>
            <p:cNvSpPr/>
            <p:nvPr/>
          </p:nvSpPr>
          <p:spPr>
            <a:xfrm>
              <a:off x="6319825" y="3967450"/>
              <a:ext cx="358550" cy="155375"/>
            </a:xfrm>
            <a:custGeom>
              <a:rect b="b" l="l" r="r" t="t"/>
              <a:pathLst>
                <a:path extrusionOk="0" h="6215" w="14342">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3"/>
            <p:cNvSpPr/>
            <p:nvPr/>
          </p:nvSpPr>
          <p:spPr>
            <a:xfrm>
              <a:off x="6366950" y="3975850"/>
              <a:ext cx="291175" cy="139600"/>
            </a:xfrm>
            <a:custGeom>
              <a:rect b="b" l="l" r="r" t="t"/>
              <a:pathLst>
                <a:path extrusionOk="0" h="5584" w="11647">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3"/>
            <p:cNvSpPr/>
            <p:nvPr/>
          </p:nvSpPr>
          <p:spPr>
            <a:xfrm>
              <a:off x="6351250" y="3960150"/>
              <a:ext cx="321650" cy="170075"/>
            </a:xfrm>
            <a:custGeom>
              <a:rect b="b" l="l" r="r" t="t"/>
              <a:pathLst>
                <a:path extrusionOk="0" h="6803" w="12866">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p3"/>
            <p:cNvSpPr/>
            <p:nvPr/>
          </p:nvSpPr>
          <p:spPr>
            <a:xfrm>
              <a:off x="6287475" y="3882150"/>
              <a:ext cx="392175" cy="169525"/>
            </a:xfrm>
            <a:custGeom>
              <a:rect b="b" l="l" r="r" t="t"/>
              <a:pathLst>
                <a:path extrusionOk="0" h="6781" w="15687">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3"/>
            <p:cNvSpPr/>
            <p:nvPr/>
          </p:nvSpPr>
          <p:spPr>
            <a:xfrm>
              <a:off x="6338300" y="3891750"/>
              <a:ext cx="320750" cy="152525"/>
            </a:xfrm>
            <a:custGeom>
              <a:rect b="b" l="l" r="r" t="t"/>
              <a:pathLst>
                <a:path extrusionOk="0" h="6101" w="1283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p3"/>
            <p:cNvSpPr/>
            <p:nvPr/>
          </p:nvSpPr>
          <p:spPr>
            <a:xfrm>
              <a:off x="6323525" y="3874175"/>
              <a:ext cx="350300" cy="184875"/>
            </a:xfrm>
            <a:custGeom>
              <a:rect b="b" l="l" r="r" t="t"/>
              <a:pathLst>
                <a:path extrusionOk="0" h="7395" w="14012">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3"/>
            <p:cNvSpPr/>
            <p:nvPr/>
          </p:nvSpPr>
          <p:spPr>
            <a:xfrm>
              <a:off x="6297625" y="3803775"/>
              <a:ext cx="392475" cy="169325"/>
            </a:xfrm>
            <a:custGeom>
              <a:rect b="b" l="l" r="r" t="t"/>
              <a:pathLst>
                <a:path extrusionOk="0" h="6773" w="15699">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3"/>
            <p:cNvSpPr/>
            <p:nvPr/>
          </p:nvSpPr>
          <p:spPr>
            <a:xfrm>
              <a:off x="6341075" y="3803950"/>
              <a:ext cx="335525" cy="169150"/>
            </a:xfrm>
            <a:custGeom>
              <a:rect b="b" l="l" r="r" t="t"/>
              <a:pathLst>
                <a:path extrusionOk="0" h="6766" w="13421">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3"/>
            <p:cNvSpPr/>
            <p:nvPr/>
          </p:nvSpPr>
          <p:spPr>
            <a:xfrm>
              <a:off x="6333675" y="3795625"/>
              <a:ext cx="350325" cy="185800"/>
            </a:xfrm>
            <a:custGeom>
              <a:rect b="b" l="l" r="r" t="t"/>
              <a:pathLst>
                <a:path extrusionOk="0" h="7432" w="14013">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3"/>
            <p:cNvSpPr/>
            <p:nvPr/>
          </p:nvSpPr>
          <p:spPr>
            <a:xfrm>
              <a:off x="4942650" y="1866675"/>
              <a:ext cx="849425" cy="1047800"/>
            </a:xfrm>
            <a:custGeom>
              <a:rect b="b" l="l" r="r" t="t"/>
              <a:pathLst>
                <a:path extrusionOk="0" h="41912" w="33977">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3"/>
            <p:cNvSpPr/>
            <p:nvPr/>
          </p:nvSpPr>
          <p:spPr>
            <a:xfrm>
              <a:off x="4970400" y="1866675"/>
              <a:ext cx="695050" cy="401125"/>
            </a:xfrm>
            <a:custGeom>
              <a:rect b="b" l="l" r="r" t="t"/>
              <a:pathLst>
                <a:path extrusionOk="0" h="16045" w="27802">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3"/>
            <p:cNvSpPr/>
            <p:nvPr/>
          </p:nvSpPr>
          <p:spPr>
            <a:xfrm>
              <a:off x="4968550" y="2285850"/>
              <a:ext cx="823525" cy="628625"/>
            </a:xfrm>
            <a:custGeom>
              <a:rect b="b" l="l" r="r" t="t"/>
              <a:pathLst>
                <a:path extrusionOk="0" h="25145" w="32941">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3"/>
            <p:cNvSpPr/>
            <p:nvPr/>
          </p:nvSpPr>
          <p:spPr>
            <a:xfrm>
              <a:off x="4968550" y="2286300"/>
              <a:ext cx="823525" cy="628525"/>
            </a:xfrm>
            <a:custGeom>
              <a:rect b="b" l="l" r="r" t="t"/>
              <a:pathLst>
                <a:path extrusionOk="0" h="25141" w="32941">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3"/>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3"/>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BBE3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3"/>
            <p:cNvSpPr/>
            <p:nvPr/>
          </p:nvSpPr>
          <p:spPr>
            <a:xfrm>
              <a:off x="4970400" y="1866675"/>
              <a:ext cx="695050" cy="401150"/>
            </a:xfrm>
            <a:custGeom>
              <a:rect b="b" l="l" r="r" t="t"/>
              <a:pathLst>
                <a:path extrusionOk="0" h="16046" w="27802">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3"/>
            <p:cNvSpPr/>
            <p:nvPr/>
          </p:nvSpPr>
          <p:spPr>
            <a:xfrm>
              <a:off x="5512925" y="2229900"/>
              <a:ext cx="9275" cy="5575"/>
            </a:xfrm>
            <a:custGeom>
              <a:rect b="b" l="l" r="r" t="t"/>
              <a:pathLst>
                <a:path extrusionOk="0" h="223" w="371">
                  <a:moveTo>
                    <a:pt x="371" y="223"/>
                  </a:moveTo>
                  <a:cubicBezTo>
                    <a:pt x="223" y="149"/>
                    <a:pt x="112" y="75"/>
                    <a:pt x="1" y="1"/>
                  </a:cubicBezTo>
                  <a:cubicBezTo>
                    <a:pt x="112" y="75"/>
                    <a:pt x="223" y="149"/>
                    <a:pt x="371" y="223"/>
                  </a:cubicBezTo>
                  <a:close/>
                </a:path>
              </a:pathLst>
            </a:custGeom>
            <a:solidFill>
              <a:srgbClr val="D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3"/>
            <p:cNvSpPr/>
            <p:nvPr/>
          </p:nvSpPr>
          <p:spPr>
            <a:xfrm>
              <a:off x="4953750" y="1859125"/>
              <a:ext cx="846650" cy="1063075"/>
            </a:xfrm>
            <a:custGeom>
              <a:rect b="b" l="l" r="r" t="t"/>
              <a:pathLst>
                <a:path extrusionOk="0" h="42523" w="33866">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3"/>
            <p:cNvSpPr/>
            <p:nvPr/>
          </p:nvSpPr>
          <p:spPr>
            <a:xfrm>
              <a:off x="4911225" y="2165200"/>
              <a:ext cx="287475" cy="288400"/>
            </a:xfrm>
            <a:custGeom>
              <a:rect b="b" l="l" r="r" t="t"/>
              <a:pathLst>
                <a:path extrusionOk="0" h="11536" w="11499">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3"/>
            <p:cNvSpPr/>
            <p:nvPr/>
          </p:nvSpPr>
          <p:spPr>
            <a:xfrm>
              <a:off x="4936200" y="2265950"/>
              <a:ext cx="262500" cy="187650"/>
            </a:xfrm>
            <a:custGeom>
              <a:rect b="b" l="l" r="r" t="t"/>
              <a:pathLst>
                <a:path extrusionOk="0" h="7506" w="1050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3"/>
            <p:cNvSpPr/>
            <p:nvPr/>
          </p:nvSpPr>
          <p:spPr>
            <a:xfrm>
              <a:off x="4902925" y="2157825"/>
              <a:ext cx="303175" cy="303175"/>
            </a:xfrm>
            <a:custGeom>
              <a:rect b="b" l="l" r="r" t="t"/>
              <a:pathLst>
                <a:path extrusionOk="0" h="12127" w="12127">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3"/>
            <p:cNvSpPr/>
            <p:nvPr/>
          </p:nvSpPr>
          <p:spPr>
            <a:xfrm>
              <a:off x="5304050" y="2165200"/>
              <a:ext cx="288400" cy="288400"/>
            </a:xfrm>
            <a:custGeom>
              <a:rect b="b" l="l" r="r" t="t"/>
              <a:pathLst>
                <a:path extrusionOk="0" h="11536" w="11536">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3"/>
            <p:cNvSpPr/>
            <p:nvPr/>
          </p:nvSpPr>
          <p:spPr>
            <a:xfrm>
              <a:off x="5318825" y="2264100"/>
              <a:ext cx="273625" cy="189500"/>
            </a:xfrm>
            <a:custGeom>
              <a:rect b="b" l="l" r="r" t="t"/>
              <a:pathLst>
                <a:path extrusionOk="0" h="7580" w="10945">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3"/>
            <p:cNvSpPr/>
            <p:nvPr/>
          </p:nvSpPr>
          <p:spPr>
            <a:xfrm>
              <a:off x="5296650" y="2157825"/>
              <a:ext cx="303200" cy="303175"/>
            </a:xfrm>
            <a:custGeom>
              <a:rect b="b" l="l" r="r" t="t"/>
              <a:pathLst>
                <a:path extrusionOk="0" h="12127" w="12128">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3"/>
            <p:cNvSpPr/>
            <p:nvPr/>
          </p:nvSpPr>
          <p:spPr>
            <a:xfrm>
              <a:off x="5190375" y="2221600"/>
              <a:ext cx="129400" cy="39075"/>
            </a:xfrm>
            <a:custGeom>
              <a:rect b="b" l="l" r="r" t="t"/>
              <a:pathLst>
                <a:path extrusionOk="0" h="1563" w="5176">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3"/>
            <p:cNvSpPr/>
            <p:nvPr/>
          </p:nvSpPr>
          <p:spPr>
            <a:xfrm>
              <a:off x="4993500" y="2059850"/>
              <a:ext cx="154375" cy="74650"/>
            </a:xfrm>
            <a:custGeom>
              <a:rect b="b" l="l" r="r" t="t"/>
              <a:pathLst>
                <a:path extrusionOk="0" h="2986" w="6175">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3"/>
            <p:cNvSpPr/>
            <p:nvPr/>
          </p:nvSpPr>
          <p:spPr>
            <a:xfrm>
              <a:off x="5316075" y="2049675"/>
              <a:ext cx="183025" cy="81200"/>
            </a:xfrm>
            <a:custGeom>
              <a:rect b="b" l="l" r="r" t="t"/>
              <a:pathLst>
                <a:path extrusionOk="0" h="3248" w="7321">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3"/>
            <p:cNvSpPr/>
            <p:nvPr/>
          </p:nvSpPr>
          <p:spPr>
            <a:xfrm>
              <a:off x="5148775" y="2298125"/>
              <a:ext cx="97075" cy="268425"/>
            </a:xfrm>
            <a:custGeom>
              <a:rect b="b" l="l" r="r" t="t"/>
              <a:pathLst>
                <a:path extrusionOk="0" h="10737" w="3883">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3"/>
            <p:cNvSpPr/>
            <p:nvPr/>
          </p:nvSpPr>
          <p:spPr>
            <a:xfrm>
              <a:off x="5215325" y="2589325"/>
              <a:ext cx="163625" cy="61150"/>
            </a:xfrm>
            <a:custGeom>
              <a:rect b="b" l="l" r="r" t="t"/>
              <a:pathLst>
                <a:path extrusionOk="0" h="2446" w="6545">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3"/>
            <p:cNvSpPr/>
            <p:nvPr/>
          </p:nvSpPr>
          <p:spPr>
            <a:xfrm>
              <a:off x="862950" y="4920450"/>
              <a:ext cx="1188625" cy="15750"/>
            </a:xfrm>
            <a:custGeom>
              <a:rect b="b" l="l" r="r" t="t"/>
              <a:pathLst>
                <a:path extrusionOk="0" h="630" w="47545">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3"/>
            <p:cNvSpPr/>
            <p:nvPr/>
          </p:nvSpPr>
          <p:spPr>
            <a:xfrm>
              <a:off x="2173575" y="4920450"/>
              <a:ext cx="4043675" cy="15750"/>
            </a:xfrm>
            <a:custGeom>
              <a:rect b="b" l="l" r="r" t="t"/>
              <a:pathLst>
                <a:path extrusionOk="0" h="630" w="161747">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3"/>
            <p:cNvSpPr/>
            <p:nvPr/>
          </p:nvSpPr>
          <p:spPr>
            <a:xfrm>
              <a:off x="6316125" y="4920450"/>
              <a:ext cx="159000" cy="15750"/>
            </a:xfrm>
            <a:custGeom>
              <a:rect b="b" l="l" r="r" t="t"/>
              <a:pathLst>
                <a:path extrusionOk="0" h="630" w="636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3"/>
            <p:cNvSpPr/>
            <p:nvPr/>
          </p:nvSpPr>
          <p:spPr>
            <a:xfrm>
              <a:off x="4014700" y="2706825"/>
              <a:ext cx="350325" cy="819850"/>
            </a:xfrm>
            <a:custGeom>
              <a:rect b="b" l="l" r="r" t="t"/>
              <a:pathLst>
                <a:path extrusionOk="0" h="32794" w="14013">
                  <a:moveTo>
                    <a:pt x="0" y="1"/>
                  </a:moveTo>
                  <a:lnTo>
                    <a:pt x="0" y="32794"/>
                  </a:lnTo>
                  <a:lnTo>
                    <a:pt x="14012" y="32794"/>
                  </a:lnTo>
                  <a:lnTo>
                    <a:pt x="1401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3"/>
            <p:cNvSpPr/>
            <p:nvPr/>
          </p:nvSpPr>
          <p:spPr>
            <a:xfrm>
              <a:off x="1582025" y="1799200"/>
              <a:ext cx="1080500" cy="1727475"/>
            </a:xfrm>
            <a:custGeom>
              <a:rect b="b" l="l" r="r" t="t"/>
              <a:pathLst>
                <a:path extrusionOk="0" h="69099" w="4322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3"/>
            <p:cNvSpPr/>
            <p:nvPr/>
          </p:nvSpPr>
          <p:spPr>
            <a:xfrm>
              <a:off x="1582025" y="1799200"/>
              <a:ext cx="2783000" cy="1727475"/>
            </a:xfrm>
            <a:custGeom>
              <a:rect b="b" l="l" r="r" t="t"/>
              <a:pathLst>
                <a:path extrusionOk="0" h="69099" w="11132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3"/>
            <p:cNvSpPr/>
            <p:nvPr/>
          </p:nvSpPr>
          <p:spPr>
            <a:xfrm>
              <a:off x="3977725" y="3502625"/>
              <a:ext cx="27750" cy="24050"/>
            </a:xfrm>
            <a:custGeom>
              <a:rect b="b" l="l" r="r" t="t"/>
              <a:pathLst>
                <a:path extrusionOk="0" h="962" w="1110">
                  <a:moveTo>
                    <a:pt x="1110" y="1"/>
                  </a:moveTo>
                  <a:cubicBezTo>
                    <a:pt x="740" y="333"/>
                    <a:pt x="370" y="629"/>
                    <a:pt x="1" y="962"/>
                  </a:cubicBezTo>
                  <a:lnTo>
                    <a:pt x="851" y="962"/>
                  </a:lnTo>
                  <a:cubicBezTo>
                    <a:pt x="925" y="629"/>
                    <a:pt x="999" y="333"/>
                    <a:pt x="1110" y="1"/>
                  </a:cubicBezTo>
                  <a:close/>
                </a:path>
              </a:pathLst>
            </a:custGeom>
            <a:solidFill>
              <a:srgbClr val="CACA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3"/>
            <p:cNvSpPr/>
            <p:nvPr/>
          </p:nvSpPr>
          <p:spPr>
            <a:xfrm>
              <a:off x="3954625" y="3476750"/>
              <a:ext cx="57325" cy="49925"/>
            </a:xfrm>
            <a:custGeom>
              <a:rect b="b" l="l" r="r" t="t"/>
              <a:pathLst>
                <a:path extrusionOk="0" h="1997" w="2293">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3"/>
            <p:cNvSpPr/>
            <p:nvPr/>
          </p:nvSpPr>
          <p:spPr>
            <a:xfrm>
              <a:off x="3998975" y="2691125"/>
              <a:ext cx="366050" cy="835550"/>
            </a:xfrm>
            <a:custGeom>
              <a:rect b="b" l="l" r="r" t="t"/>
              <a:pathLst>
                <a:path extrusionOk="0" h="33422" w="14642">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3"/>
            <p:cNvSpPr/>
            <p:nvPr/>
          </p:nvSpPr>
          <p:spPr>
            <a:xfrm>
              <a:off x="1529350" y="1687375"/>
              <a:ext cx="2889275" cy="1951150"/>
            </a:xfrm>
            <a:custGeom>
              <a:rect b="b" l="l" r="r" t="t"/>
              <a:pathLst>
                <a:path extrusionOk="0" h="78046" w="115571">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3"/>
            <p:cNvSpPr/>
            <p:nvPr/>
          </p:nvSpPr>
          <p:spPr>
            <a:xfrm>
              <a:off x="1521025" y="1679050"/>
              <a:ext cx="2905000" cy="1966875"/>
            </a:xfrm>
            <a:custGeom>
              <a:rect b="b" l="l" r="r" t="t"/>
              <a:pathLst>
                <a:path extrusionOk="0" h="78675" w="11620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3"/>
            <p:cNvSpPr/>
            <p:nvPr/>
          </p:nvSpPr>
          <p:spPr>
            <a:xfrm>
              <a:off x="1634725" y="1846350"/>
              <a:ext cx="1974250" cy="154375"/>
            </a:xfrm>
            <a:custGeom>
              <a:rect b="b" l="l" r="r" t="t"/>
              <a:pathLst>
                <a:path extrusionOk="0" h="6175" w="7897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3"/>
            <p:cNvSpPr/>
            <p:nvPr/>
          </p:nvSpPr>
          <p:spPr>
            <a:xfrm>
              <a:off x="1626400" y="1838950"/>
              <a:ext cx="1989975" cy="170075"/>
            </a:xfrm>
            <a:custGeom>
              <a:rect b="b" l="l" r="r" t="t"/>
              <a:pathLst>
                <a:path extrusionOk="0" h="6803" w="79599">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3"/>
            <p:cNvSpPr/>
            <p:nvPr/>
          </p:nvSpPr>
          <p:spPr>
            <a:xfrm>
              <a:off x="1658750" y="2167975"/>
              <a:ext cx="421500" cy="15750"/>
            </a:xfrm>
            <a:custGeom>
              <a:rect b="b" l="l" r="r" t="t"/>
              <a:pathLst>
                <a:path extrusionOk="0" h="630" w="1686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3"/>
            <p:cNvSpPr/>
            <p:nvPr/>
          </p:nvSpPr>
          <p:spPr>
            <a:xfrm>
              <a:off x="1658750" y="225947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3"/>
            <p:cNvSpPr/>
            <p:nvPr/>
          </p:nvSpPr>
          <p:spPr>
            <a:xfrm>
              <a:off x="1658750" y="2351000"/>
              <a:ext cx="421500" cy="15725"/>
            </a:xfrm>
            <a:custGeom>
              <a:rect b="b" l="l" r="r" t="t"/>
              <a:pathLst>
                <a:path extrusionOk="0" h="629" w="1686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3"/>
            <p:cNvSpPr/>
            <p:nvPr/>
          </p:nvSpPr>
          <p:spPr>
            <a:xfrm>
              <a:off x="1658750" y="244802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3"/>
            <p:cNvSpPr/>
            <p:nvPr/>
          </p:nvSpPr>
          <p:spPr>
            <a:xfrm>
              <a:off x="2144000"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3"/>
            <p:cNvSpPr/>
            <p:nvPr/>
          </p:nvSpPr>
          <p:spPr>
            <a:xfrm>
              <a:off x="2144000"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3"/>
            <p:cNvSpPr/>
            <p:nvPr/>
          </p:nvSpPr>
          <p:spPr>
            <a:xfrm>
              <a:off x="2144000"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3"/>
            <p:cNvSpPr/>
            <p:nvPr/>
          </p:nvSpPr>
          <p:spPr>
            <a:xfrm>
              <a:off x="2144000"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3"/>
            <p:cNvSpPr/>
            <p:nvPr/>
          </p:nvSpPr>
          <p:spPr>
            <a:xfrm>
              <a:off x="2629225" y="2167975"/>
              <a:ext cx="421500" cy="15750"/>
            </a:xfrm>
            <a:custGeom>
              <a:rect b="b" l="l" r="r" t="t"/>
              <a:pathLst>
                <a:path extrusionOk="0" h="630" w="1686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3"/>
            <p:cNvSpPr/>
            <p:nvPr/>
          </p:nvSpPr>
          <p:spPr>
            <a:xfrm>
              <a:off x="2629225" y="225947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3"/>
            <p:cNvSpPr/>
            <p:nvPr/>
          </p:nvSpPr>
          <p:spPr>
            <a:xfrm>
              <a:off x="2629225" y="2351000"/>
              <a:ext cx="421500" cy="15725"/>
            </a:xfrm>
            <a:custGeom>
              <a:rect b="b" l="l" r="r" t="t"/>
              <a:pathLst>
                <a:path extrusionOk="0" h="629" w="1686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3"/>
            <p:cNvSpPr/>
            <p:nvPr/>
          </p:nvSpPr>
          <p:spPr>
            <a:xfrm>
              <a:off x="2629225" y="244802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3"/>
            <p:cNvSpPr/>
            <p:nvPr/>
          </p:nvSpPr>
          <p:spPr>
            <a:xfrm>
              <a:off x="3114475"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3"/>
            <p:cNvSpPr/>
            <p:nvPr/>
          </p:nvSpPr>
          <p:spPr>
            <a:xfrm>
              <a:off x="3114475"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3"/>
            <p:cNvSpPr/>
            <p:nvPr/>
          </p:nvSpPr>
          <p:spPr>
            <a:xfrm>
              <a:off x="3114475"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3"/>
            <p:cNvSpPr/>
            <p:nvPr/>
          </p:nvSpPr>
          <p:spPr>
            <a:xfrm>
              <a:off x="3114475"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3"/>
            <p:cNvSpPr/>
            <p:nvPr/>
          </p:nvSpPr>
          <p:spPr>
            <a:xfrm>
              <a:off x="1902750" y="2663150"/>
              <a:ext cx="1494575" cy="451550"/>
            </a:xfrm>
            <a:custGeom>
              <a:rect b="b" l="l" r="r" t="t"/>
              <a:pathLst>
                <a:path extrusionOk="0" h="18062" w="59783">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3"/>
            <p:cNvSpPr/>
            <p:nvPr/>
          </p:nvSpPr>
          <p:spPr>
            <a:xfrm>
              <a:off x="2210525" y="2716075"/>
              <a:ext cx="91525" cy="91525"/>
            </a:xfrm>
            <a:custGeom>
              <a:rect b="b" l="l" r="r" t="t"/>
              <a:pathLst>
                <a:path extrusionOk="0" h="3661" w="3661">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3"/>
            <p:cNvSpPr/>
            <p:nvPr/>
          </p:nvSpPr>
          <p:spPr>
            <a:xfrm>
              <a:off x="2203150" y="2708675"/>
              <a:ext cx="106300" cy="106325"/>
            </a:xfrm>
            <a:custGeom>
              <a:rect b="b" l="l" r="r" t="t"/>
              <a:pathLst>
                <a:path extrusionOk="0" h="4253" w="4252">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3"/>
            <p:cNvSpPr/>
            <p:nvPr/>
          </p:nvSpPr>
          <p:spPr>
            <a:xfrm>
              <a:off x="2679125" y="2748425"/>
              <a:ext cx="91550" cy="91525"/>
            </a:xfrm>
            <a:custGeom>
              <a:rect b="b" l="l" r="r" t="t"/>
              <a:pathLst>
                <a:path extrusionOk="0" h="3661" w="3662">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3"/>
            <p:cNvSpPr/>
            <p:nvPr/>
          </p:nvSpPr>
          <p:spPr>
            <a:xfrm>
              <a:off x="2671750" y="2741025"/>
              <a:ext cx="106300" cy="106325"/>
            </a:xfrm>
            <a:custGeom>
              <a:rect b="b" l="l" r="r" t="t"/>
              <a:pathLst>
                <a:path extrusionOk="0" h="4253" w="4252">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3"/>
            <p:cNvSpPr/>
            <p:nvPr/>
          </p:nvSpPr>
          <p:spPr>
            <a:xfrm>
              <a:off x="2998000" y="2989650"/>
              <a:ext cx="91525" cy="91525"/>
            </a:xfrm>
            <a:custGeom>
              <a:rect b="b" l="l" r="r" t="t"/>
              <a:pathLst>
                <a:path extrusionOk="0" h="3661" w="3661">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3"/>
            <p:cNvSpPr/>
            <p:nvPr/>
          </p:nvSpPr>
          <p:spPr>
            <a:xfrm>
              <a:off x="2990625" y="2982275"/>
              <a:ext cx="106300" cy="106300"/>
            </a:xfrm>
            <a:custGeom>
              <a:rect b="b" l="l" r="r" t="t"/>
              <a:pathLst>
                <a:path extrusionOk="0" h="4252" w="4252">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3"/>
            <p:cNvSpPr/>
            <p:nvPr/>
          </p:nvSpPr>
          <p:spPr>
            <a:xfrm>
              <a:off x="3336300" y="2625500"/>
              <a:ext cx="91525" cy="90600"/>
            </a:xfrm>
            <a:custGeom>
              <a:rect b="b" l="l" r="r" t="t"/>
              <a:pathLst>
                <a:path extrusionOk="0" h="3624" w="3661">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3"/>
            <p:cNvSpPr/>
            <p:nvPr/>
          </p:nvSpPr>
          <p:spPr>
            <a:xfrm>
              <a:off x="3328900" y="2617175"/>
              <a:ext cx="106300" cy="107250"/>
            </a:xfrm>
            <a:custGeom>
              <a:rect b="b" l="l" r="r" t="t"/>
              <a:pathLst>
                <a:path extrusionOk="0" h="4290" w="4252">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3"/>
            <p:cNvSpPr/>
            <p:nvPr/>
          </p:nvSpPr>
          <p:spPr>
            <a:xfrm>
              <a:off x="1865775" y="3060825"/>
              <a:ext cx="90600" cy="91525"/>
            </a:xfrm>
            <a:custGeom>
              <a:rect b="b" l="l" r="r" t="t"/>
              <a:pathLst>
                <a:path extrusionOk="0" h="3661" w="3624">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3"/>
            <p:cNvSpPr/>
            <p:nvPr/>
          </p:nvSpPr>
          <p:spPr>
            <a:xfrm>
              <a:off x="1857475" y="3053425"/>
              <a:ext cx="107225" cy="106325"/>
            </a:xfrm>
            <a:custGeom>
              <a:rect b="b" l="l" r="r" t="t"/>
              <a:pathLst>
                <a:path extrusionOk="0" h="4253" w="4289">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3"/>
            <p:cNvSpPr/>
            <p:nvPr/>
          </p:nvSpPr>
          <p:spPr>
            <a:xfrm>
              <a:off x="2464700" y="2931425"/>
              <a:ext cx="90600" cy="90600"/>
            </a:xfrm>
            <a:custGeom>
              <a:rect b="b" l="l" r="r" t="t"/>
              <a:pathLst>
                <a:path extrusionOk="0" h="3624" w="3624">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3"/>
            <p:cNvSpPr/>
            <p:nvPr/>
          </p:nvSpPr>
          <p:spPr>
            <a:xfrm>
              <a:off x="2456400" y="2923100"/>
              <a:ext cx="107225" cy="106325"/>
            </a:xfrm>
            <a:custGeom>
              <a:rect b="b" l="l" r="r" t="t"/>
              <a:pathLst>
                <a:path extrusionOk="0" h="4253" w="4289">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3"/>
            <p:cNvSpPr/>
            <p:nvPr/>
          </p:nvSpPr>
          <p:spPr>
            <a:xfrm>
              <a:off x="3707850" y="1843575"/>
              <a:ext cx="52700" cy="1651675"/>
            </a:xfrm>
            <a:custGeom>
              <a:rect b="b" l="l" r="r" t="t"/>
              <a:pathLst>
                <a:path extrusionOk="0" h="66067" w="2108">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3"/>
            <p:cNvSpPr/>
            <p:nvPr/>
          </p:nvSpPr>
          <p:spPr>
            <a:xfrm>
              <a:off x="3700450" y="1836175"/>
              <a:ext cx="67500" cy="1666475"/>
            </a:xfrm>
            <a:custGeom>
              <a:rect b="b" l="l" r="r" t="t"/>
              <a:pathLst>
                <a:path extrusionOk="0" h="66659" w="270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3"/>
            <p:cNvSpPr/>
            <p:nvPr/>
          </p:nvSpPr>
          <p:spPr>
            <a:xfrm>
              <a:off x="4015625" y="2157825"/>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3"/>
            <p:cNvSpPr/>
            <p:nvPr/>
          </p:nvSpPr>
          <p:spPr>
            <a:xfrm>
              <a:off x="3805825" y="2157825"/>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3"/>
            <p:cNvSpPr/>
            <p:nvPr/>
          </p:nvSpPr>
          <p:spPr>
            <a:xfrm>
              <a:off x="4256850" y="2234525"/>
              <a:ext cx="66575" cy="15750"/>
            </a:xfrm>
            <a:custGeom>
              <a:rect b="b" l="l" r="r" t="t"/>
              <a:pathLst>
                <a:path extrusionOk="0" h="630" w="2663">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3"/>
            <p:cNvSpPr/>
            <p:nvPr/>
          </p:nvSpPr>
          <p:spPr>
            <a:xfrm>
              <a:off x="4112675" y="2234525"/>
              <a:ext cx="118325" cy="15750"/>
            </a:xfrm>
            <a:custGeom>
              <a:rect b="b" l="l" r="r" t="t"/>
              <a:pathLst>
                <a:path extrusionOk="0" h="630" w="4733">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3"/>
            <p:cNvSpPr/>
            <p:nvPr/>
          </p:nvSpPr>
          <p:spPr>
            <a:xfrm>
              <a:off x="3805825" y="2234525"/>
              <a:ext cx="253275" cy="15750"/>
            </a:xfrm>
            <a:custGeom>
              <a:rect b="b" l="l" r="r" t="t"/>
              <a:pathLst>
                <a:path extrusionOk="0" h="630" w="10131">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3"/>
            <p:cNvSpPr/>
            <p:nvPr/>
          </p:nvSpPr>
          <p:spPr>
            <a:xfrm>
              <a:off x="4047975" y="2312175"/>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3"/>
            <p:cNvSpPr/>
            <p:nvPr/>
          </p:nvSpPr>
          <p:spPr>
            <a:xfrm>
              <a:off x="3805825" y="2312175"/>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3"/>
            <p:cNvSpPr/>
            <p:nvPr/>
          </p:nvSpPr>
          <p:spPr>
            <a:xfrm>
              <a:off x="4196775" y="2389800"/>
              <a:ext cx="126650" cy="14825"/>
            </a:xfrm>
            <a:custGeom>
              <a:rect b="b" l="l" r="r" t="t"/>
              <a:pathLst>
                <a:path extrusionOk="0" h="593" w="5066">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3"/>
            <p:cNvSpPr/>
            <p:nvPr/>
          </p:nvSpPr>
          <p:spPr>
            <a:xfrm>
              <a:off x="3917650" y="2389800"/>
              <a:ext cx="247725" cy="14825"/>
            </a:xfrm>
            <a:custGeom>
              <a:rect b="b" l="l" r="r" t="t"/>
              <a:pathLst>
                <a:path extrusionOk="0" h="593" w="9909">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3"/>
            <p:cNvSpPr/>
            <p:nvPr/>
          </p:nvSpPr>
          <p:spPr>
            <a:xfrm>
              <a:off x="3805825" y="2389800"/>
              <a:ext cx="75800" cy="14825"/>
            </a:xfrm>
            <a:custGeom>
              <a:rect b="b" l="l" r="r" t="t"/>
              <a:pathLst>
                <a:path extrusionOk="0" h="593" w="3032">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3"/>
            <p:cNvSpPr/>
            <p:nvPr/>
          </p:nvSpPr>
          <p:spPr>
            <a:xfrm>
              <a:off x="4015625" y="2457275"/>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3"/>
            <p:cNvSpPr/>
            <p:nvPr/>
          </p:nvSpPr>
          <p:spPr>
            <a:xfrm>
              <a:off x="3805825" y="2457275"/>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3"/>
            <p:cNvSpPr/>
            <p:nvPr/>
          </p:nvSpPr>
          <p:spPr>
            <a:xfrm>
              <a:off x="4256850" y="2534000"/>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3"/>
            <p:cNvSpPr/>
            <p:nvPr/>
          </p:nvSpPr>
          <p:spPr>
            <a:xfrm>
              <a:off x="4112675" y="2534000"/>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3"/>
            <p:cNvSpPr/>
            <p:nvPr/>
          </p:nvSpPr>
          <p:spPr>
            <a:xfrm>
              <a:off x="3805825" y="2534000"/>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3"/>
            <p:cNvSpPr/>
            <p:nvPr/>
          </p:nvSpPr>
          <p:spPr>
            <a:xfrm>
              <a:off x="4047975" y="2611625"/>
              <a:ext cx="275450" cy="15750"/>
            </a:xfrm>
            <a:custGeom>
              <a:rect b="b" l="l" r="r" t="t"/>
              <a:pathLst>
                <a:path extrusionOk="0" h="630" w="11018">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3"/>
            <p:cNvSpPr/>
            <p:nvPr/>
          </p:nvSpPr>
          <p:spPr>
            <a:xfrm>
              <a:off x="3805825" y="2611625"/>
              <a:ext cx="201500" cy="15750"/>
            </a:xfrm>
            <a:custGeom>
              <a:rect b="b" l="l" r="r" t="t"/>
              <a:pathLst>
                <a:path extrusionOk="0" h="630" w="806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3"/>
            <p:cNvSpPr/>
            <p:nvPr/>
          </p:nvSpPr>
          <p:spPr>
            <a:xfrm>
              <a:off x="4196775" y="2688350"/>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3"/>
            <p:cNvSpPr/>
            <p:nvPr/>
          </p:nvSpPr>
          <p:spPr>
            <a:xfrm>
              <a:off x="3917650" y="2688350"/>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3"/>
            <p:cNvSpPr/>
            <p:nvPr/>
          </p:nvSpPr>
          <p:spPr>
            <a:xfrm>
              <a:off x="3805825" y="2688350"/>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3"/>
            <p:cNvSpPr/>
            <p:nvPr/>
          </p:nvSpPr>
          <p:spPr>
            <a:xfrm>
              <a:off x="4015625" y="2756750"/>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3"/>
            <p:cNvSpPr/>
            <p:nvPr/>
          </p:nvSpPr>
          <p:spPr>
            <a:xfrm>
              <a:off x="3805825" y="2756750"/>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3"/>
            <p:cNvSpPr/>
            <p:nvPr/>
          </p:nvSpPr>
          <p:spPr>
            <a:xfrm>
              <a:off x="4256850" y="2833450"/>
              <a:ext cx="66575" cy="15750"/>
            </a:xfrm>
            <a:custGeom>
              <a:rect b="b" l="l" r="r" t="t"/>
              <a:pathLst>
                <a:path extrusionOk="0" h="630" w="2663">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3"/>
            <p:cNvSpPr/>
            <p:nvPr/>
          </p:nvSpPr>
          <p:spPr>
            <a:xfrm>
              <a:off x="4112675" y="2833450"/>
              <a:ext cx="118325" cy="15750"/>
            </a:xfrm>
            <a:custGeom>
              <a:rect b="b" l="l" r="r" t="t"/>
              <a:pathLst>
                <a:path extrusionOk="0" h="630" w="4733">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3"/>
            <p:cNvSpPr/>
            <p:nvPr/>
          </p:nvSpPr>
          <p:spPr>
            <a:xfrm>
              <a:off x="3805825" y="2833450"/>
              <a:ext cx="253275" cy="15750"/>
            </a:xfrm>
            <a:custGeom>
              <a:rect b="b" l="l" r="r" t="t"/>
              <a:pathLst>
                <a:path extrusionOk="0" h="630" w="10131">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3"/>
            <p:cNvSpPr/>
            <p:nvPr/>
          </p:nvSpPr>
          <p:spPr>
            <a:xfrm>
              <a:off x="4047975" y="2911100"/>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3"/>
            <p:cNvSpPr/>
            <p:nvPr/>
          </p:nvSpPr>
          <p:spPr>
            <a:xfrm>
              <a:off x="3805825" y="2911100"/>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3"/>
            <p:cNvSpPr/>
            <p:nvPr/>
          </p:nvSpPr>
          <p:spPr>
            <a:xfrm>
              <a:off x="4196775" y="2987800"/>
              <a:ext cx="126650" cy="15750"/>
            </a:xfrm>
            <a:custGeom>
              <a:rect b="b" l="l" r="r" t="t"/>
              <a:pathLst>
                <a:path extrusionOk="0" h="630" w="5066">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3"/>
            <p:cNvSpPr/>
            <p:nvPr/>
          </p:nvSpPr>
          <p:spPr>
            <a:xfrm>
              <a:off x="3917650" y="2987800"/>
              <a:ext cx="247725" cy="15750"/>
            </a:xfrm>
            <a:custGeom>
              <a:rect b="b" l="l" r="r" t="t"/>
              <a:pathLst>
                <a:path extrusionOk="0" h="630" w="9909">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3"/>
            <p:cNvSpPr/>
            <p:nvPr/>
          </p:nvSpPr>
          <p:spPr>
            <a:xfrm>
              <a:off x="3805825" y="2987800"/>
              <a:ext cx="75800" cy="15750"/>
            </a:xfrm>
            <a:custGeom>
              <a:rect b="b" l="l" r="r" t="t"/>
              <a:pathLst>
                <a:path extrusionOk="0" h="630" w="3032">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3"/>
            <p:cNvSpPr/>
            <p:nvPr/>
          </p:nvSpPr>
          <p:spPr>
            <a:xfrm>
              <a:off x="4015625" y="3056200"/>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3"/>
            <p:cNvSpPr/>
            <p:nvPr/>
          </p:nvSpPr>
          <p:spPr>
            <a:xfrm>
              <a:off x="3805825" y="3056200"/>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3"/>
            <p:cNvSpPr/>
            <p:nvPr/>
          </p:nvSpPr>
          <p:spPr>
            <a:xfrm>
              <a:off x="4256850" y="3132925"/>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3"/>
            <p:cNvSpPr/>
            <p:nvPr/>
          </p:nvSpPr>
          <p:spPr>
            <a:xfrm>
              <a:off x="4112675" y="3132925"/>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3"/>
            <p:cNvSpPr/>
            <p:nvPr/>
          </p:nvSpPr>
          <p:spPr>
            <a:xfrm>
              <a:off x="3805825" y="3132925"/>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3"/>
            <p:cNvSpPr/>
            <p:nvPr/>
          </p:nvSpPr>
          <p:spPr>
            <a:xfrm>
              <a:off x="4047975" y="3210550"/>
              <a:ext cx="275450" cy="14825"/>
            </a:xfrm>
            <a:custGeom>
              <a:rect b="b" l="l" r="r" t="t"/>
              <a:pathLst>
                <a:path extrusionOk="0" h="593" w="11018">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3"/>
            <p:cNvSpPr/>
            <p:nvPr/>
          </p:nvSpPr>
          <p:spPr>
            <a:xfrm>
              <a:off x="3805825" y="3210550"/>
              <a:ext cx="201500" cy="14825"/>
            </a:xfrm>
            <a:custGeom>
              <a:rect b="b" l="l" r="r" t="t"/>
              <a:pathLst>
                <a:path extrusionOk="0" h="593" w="806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3"/>
            <p:cNvSpPr/>
            <p:nvPr/>
          </p:nvSpPr>
          <p:spPr>
            <a:xfrm>
              <a:off x="4196775" y="3287275"/>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3"/>
            <p:cNvSpPr/>
            <p:nvPr/>
          </p:nvSpPr>
          <p:spPr>
            <a:xfrm>
              <a:off x="3917650" y="3287275"/>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3"/>
            <p:cNvSpPr/>
            <p:nvPr/>
          </p:nvSpPr>
          <p:spPr>
            <a:xfrm>
              <a:off x="3805825" y="3287275"/>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3"/>
            <p:cNvSpPr/>
            <p:nvPr/>
          </p:nvSpPr>
          <p:spPr>
            <a:xfrm>
              <a:off x="1700350" y="3333475"/>
              <a:ext cx="69325" cy="154400"/>
            </a:xfrm>
            <a:custGeom>
              <a:rect b="b" l="l" r="r" t="t"/>
              <a:pathLst>
                <a:path extrusionOk="0" h="6176" w="2773">
                  <a:moveTo>
                    <a:pt x="0" y="1"/>
                  </a:moveTo>
                  <a:lnTo>
                    <a:pt x="0" y="6175"/>
                  </a:lnTo>
                  <a:lnTo>
                    <a:pt x="2773" y="6175"/>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3"/>
            <p:cNvSpPr/>
            <p:nvPr/>
          </p:nvSpPr>
          <p:spPr>
            <a:xfrm>
              <a:off x="1838975" y="3401875"/>
              <a:ext cx="69350" cy="86000"/>
            </a:xfrm>
            <a:custGeom>
              <a:rect b="b" l="l" r="r" t="t"/>
              <a:pathLst>
                <a:path extrusionOk="0" h="3440" w="2774">
                  <a:moveTo>
                    <a:pt x="1" y="1"/>
                  </a:moveTo>
                  <a:lnTo>
                    <a:pt x="1" y="3439"/>
                  </a:lnTo>
                  <a:lnTo>
                    <a:pt x="2774" y="3439"/>
                  </a:lnTo>
                  <a:lnTo>
                    <a:pt x="277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3"/>
            <p:cNvSpPr/>
            <p:nvPr/>
          </p:nvSpPr>
          <p:spPr>
            <a:xfrm>
              <a:off x="1977625" y="3441625"/>
              <a:ext cx="69350" cy="46250"/>
            </a:xfrm>
            <a:custGeom>
              <a:rect b="b" l="l" r="r" t="t"/>
              <a:pathLst>
                <a:path extrusionOk="0" h="1850" w="2774">
                  <a:moveTo>
                    <a:pt x="0" y="0"/>
                  </a:moveTo>
                  <a:lnTo>
                    <a:pt x="0" y="1849"/>
                  </a:lnTo>
                  <a:lnTo>
                    <a:pt x="2773" y="1849"/>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3"/>
            <p:cNvSpPr/>
            <p:nvPr/>
          </p:nvSpPr>
          <p:spPr>
            <a:xfrm>
              <a:off x="2116250" y="3378775"/>
              <a:ext cx="69350" cy="109100"/>
            </a:xfrm>
            <a:custGeom>
              <a:rect b="b" l="l" r="r" t="t"/>
              <a:pathLst>
                <a:path extrusionOk="0" h="4364" w="2774">
                  <a:moveTo>
                    <a:pt x="1" y="0"/>
                  </a:moveTo>
                  <a:lnTo>
                    <a:pt x="1" y="4363"/>
                  </a:lnTo>
                  <a:lnTo>
                    <a:pt x="2774" y="4363"/>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3"/>
            <p:cNvSpPr/>
            <p:nvPr/>
          </p:nvSpPr>
          <p:spPr>
            <a:xfrm>
              <a:off x="2254900" y="3418525"/>
              <a:ext cx="69350" cy="69350"/>
            </a:xfrm>
            <a:custGeom>
              <a:rect b="b" l="l" r="r" t="t"/>
              <a:pathLst>
                <a:path extrusionOk="0" h="2774" w="2774">
                  <a:moveTo>
                    <a:pt x="0" y="0"/>
                  </a:moveTo>
                  <a:lnTo>
                    <a:pt x="0" y="2773"/>
                  </a:lnTo>
                  <a:lnTo>
                    <a:pt x="2773" y="2773"/>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3"/>
            <p:cNvSpPr/>
            <p:nvPr/>
          </p:nvSpPr>
          <p:spPr>
            <a:xfrm>
              <a:off x="2393550" y="3373225"/>
              <a:ext cx="69325" cy="114650"/>
            </a:xfrm>
            <a:custGeom>
              <a:rect b="b" l="l" r="r" t="t"/>
              <a:pathLst>
                <a:path extrusionOk="0" h="4586" w="2773">
                  <a:moveTo>
                    <a:pt x="0" y="1"/>
                  </a:moveTo>
                  <a:lnTo>
                    <a:pt x="0" y="4585"/>
                  </a:lnTo>
                  <a:lnTo>
                    <a:pt x="2773" y="458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3"/>
            <p:cNvSpPr/>
            <p:nvPr/>
          </p:nvSpPr>
          <p:spPr>
            <a:xfrm>
              <a:off x="2532175" y="3468425"/>
              <a:ext cx="69350" cy="19450"/>
            </a:xfrm>
            <a:custGeom>
              <a:rect b="b" l="l" r="r" t="t"/>
              <a:pathLst>
                <a:path extrusionOk="0" h="778" w="2774">
                  <a:moveTo>
                    <a:pt x="1" y="1"/>
                  </a:moveTo>
                  <a:lnTo>
                    <a:pt x="1" y="777"/>
                  </a:lnTo>
                  <a:lnTo>
                    <a:pt x="2773" y="777"/>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3"/>
            <p:cNvSpPr/>
            <p:nvPr/>
          </p:nvSpPr>
          <p:spPr>
            <a:xfrm>
              <a:off x="2670825" y="3333475"/>
              <a:ext cx="69350" cy="154400"/>
            </a:xfrm>
            <a:custGeom>
              <a:rect b="b" l="l" r="r" t="t"/>
              <a:pathLst>
                <a:path extrusionOk="0" h="6176" w="2774">
                  <a:moveTo>
                    <a:pt x="0" y="1"/>
                  </a:moveTo>
                  <a:lnTo>
                    <a:pt x="0"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3"/>
            <p:cNvSpPr/>
            <p:nvPr/>
          </p:nvSpPr>
          <p:spPr>
            <a:xfrm>
              <a:off x="2809450" y="3431450"/>
              <a:ext cx="69350" cy="56425"/>
            </a:xfrm>
            <a:custGeom>
              <a:rect b="b" l="l" r="r" t="t"/>
              <a:pathLst>
                <a:path extrusionOk="0" h="2257" w="2774">
                  <a:moveTo>
                    <a:pt x="1" y="1"/>
                  </a:moveTo>
                  <a:lnTo>
                    <a:pt x="1" y="2256"/>
                  </a:lnTo>
                  <a:lnTo>
                    <a:pt x="2774" y="2256"/>
                  </a:lnTo>
                  <a:lnTo>
                    <a:pt x="27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3"/>
            <p:cNvSpPr/>
            <p:nvPr/>
          </p:nvSpPr>
          <p:spPr>
            <a:xfrm>
              <a:off x="2948100" y="3465650"/>
              <a:ext cx="69350" cy="22225"/>
            </a:xfrm>
            <a:custGeom>
              <a:rect b="b" l="l" r="r" t="t"/>
              <a:pathLst>
                <a:path extrusionOk="0" h="889" w="2774">
                  <a:moveTo>
                    <a:pt x="0" y="1"/>
                  </a:moveTo>
                  <a:lnTo>
                    <a:pt x="0" y="888"/>
                  </a:lnTo>
                  <a:lnTo>
                    <a:pt x="2773" y="888"/>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3"/>
            <p:cNvSpPr/>
            <p:nvPr/>
          </p:nvSpPr>
          <p:spPr>
            <a:xfrm>
              <a:off x="3086750" y="3437000"/>
              <a:ext cx="69325" cy="50875"/>
            </a:xfrm>
            <a:custGeom>
              <a:rect b="b" l="l" r="r" t="t"/>
              <a:pathLst>
                <a:path extrusionOk="0" h="2035" w="2773">
                  <a:moveTo>
                    <a:pt x="0" y="1"/>
                  </a:moveTo>
                  <a:lnTo>
                    <a:pt x="0" y="2034"/>
                  </a:lnTo>
                  <a:lnTo>
                    <a:pt x="2773" y="2034"/>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3"/>
            <p:cNvSpPr/>
            <p:nvPr/>
          </p:nvSpPr>
          <p:spPr>
            <a:xfrm>
              <a:off x="3225375" y="3333475"/>
              <a:ext cx="69350" cy="154400"/>
            </a:xfrm>
            <a:custGeom>
              <a:rect b="b" l="l" r="r" t="t"/>
              <a:pathLst>
                <a:path extrusionOk="0" h="6176" w="2774">
                  <a:moveTo>
                    <a:pt x="1" y="1"/>
                  </a:moveTo>
                  <a:lnTo>
                    <a:pt x="1"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3"/>
            <p:cNvSpPr/>
            <p:nvPr/>
          </p:nvSpPr>
          <p:spPr>
            <a:xfrm>
              <a:off x="3364025" y="3364900"/>
              <a:ext cx="69325" cy="122975"/>
            </a:xfrm>
            <a:custGeom>
              <a:rect b="b" l="l" r="r" t="t"/>
              <a:pathLst>
                <a:path extrusionOk="0" h="4919" w="2773">
                  <a:moveTo>
                    <a:pt x="0" y="1"/>
                  </a:moveTo>
                  <a:lnTo>
                    <a:pt x="0" y="4918"/>
                  </a:lnTo>
                  <a:lnTo>
                    <a:pt x="2773" y="4918"/>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3"/>
            <p:cNvSpPr/>
            <p:nvPr/>
          </p:nvSpPr>
          <p:spPr>
            <a:xfrm>
              <a:off x="3502650" y="3386175"/>
              <a:ext cx="69350" cy="101700"/>
            </a:xfrm>
            <a:custGeom>
              <a:rect b="b" l="l" r="r" t="t"/>
              <a:pathLst>
                <a:path extrusionOk="0" h="4068" w="2774">
                  <a:moveTo>
                    <a:pt x="1" y="0"/>
                  </a:moveTo>
                  <a:lnTo>
                    <a:pt x="1" y="4067"/>
                  </a:lnTo>
                  <a:lnTo>
                    <a:pt x="2774" y="4067"/>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3"/>
            <p:cNvSpPr/>
            <p:nvPr/>
          </p:nvSpPr>
          <p:spPr>
            <a:xfrm>
              <a:off x="3855725" y="1244650"/>
              <a:ext cx="170100" cy="822625"/>
            </a:xfrm>
            <a:custGeom>
              <a:rect b="b" l="l" r="r" t="t"/>
              <a:pathLst>
                <a:path extrusionOk="0" h="32905" w="6804">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3"/>
            <p:cNvSpPr/>
            <p:nvPr/>
          </p:nvSpPr>
          <p:spPr>
            <a:xfrm>
              <a:off x="4130225" y="1239100"/>
              <a:ext cx="302275" cy="14800"/>
            </a:xfrm>
            <a:custGeom>
              <a:rect b="b" l="l" r="r" t="t"/>
              <a:pathLst>
                <a:path extrusionOk="0" h="592" w="12091">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3"/>
            <p:cNvSpPr/>
            <p:nvPr/>
          </p:nvSpPr>
          <p:spPr>
            <a:xfrm>
              <a:off x="4130225" y="13306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p3"/>
            <p:cNvSpPr/>
            <p:nvPr/>
          </p:nvSpPr>
          <p:spPr>
            <a:xfrm>
              <a:off x="4130225" y="14221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p3"/>
            <p:cNvSpPr/>
            <p:nvPr/>
          </p:nvSpPr>
          <p:spPr>
            <a:xfrm>
              <a:off x="1709575" y="4545200"/>
              <a:ext cx="317975" cy="15750"/>
            </a:xfrm>
            <a:custGeom>
              <a:rect b="b" l="l" r="r" t="t"/>
              <a:pathLst>
                <a:path extrusionOk="0" h="630" w="12719">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p3"/>
            <p:cNvSpPr/>
            <p:nvPr/>
          </p:nvSpPr>
          <p:spPr>
            <a:xfrm>
              <a:off x="1709575" y="4631150"/>
              <a:ext cx="317975" cy="15750"/>
            </a:xfrm>
            <a:custGeom>
              <a:rect b="b" l="l" r="r" t="t"/>
              <a:pathLst>
                <a:path extrusionOk="0" h="630" w="12719">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p3"/>
            <p:cNvSpPr/>
            <p:nvPr/>
          </p:nvSpPr>
          <p:spPr>
            <a:xfrm>
              <a:off x="1709575" y="4717125"/>
              <a:ext cx="317975" cy="15725"/>
            </a:xfrm>
            <a:custGeom>
              <a:rect b="b" l="l" r="r" t="t"/>
              <a:pathLst>
                <a:path extrusionOk="0" h="629" w="12719">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3"/>
            <p:cNvSpPr/>
            <p:nvPr/>
          </p:nvSpPr>
          <p:spPr>
            <a:xfrm>
              <a:off x="1709575" y="4803075"/>
              <a:ext cx="317975" cy="14800"/>
            </a:xfrm>
            <a:custGeom>
              <a:rect b="b" l="l" r="r" t="t"/>
              <a:pathLst>
                <a:path extrusionOk="0" h="592" w="12719">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3"/>
            <p:cNvSpPr/>
            <p:nvPr/>
          </p:nvSpPr>
          <p:spPr>
            <a:xfrm>
              <a:off x="2163400" y="3753100"/>
              <a:ext cx="949250" cy="949250"/>
            </a:xfrm>
            <a:custGeom>
              <a:rect b="b" l="l" r="r" t="t"/>
              <a:pathLst>
                <a:path extrusionOk="0" h="37970" w="3797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3"/>
            <p:cNvSpPr/>
            <p:nvPr/>
          </p:nvSpPr>
          <p:spPr>
            <a:xfrm>
              <a:off x="2155075" y="3744775"/>
              <a:ext cx="965875" cy="965900"/>
            </a:xfrm>
            <a:custGeom>
              <a:rect b="b" l="l" r="r" t="t"/>
              <a:pathLst>
                <a:path extrusionOk="0" h="38636" w="38635">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3"/>
            <p:cNvSpPr/>
            <p:nvPr/>
          </p:nvSpPr>
          <p:spPr>
            <a:xfrm>
              <a:off x="2283550" y="3873250"/>
              <a:ext cx="708950" cy="708950"/>
            </a:xfrm>
            <a:custGeom>
              <a:rect b="b" l="l" r="r" t="t"/>
              <a:pathLst>
                <a:path extrusionOk="0" h="28358" w="28358">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3"/>
            <p:cNvSpPr/>
            <p:nvPr/>
          </p:nvSpPr>
          <p:spPr>
            <a:xfrm>
              <a:off x="2275225" y="3864950"/>
              <a:ext cx="725575" cy="725575"/>
            </a:xfrm>
            <a:custGeom>
              <a:rect b="b" l="l" r="r" t="t"/>
              <a:pathLst>
                <a:path extrusionOk="0" h="29023" w="29023">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3"/>
            <p:cNvSpPr/>
            <p:nvPr/>
          </p:nvSpPr>
          <p:spPr>
            <a:xfrm>
              <a:off x="2413875" y="4003575"/>
              <a:ext cx="448300" cy="448300"/>
            </a:xfrm>
            <a:custGeom>
              <a:rect b="b" l="l" r="r" t="t"/>
              <a:pathLst>
                <a:path extrusionOk="0" h="17932" w="17932">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3"/>
            <p:cNvSpPr/>
            <p:nvPr/>
          </p:nvSpPr>
          <p:spPr>
            <a:xfrm>
              <a:off x="2406475" y="3996175"/>
              <a:ext cx="463075" cy="463100"/>
            </a:xfrm>
            <a:custGeom>
              <a:rect b="b" l="l" r="r" t="t"/>
              <a:pathLst>
                <a:path extrusionOk="0" h="18524" w="18523">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3"/>
            <p:cNvSpPr/>
            <p:nvPr/>
          </p:nvSpPr>
          <p:spPr>
            <a:xfrm>
              <a:off x="1636575" y="3993425"/>
              <a:ext cx="469550" cy="468625"/>
            </a:xfrm>
            <a:custGeom>
              <a:rect b="b" l="l" r="r" t="t"/>
              <a:pathLst>
                <a:path extrusionOk="0" h="18745" w="18782">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3"/>
            <p:cNvSpPr/>
            <p:nvPr/>
          </p:nvSpPr>
          <p:spPr>
            <a:xfrm>
              <a:off x="1629175" y="3985100"/>
              <a:ext cx="484325" cy="485250"/>
            </a:xfrm>
            <a:custGeom>
              <a:rect b="b" l="l" r="r" t="t"/>
              <a:pathLst>
                <a:path extrusionOk="0" h="19410" w="19373">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3"/>
            <p:cNvSpPr/>
            <p:nvPr/>
          </p:nvSpPr>
          <p:spPr>
            <a:xfrm>
              <a:off x="1740075" y="4096925"/>
              <a:ext cx="262525" cy="262525"/>
            </a:xfrm>
            <a:custGeom>
              <a:rect b="b" l="l" r="r" t="t"/>
              <a:pathLst>
                <a:path extrusionOk="0" h="10501" w="10501">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3"/>
            <p:cNvSpPr/>
            <p:nvPr/>
          </p:nvSpPr>
          <p:spPr>
            <a:xfrm>
              <a:off x="1732700" y="4088600"/>
              <a:ext cx="277300" cy="278250"/>
            </a:xfrm>
            <a:custGeom>
              <a:rect b="b" l="l" r="r" t="t"/>
              <a:pathLst>
                <a:path extrusionOk="0" h="11130" w="11092">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3"/>
            <p:cNvSpPr/>
            <p:nvPr/>
          </p:nvSpPr>
          <p:spPr>
            <a:xfrm>
              <a:off x="1304750" y="4090450"/>
              <a:ext cx="274525" cy="274550"/>
            </a:xfrm>
            <a:custGeom>
              <a:rect b="b" l="l" r="r" t="t"/>
              <a:pathLst>
                <a:path extrusionOk="0" h="10982" w="10981">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3"/>
            <p:cNvSpPr/>
            <p:nvPr/>
          </p:nvSpPr>
          <p:spPr>
            <a:xfrm>
              <a:off x="1297350" y="4083075"/>
              <a:ext cx="290250" cy="289300"/>
            </a:xfrm>
            <a:custGeom>
              <a:rect b="b" l="l" r="r" t="t"/>
              <a:pathLst>
                <a:path extrusionOk="0" h="11572" w="1161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3"/>
            <p:cNvSpPr/>
            <p:nvPr/>
          </p:nvSpPr>
          <p:spPr>
            <a:xfrm>
              <a:off x="1364825" y="4150550"/>
              <a:ext cx="154375" cy="154375"/>
            </a:xfrm>
            <a:custGeom>
              <a:rect b="b" l="l" r="r" t="t"/>
              <a:pathLst>
                <a:path extrusionOk="0" h="6175" w="6175">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3"/>
            <p:cNvSpPr/>
            <p:nvPr/>
          </p:nvSpPr>
          <p:spPr>
            <a:xfrm>
              <a:off x="1357450" y="4143150"/>
              <a:ext cx="169150" cy="169150"/>
            </a:xfrm>
            <a:custGeom>
              <a:rect b="b" l="l" r="r" t="t"/>
              <a:pathLst>
                <a:path extrusionOk="0" h="6766" w="6766">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3"/>
            <p:cNvSpPr/>
            <p:nvPr/>
          </p:nvSpPr>
          <p:spPr>
            <a:xfrm>
              <a:off x="1150400" y="4228175"/>
              <a:ext cx="1488100" cy="25"/>
            </a:xfrm>
            <a:custGeom>
              <a:rect b="b" l="l" r="r" t="t"/>
              <a:pathLst>
                <a:path extrusionOk="0" h="1" w="59524">
                  <a:moveTo>
                    <a:pt x="59523" y="1"/>
                  </a:moveTo>
                  <a:lnTo>
                    <a:pt x="1"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3"/>
            <p:cNvSpPr/>
            <p:nvPr/>
          </p:nvSpPr>
          <p:spPr>
            <a:xfrm>
              <a:off x="1143000" y="4219850"/>
              <a:ext cx="1502900" cy="15750"/>
            </a:xfrm>
            <a:custGeom>
              <a:rect b="b" l="l" r="r" t="t"/>
              <a:pathLst>
                <a:path extrusionOk="0" h="630" w="60116">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p3"/>
            <p:cNvSpPr/>
            <p:nvPr/>
          </p:nvSpPr>
          <p:spPr>
            <a:xfrm>
              <a:off x="2662500" y="939625"/>
              <a:ext cx="943700" cy="739450"/>
            </a:xfrm>
            <a:custGeom>
              <a:rect b="b" l="l" r="r" t="t"/>
              <a:pathLst>
                <a:path extrusionOk="0" h="29578" w="37748">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p3"/>
            <p:cNvSpPr/>
            <p:nvPr/>
          </p:nvSpPr>
          <p:spPr>
            <a:xfrm>
              <a:off x="2752150" y="1489575"/>
              <a:ext cx="854050" cy="189500"/>
            </a:xfrm>
            <a:custGeom>
              <a:rect b="b" l="l" r="r" t="t"/>
              <a:pathLst>
                <a:path extrusionOk="0" h="7580" w="34162">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rgbClr val="F3F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p3"/>
            <p:cNvSpPr/>
            <p:nvPr/>
          </p:nvSpPr>
          <p:spPr>
            <a:xfrm>
              <a:off x="2662500" y="1694750"/>
              <a:ext cx="943700" cy="74900"/>
            </a:xfrm>
            <a:custGeom>
              <a:rect b="b" l="l" r="r" t="t"/>
              <a:pathLst>
                <a:path extrusionOk="0" h="2996" w="37748">
                  <a:moveTo>
                    <a:pt x="1" y="1"/>
                  </a:moveTo>
                  <a:lnTo>
                    <a:pt x="1" y="2995"/>
                  </a:lnTo>
                  <a:lnTo>
                    <a:pt x="37747" y="2995"/>
                  </a:lnTo>
                  <a:lnTo>
                    <a:pt x="37747" y="1"/>
                  </a:lnTo>
                  <a:close/>
                </a:path>
              </a:pathLst>
            </a:custGeom>
            <a:solidFill>
              <a:srgbClr val="D8EE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p3"/>
            <p:cNvSpPr/>
            <p:nvPr/>
          </p:nvSpPr>
          <p:spPr>
            <a:xfrm>
              <a:off x="2662500" y="1679050"/>
              <a:ext cx="943700" cy="15725"/>
            </a:xfrm>
            <a:custGeom>
              <a:rect b="b" l="l" r="r" t="t"/>
              <a:pathLst>
                <a:path extrusionOk="0" h="629" w="37748">
                  <a:moveTo>
                    <a:pt x="1" y="0"/>
                  </a:moveTo>
                  <a:lnTo>
                    <a:pt x="1" y="629"/>
                  </a:lnTo>
                  <a:lnTo>
                    <a:pt x="37747" y="629"/>
                  </a:lnTo>
                  <a:lnTo>
                    <a:pt x="37747" y="0"/>
                  </a:lnTo>
                  <a:close/>
                </a:path>
              </a:pathLst>
            </a:custGeom>
            <a:solidFill>
              <a:srgbClr val="BE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p3"/>
            <p:cNvSpPr/>
            <p:nvPr/>
          </p:nvSpPr>
          <p:spPr>
            <a:xfrm>
              <a:off x="2655100" y="932250"/>
              <a:ext cx="959425" cy="844800"/>
            </a:xfrm>
            <a:custGeom>
              <a:rect b="b" l="l" r="r" t="t"/>
              <a:pathLst>
                <a:path extrusionOk="0" h="33792" w="38377">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3"/>
            <p:cNvSpPr/>
            <p:nvPr/>
          </p:nvSpPr>
          <p:spPr>
            <a:xfrm>
              <a:off x="2662500" y="939625"/>
              <a:ext cx="943700" cy="141450"/>
            </a:xfrm>
            <a:custGeom>
              <a:rect b="b" l="l" r="r" t="t"/>
              <a:pathLst>
                <a:path extrusionOk="0" h="5658" w="37748">
                  <a:moveTo>
                    <a:pt x="1" y="1"/>
                  </a:moveTo>
                  <a:lnTo>
                    <a:pt x="1" y="5657"/>
                  </a:lnTo>
                  <a:lnTo>
                    <a:pt x="37747" y="5657"/>
                  </a:lnTo>
                  <a:lnTo>
                    <a:pt x="3774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3"/>
            <p:cNvSpPr/>
            <p:nvPr/>
          </p:nvSpPr>
          <p:spPr>
            <a:xfrm>
              <a:off x="2655100" y="932250"/>
              <a:ext cx="959425" cy="156225"/>
            </a:xfrm>
            <a:custGeom>
              <a:rect b="b" l="l" r="r" t="t"/>
              <a:pathLst>
                <a:path extrusionOk="0" h="6249" w="38377">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3"/>
            <p:cNvSpPr/>
            <p:nvPr/>
          </p:nvSpPr>
          <p:spPr>
            <a:xfrm>
              <a:off x="2942550" y="1191950"/>
              <a:ext cx="389150" cy="389150"/>
            </a:xfrm>
            <a:custGeom>
              <a:rect b="b" l="l" r="r" t="t"/>
              <a:pathLst>
                <a:path extrusionOk="0" h="15566" w="15566">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3"/>
            <p:cNvSpPr/>
            <p:nvPr/>
          </p:nvSpPr>
          <p:spPr>
            <a:xfrm>
              <a:off x="2935150" y="1183650"/>
              <a:ext cx="404850" cy="404850"/>
            </a:xfrm>
            <a:custGeom>
              <a:rect b="b" l="l" r="r" t="t"/>
              <a:pathLst>
                <a:path extrusionOk="0" h="16194" w="16194">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3"/>
            <p:cNvSpPr/>
            <p:nvPr/>
          </p:nvSpPr>
          <p:spPr>
            <a:xfrm>
              <a:off x="3046075" y="1257575"/>
              <a:ext cx="228325" cy="263450"/>
            </a:xfrm>
            <a:custGeom>
              <a:rect b="b" l="l" r="r" t="t"/>
              <a:pathLst>
                <a:path extrusionOk="0" h="10538" w="9133">
                  <a:moveTo>
                    <a:pt x="0" y="1"/>
                  </a:moveTo>
                  <a:lnTo>
                    <a:pt x="0" y="10537"/>
                  </a:lnTo>
                  <a:lnTo>
                    <a:pt x="9132" y="5288"/>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3"/>
            <p:cNvSpPr/>
            <p:nvPr/>
          </p:nvSpPr>
          <p:spPr>
            <a:xfrm>
              <a:off x="3038675" y="1250425"/>
              <a:ext cx="243100" cy="278675"/>
            </a:xfrm>
            <a:custGeom>
              <a:rect b="b" l="l" r="r" t="t"/>
              <a:pathLst>
                <a:path extrusionOk="0" h="11147" w="9724">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96" name="Google Shape;2096;p3"/>
          <p:cNvGrpSpPr/>
          <p:nvPr/>
        </p:nvGrpSpPr>
        <p:grpSpPr>
          <a:xfrm>
            <a:off x="731647" y="573573"/>
            <a:ext cx="635100" cy="734640"/>
            <a:chOff x="731647" y="573573"/>
            <a:chExt cx="635100" cy="734640"/>
          </a:xfrm>
        </p:grpSpPr>
        <p:grpSp>
          <p:nvGrpSpPr>
            <p:cNvPr id="2097" name="Google Shape;2097;p3"/>
            <p:cNvGrpSpPr/>
            <p:nvPr/>
          </p:nvGrpSpPr>
          <p:grpSpPr>
            <a:xfrm>
              <a:off x="731647" y="573573"/>
              <a:ext cx="635100" cy="635100"/>
              <a:chOff x="917231" y="750460"/>
              <a:chExt cx="635100" cy="635100"/>
            </a:xfrm>
          </p:grpSpPr>
          <p:sp>
            <p:nvSpPr>
              <p:cNvPr id="2098" name="Google Shape;2098;p3"/>
              <p:cNvSpPr/>
              <p:nvPr/>
            </p:nvSpPr>
            <p:spPr>
              <a:xfrm>
                <a:off x="917231" y="750460"/>
                <a:ext cx="635100" cy="6351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p3"/>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00" name="Google Shape;2100;p3"/>
            <p:cNvGrpSpPr/>
            <p:nvPr/>
          </p:nvGrpSpPr>
          <p:grpSpPr>
            <a:xfrm>
              <a:off x="961679" y="1281213"/>
              <a:ext cx="175013" cy="27000"/>
              <a:chOff x="5662375" y="212375"/>
              <a:chExt cx="175013" cy="27000"/>
            </a:xfrm>
          </p:grpSpPr>
          <p:sp>
            <p:nvSpPr>
              <p:cNvPr id="2101" name="Google Shape;2101;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102" name="Google Shape;2102;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103" name="Google Shape;2103;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grpSp>
        <p:nvGrpSpPr>
          <p:cNvPr id="2104" name="Google Shape;2104;p3"/>
          <p:cNvGrpSpPr/>
          <p:nvPr/>
        </p:nvGrpSpPr>
        <p:grpSpPr>
          <a:xfrm>
            <a:off x="731647" y="1650460"/>
            <a:ext cx="635100" cy="733491"/>
            <a:chOff x="731647" y="1650460"/>
            <a:chExt cx="635100" cy="733491"/>
          </a:xfrm>
        </p:grpSpPr>
        <p:grpSp>
          <p:nvGrpSpPr>
            <p:cNvPr id="2105" name="Google Shape;2105;p3"/>
            <p:cNvGrpSpPr/>
            <p:nvPr/>
          </p:nvGrpSpPr>
          <p:grpSpPr>
            <a:xfrm>
              <a:off x="731647" y="1650460"/>
              <a:ext cx="635100" cy="635100"/>
              <a:chOff x="917231" y="1827973"/>
              <a:chExt cx="635100" cy="635100"/>
            </a:xfrm>
          </p:grpSpPr>
          <p:sp>
            <p:nvSpPr>
              <p:cNvPr id="2106" name="Google Shape;2106;p3"/>
              <p:cNvSpPr/>
              <p:nvPr/>
            </p:nvSpPr>
            <p:spPr>
              <a:xfrm>
                <a:off x="917231" y="1827973"/>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3"/>
              <p:cNvSpPr/>
              <p:nvPr/>
            </p:nvSpPr>
            <p:spPr>
              <a:xfrm>
                <a:off x="1001931" y="1912710"/>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08" name="Google Shape;2108;p3"/>
            <p:cNvGrpSpPr/>
            <p:nvPr/>
          </p:nvGrpSpPr>
          <p:grpSpPr>
            <a:xfrm>
              <a:off x="961679" y="2356951"/>
              <a:ext cx="175013" cy="27000"/>
              <a:chOff x="5662375" y="212375"/>
              <a:chExt cx="175013" cy="27000"/>
            </a:xfrm>
          </p:grpSpPr>
          <p:sp>
            <p:nvSpPr>
              <p:cNvPr id="2109" name="Google Shape;2109;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110" name="Google Shape;2110;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111" name="Google Shape;2111;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grpSp>
        <p:nvGrpSpPr>
          <p:cNvPr id="2112" name="Google Shape;2112;p3"/>
          <p:cNvGrpSpPr/>
          <p:nvPr/>
        </p:nvGrpSpPr>
        <p:grpSpPr>
          <a:xfrm>
            <a:off x="731647" y="2728277"/>
            <a:ext cx="635100" cy="734983"/>
            <a:chOff x="731647" y="2728277"/>
            <a:chExt cx="635100" cy="734983"/>
          </a:xfrm>
        </p:grpSpPr>
        <p:grpSp>
          <p:nvGrpSpPr>
            <p:cNvPr id="2113" name="Google Shape;2113;p3"/>
            <p:cNvGrpSpPr/>
            <p:nvPr/>
          </p:nvGrpSpPr>
          <p:grpSpPr>
            <a:xfrm>
              <a:off x="731647" y="2728277"/>
              <a:ext cx="635100" cy="635100"/>
              <a:chOff x="917231" y="2905502"/>
              <a:chExt cx="635100" cy="635100"/>
            </a:xfrm>
          </p:grpSpPr>
          <p:sp>
            <p:nvSpPr>
              <p:cNvPr id="2114" name="Google Shape;2114;p3"/>
              <p:cNvSpPr/>
              <p:nvPr/>
            </p:nvSpPr>
            <p:spPr>
              <a:xfrm>
                <a:off x="917231" y="2905502"/>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p3"/>
              <p:cNvSpPr/>
              <p:nvPr/>
            </p:nvSpPr>
            <p:spPr>
              <a:xfrm>
                <a:off x="1001931" y="2990252"/>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16" name="Google Shape;2116;p3"/>
            <p:cNvGrpSpPr/>
            <p:nvPr/>
          </p:nvGrpSpPr>
          <p:grpSpPr>
            <a:xfrm>
              <a:off x="961679" y="3436260"/>
              <a:ext cx="175013" cy="27000"/>
              <a:chOff x="5662375" y="212375"/>
              <a:chExt cx="175013" cy="27000"/>
            </a:xfrm>
          </p:grpSpPr>
          <p:sp>
            <p:nvSpPr>
              <p:cNvPr id="2117" name="Google Shape;2117;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118" name="Google Shape;2118;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119" name="Google Shape;2119;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grpSp>
        <p:nvGrpSpPr>
          <p:cNvPr id="2120" name="Google Shape;2120;p3"/>
          <p:cNvGrpSpPr/>
          <p:nvPr/>
        </p:nvGrpSpPr>
        <p:grpSpPr>
          <a:xfrm>
            <a:off x="731647" y="3806675"/>
            <a:ext cx="635100" cy="734704"/>
            <a:chOff x="731647" y="3806675"/>
            <a:chExt cx="635100" cy="734704"/>
          </a:xfrm>
        </p:grpSpPr>
        <p:grpSp>
          <p:nvGrpSpPr>
            <p:cNvPr id="2121" name="Google Shape;2121;p3"/>
            <p:cNvGrpSpPr/>
            <p:nvPr/>
          </p:nvGrpSpPr>
          <p:grpSpPr>
            <a:xfrm>
              <a:off x="731647" y="3806675"/>
              <a:ext cx="635100" cy="635100"/>
              <a:chOff x="917231" y="3983097"/>
              <a:chExt cx="635100" cy="635100"/>
            </a:xfrm>
          </p:grpSpPr>
          <p:sp>
            <p:nvSpPr>
              <p:cNvPr id="2122" name="Google Shape;2122;p3"/>
              <p:cNvSpPr/>
              <p:nvPr/>
            </p:nvSpPr>
            <p:spPr>
              <a:xfrm>
                <a:off x="917231" y="3983097"/>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p3"/>
              <p:cNvSpPr/>
              <p:nvPr/>
            </p:nvSpPr>
            <p:spPr>
              <a:xfrm>
                <a:off x="1001931" y="4067797"/>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24" name="Google Shape;2124;p3"/>
            <p:cNvGrpSpPr/>
            <p:nvPr/>
          </p:nvGrpSpPr>
          <p:grpSpPr>
            <a:xfrm>
              <a:off x="961679" y="4514379"/>
              <a:ext cx="175013" cy="27000"/>
              <a:chOff x="5662375" y="212375"/>
              <a:chExt cx="175013" cy="27000"/>
            </a:xfrm>
          </p:grpSpPr>
          <p:sp>
            <p:nvSpPr>
              <p:cNvPr id="2125" name="Google Shape;2125;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126" name="Google Shape;2126;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127" name="Google Shape;2127;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sp>
        <p:nvSpPr>
          <p:cNvPr id="2128" name="Google Shape;2128;p3"/>
          <p:cNvSpPr txBox="1"/>
          <p:nvPr>
            <p:ph type="title"/>
          </p:nvPr>
        </p:nvSpPr>
        <p:spPr>
          <a:xfrm>
            <a:off x="5907024" y="356616"/>
            <a:ext cx="2615100" cy="5760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800"/>
              <a:buNone/>
            </a:pPr>
            <a:r>
              <a:rPr lang="en"/>
              <a:t>Table of Contents</a:t>
            </a:r>
            <a:endParaRPr/>
          </a:p>
        </p:txBody>
      </p:sp>
      <p:sp>
        <p:nvSpPr>
          <p:cNvPr id="2129" name="Google Shape;2129;p3"/>
          <p:cNvSpPr txBox="1"/>
          <p:nvPr>
            <p:ph idx="1" type="subTitle"/>
          </p:nvPr>
        </p:nvSpPr>
        <p:spPr>
          <a:xfrm>
            <a:off x="1664200" y="658378"/>
            <a:ext cx="2615100" cy="3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400">
                <a:solidFill>
                  <a:schemeClr val="accent1"/>
                </a:solidFill>
              </a:rPr>
              <a:t>Problem </a:t>
            </a:r>
            <a:r>
              <a:rPr lang="en" sz="2400"/>
              <a:t>Domain</a:t>
            </a:r>
            <a:endParaRPr sz="2400"/>
          </a:p>
        </p:txBody>
      </p:sp>
      <p:sp>
        <p:nvSpPr>
          <p:cNvPr id="2130" name="Google Shape;2130;p3"/>
          <p:cNvSpPr txBox="1"/>
          <p:nvPr>
            <p:ph idx="3" type="subTitle"/>
          </p:nvPr>
        </p:nvSpPr>
        <p:spPr>
          <a:xfrm>
            <a:off x="1664208" y="1737360"/>
            <a:ext cx="2615100" cy="3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400"/>
              <a:t>Data &amp; EDA</a:t>
            </a:r>
            <a:endParaRPr sz="2400"/>
          </a:p>
        </p:txBody>
      </p:sp>
      <p:sp>
        <p:nvSpPr>
          <p:cNvPr id="2131" name="Google Shape;2131;p3"/>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400"/>
              <a:t>Model Training &amp; Evaluation</a:t>
            </a:r>
            <a:endParaRPr sz="2400"/>
          </a:p>
        </p:txBody>
      </p:sp>
      <p:sp>
        <p:nvSpPr>
          <p:cNvPr id="2132" name="Google Shape;2132;p3"/>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400"/>
              <a:t>Recommendations &amp; Future Work </a:t>
            </a:r>
            <a:endParaRPr sz="2400"/>
          </a:p>
        </p:txBody>
      </p:sp>
      <p:sp>
        <p:nvSpPr>
          <p:cNvPr id="2133" name="Google Shape;2133;p3"/>
          <p:cNvSpPr txBox="1"/>
          <p:nvPr>
            <p:ph idx="9" type="title"/>
          </p:nvPr>
        </p:nvSpPr>
        <p:spPr>
          <a:xfrm>
            <a:off x="813816" y="722376"/>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01</a:t>
            </a:r>
            <a:endParaRPr/>
          </a:p>
        </p:txBody>
      </p:sp>
      <p:sp>
        <p:nvSpPr>
          <p:cNvPr id="2134" name="Google Shape;2134;p3"/>
          <p:cNvSpPr txBox="1"/>
          <p:nvPr>
            <p:ph idx="13" type="title"/>
          </p:nvPr>
        </p:nvSpPr>
        <p:spPr>
          <a:xfrm>
            <a:off x="813816" y="1801368"/>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02</a:t>
            </a:r>
            <a:endParaRPr/>
          </a:p>
        </p:txBody>
      </p:sp>
      <p:sp>
        <p:nvSpPr>
          <p:cNvPr id="2135" name="Google Shape;2135;p3"/>
          <p:cNvSpPr txBox="1"/>
          <p:nvPr>
            <p:ph idx="14" type="title"/>
          </p:nvPr>
        </p:nvSpPr>
        <p:spPr>
          <a:xfrm>
            <a:off x="813816" y="2880360"/>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03</a:t>
            </a:r>
            <a:endParaRPr/>
          </a:p>
        </p:txBody>
      </p:sp>
      <p:sp>
        <p:nvSpPr>
          <p:cNvPr id="2136" name="Google Shape;2136;p3"/>
          <p:cNvSpPr txBox="1"/>
          <p:nvPr>
            <p:ph idx="15" type="title"/>
          </p:nvPr>
        </p:nvSpPr>
        <p:spPr>
          <a:xfrm>
            <a:off x="813816" y="3959352"/>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04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4" name="Shape 2264"/>
        <p:cNvGrpSpPr/>
        <p:nvPr/>
      </p:nvGrpSpPr>
      <p:grpSpPr>
        <a:xfrm>
          <a:off x="0" y="0"/>
          <a:ext cx="0" cy="0"/>
          <a:chOff x="0" y="0"/>
          <a:chExt cx="0" cy="0"/>
        </a:xfrm>
      </p:grpSpPr>
      <p:sp>
        <p:nvSpPr>
          <p:cNvPr id="2265" name="Google Shape;2265;gb1c6262774_0_27"/>
          <p:cNvSpPr txBox="1"/>
          <p:nvPr>
            <p:ph type="title"/>
          </p:nvPr>
        </p:nvSpPr>
        <p:spPr>
          <a:xfrm>
            <a:off x="1719072" y="338328"/>
            <a:ext cx="55779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Process</a:t>
            </a:r>
            <a:endParaRPr/>
          </a:p>
        </p:txBody>
      </p:sp>
      <p:sp>
        <p:nvSpPr>
          <p:cNvPr id="2266" name="Google Shape;2266;gb1c6262774_0_27"/>
          <p:cNvSpPr txBox="1"/>
          <p:nvPr>
            <p:ph idx="1" type="subTitle"/>
          </p:nvPr>
        </p:nvSpPr>
        <p:spPr>
          <a:xfrm>
            <a:off x="3781126" y="1436041"/>
            <a:ext cx="17649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Selection and Feature Importance </a:t>
            </a:r>
            <a:endParaRPr/>
          </a:p>
        </p:txBody>
      </p:sp>
      <p:sp>
        <p:nvSpPr>
          <p:cNvPr id="2267" name="Google Shape;2267;gb1c6262774_0_27"/>
          <p:cNvSpPr txBox="1"/>
          <p:nvPr>
            <p:ph idx="2" type="subTitle"/>
          </p:nvPr>
        </p:nvSpPr>
        <p:spPr>
          <a:xfrm>
            <a:off x="1024124" y="1436050"/>
            <a:ext cx="23349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Training and Hyperparameter Tuning </a:t>
            </a:r>
            <a:endParaRPr/>
          </a:p>
        </p:txBody>
      </p:sp>
      <p:sp>
        <p:nvSpPr>
          <p:cNvPr id="2268" name="Google Shape;2268;gb1c6262774_0_27"/>
          <p:cNvSpPr txBox="1"/>
          <p:nvPr>
            <p:ph idx="3" type="subTitle"/>
          </p:nvPr>
        </p:nvSpPr>
        <p:spPr>
          <a:xfrm>
            <a:off x="6391305" y="1436041"/>
            <a:ext cx="17649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Final Prediction and LIME Results</a:t>
            </a:r>
            <a:endParaRPr/>
          </a:p>
        </p:txBody>
      </p:sp>
      <p:sp>
        <p:nvSpPr>
          <p:cNvPr id="2269" name="Google Shape;2269;gb1c6262774_0_27"/>
          <p:cNvSpPr txBox="1"/>
          <p:nvPr>
            <p:ph idx="4" type="subTitle"/>
          </p:nvPr>
        </p:nvSpPr>
        <p:spPr>
          <a:xfrm>
            <a:off x="3518350" y="2593675"/>
            <a:ext cx="2079000" cy="107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 use Precision-Recall Curve to assess our models and select the one that gives us best recall rate. We then use SHAP to understand important features</a:t>
            </a:r>
            <a:endParaRPr/>
          </a:p>
        </p:txBody>
      </p:sp>
      <p:sp>
        <p:nvSpPr>
          <p:cNvPr id="2270" name="Google Shape;2270;gb1c6262774_0_27"/>
          <p:cNvSpPr txBox="1"/>
          <p:nvPr>
            <p:ph idx="5" type="subTitle"/>
          </p:nvPr>
        </p:nvSpPr>
        <p:spPr>
          <a:xfrm>
            <a:off x="1309128" y="2593671"/>
            <a:ext cx="1764900" cy="107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 train our model and perform hyperparameter tuning using Randomized Search CV with 5 fold Cross Validation</a:t>
            </a:r>
            <a:endParaRPr/>
          </a:p>
        </p:txBody>
      </p:sp>
      <p:sp>
        <p:nvSpPr>
          <p:cNvPr id="2271" name="Google Shape;2271;gb1c6262774_0_27"/>
          <p:cNvSpPr txBox="1"/>
          <p:nvPr>
            <p:ph idx="6" type="subTitle"/>
          </p:nvPr>
        </p:nvSpPr>
        <p:spPr>
          <a:xfrm>
            <a:off x="6355080" y="2593671"/>
            <a:ext cx="1764900" cy="107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 use our final model to predict on the test data and use LIME to interpret the results in detail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5" name="Shape 2275"/>
        <p:cNvGrpSpPr/>
        <p:nvPr/>
      </p:nvGrpSpPr>
      <p:grpSpPr>
        <a:xfrm>
          <a:off x="0" y="0"/>
          <a:ext cx="0" cy="0"/>
          <a:chOff x="0" y="0"/>
          <a:chExt cx="0" cy="0"/>
        </a:xfrm>
      </p:grpSpPr>
      <p:sp>
        <p:nvSpPr>
          <p:cNvPr id="2276" name="Google Shape;2276;gb1c6262774_0_90"/>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Why Recall ? </a:t>
            </a:r>
            <a:endParaRPr/>
          </a:p>
        </p:txBody>
      </p:sp>
      <p:sp>
        <p:nvSpPr>
          <p:cNvPr id="2277" name="Google Shape;2277;gb1c6262774_0_90"/>
          <p:cNvSpPr txBox="1"/>
          <p:nvPr>
            <p:ph idx="1" type="body"/>
          </p:nvPr>
        </p:nvSpPr>
        <p:spPr>
          <a:xfrm>
            <a:off x="714650" y="2349600"/>
            <a:ext cx="7705500" cy="233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t>In our case, false negatives i.e. predicting an applicant will not default when actually they do would be more costly than flagging someone as an applicant that might default. Thus Recall let’s us choose the model that minimizes these false negatives the most and assess the sensitivity of our model. </a:t>
            </a:r>
            <a:endParaRPr sz="1700"/>
          </a:p>
        </p:txBody>
      </p:sp>
      <p:pic>
        <p:nvPicPr>
          <p:cNvPr id="2278" name="Google Shape;2278;gb1c6262774_0_90"/>
          <p:cNvPicPr preferRelativeResize="0"/>
          <p:nvPr/>
        </p:nvPicPr>
        <p:blipFill>
          <a:blip r:embed="rId3">
            <a:alphaModFix/>
          </a:blip>
          <a:stretch>
            <a:fillRect/>
          </a:stretch>
        </p:blipFill>
        <p:spPr>
          <a:xfrm>
            <a:off x="2081375" y="1501403"/>
            <a:ext cx="4972050" cy="1047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2" name="Shape 2282"/>
        <p:cNvGrpSpPr/>
        <p:nvPr/>
      </p:nvGrpSpPr>
      <p:grpSpPr>
        <a:xfrm>
          <a:off x="0" y="0"/>
          <a:ext cx="0" cy="0"/>
          <a:chOff x="0" y="0"/>
          <a:chExt cx="0" cy="0"/>
        </a:xfrm>
      </p:grpSpPr>
      <p:sp>
        <p:nvSpPr>
          <p:cNvPr id="2283" name="Google Shape;2283;gb1c6262774_0_68"/>
          <p:cNvSpPr txBox="1"/>
          <p:nvPr>
            <p:ph type="title"/>
          </p:nvPr>
        </p:nvSpPr>
        <p:spPr>
          <a:xfrm>
            <a:off x="3090672" y="338328"/>
            <a:ext cx="29628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Machine Learning Models for Training </a:t>
            </a:r>
            <a:endParaRPr/>
          </a:p>
        </p:txBody>
      </p:sp>
      <p:sp>
        <p:nvSpPr>
          <p:cNvPr id="2284" name="Google Shape;2284;gb1c6262774_0_68"/>
          <p:cNvSpPr txBox="1"/>
          <p:nvPr>
            <p:ph idx="1" type="subTitle"/>
          </p:nvPr>
        </p:nvSpPr>
        <p:spPr>
          <a:xfrm>
            <a:off x="1522425" y="1588336"/>
            <a:ext cx="17649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Naive Bayes</a:t>
            </a:r>
            <a:endParaRPr sz="2400"/>
          </a:p>
        </p:txBody>
      </p:sp>
      <p:sp>
        <p:nvSpPr>
          <p:cNvPr id="2285" name="Google Shape;2285;gb1c6262774_0_68"/>
          <p:cNvSpPr txBox="1"/>
          <p:nvPr>
            <p:ph idx="3" type="subTitle"/>
          </p:nvPr>
        </p:nvSpPr>
        <p:spPr>
          <a:xfrm>
            <a:off x="3689552" y="1588336"/>
            <a:ext cx="17649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Logistic Regression</a:t>
            </a:r>
            <a:endParaRPr sz="2400"/>
          </a:p>
        </p:txBody>
      </p:sp>
      <p:sp>
        <p:nvSpPr>
          <p:cNvPr id="2286" name="Google Shape;2286;gb1c6262774_0_68"/>
          <p:cNvSpPr txBox="1"/>
          <p:nvPr>
            <p:ph idx="5" type="subTitle"/>
          </p:nvPr>
        </p:nvSpPr>
        <p:spPr>
          <a:xfrm>
            <a:off x="5856675" y="1588336"/>
            <a:ext cx="17649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Perceptron</a:t>
            </a:r>
            <a:endParaRPr sz="2400"/>
          </a:p>
        </p:txBody>
      </p:sp>
      <p:sp>
        <p:nvSpPr>
          <p:cNvPr id="2287" name="Google Shape;2287;gb1c6262774_0_68"/>
          <p:cNvSpPr txBox="1"/>
          <p:nvPr>
            <p:ph idx="7" type="subTitle"/>
          </p:nvPr>
        </p:nvSpPr>
        <p:spPr>
          <a:xfrm>
            <a:off x="1464475" y="2824758"/>
            <a:ext cx="17649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Decision Trees</a:t>
            </a:r>
            <a:endParaRPr sz="2400"/>
          </a:p>
        </p:txBody>
      </p:sp>
      <p:sp>
        <p:nvSpPr>
          <p:cNvPr id="2288" name="Google Shape;2288;gb1c6262774_0_68"/>
          <p:cNvSpPr txBox="1"/>
          <p:nvPr>
            <p:ph idx="9" type="subTitle"/>
          </p:nvPr>
        </p:nvSpPr>
        <p:spPr>
          <a:xfrm>
            <a:off x="3539500" y="2824761"/>
            <a:ext cx="19491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Random Forest </a:t>
            </a:r>
            <a:endParaRPr sz="2400"/>
          </a:p>
        </p:txBody>
      </p:sp>
      <p:sp>
        <p:nvSpPr>
          <p:cNvPr id="2289" name="Google Shape;2289;gb1c6262774_0_68"/>
          <p:cNvSpPr txBox="1"/>
          <p:nvPr>
            <p:ph idx="14" type="subTitle"/>
          </p:nvPr>
        </p:nvSpPr>
        <p:spPr>
          <a:xfrm>
            <a:off x="5798725" y="2824750"/>
            <a:ext cx="21096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Light Gradient Boosting Machine</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3" name="Shape 2293"/>
        <p:cNvGrpSpPr/>
        <p:nvPr/>
      </p:nvGrpSpPr>
      <p:grpSpPr>
        <a:xfrm>
          <a:off x="0" y="0"/>
          <a:ext cx="0" cy="0"/>
          <a:chOff x="0" y="0"/>
          <a:chExt cx="0" cy="0"/>
        </a:xfrm>
      </p:grpSpPr>
      <p:sp>
        <p:nvSpPr>
          <p:cNvPr id="2294" name="Google Shape;2294;gb1c6262774_0_38"/>
          <p:cNvSpPr txBox="1"/>
          <p:nvPr>
            <p:ph type="title"/>
          </p:nvPr>
        </p:nvSpPr>
        <p:spPr>
          <a:xfrm>
            <a:off x="1098727" y="236900"/>
            <a:ext cx="7403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Training and Hyperparameter Tuning - Example for GBM</a:t>
            </a:r>
            <a:endParaRPr/>
          </a:p>
        </p:txBody>
      </p:sp>
      <p:pic>
        <p:nvPicPr>
          <p:cNvPr id="2295" name="Google Shape;2295;gb1c6262774_0_38"/>
          <p:cNvPicPr preferRelativeResize="0"/>
          <p:nvPr/>
        </p:nvPicPr>
        <p:blipFill>
          <a:blip r:embed="rId3">
            <a:alphaModFix/>
          </a:blip>
          <a:stretch>
            <a:fillRect/>
          </a:stretch>
        </p:blipFill>
        <p:spPr>
          <a:xfrm>
            <a:off x="881375" y="1219125"/>
            <a:ext cx="5676901" cy="3823525"/>
          </a:xfrm>
          <a:prstGeom prst="rect">
            <a:avLst/>
          </a:prstGeom>
          <a:noFill/>
          <a:ln>
            <a:noFill/>
          </a:ln>
        </p:spPr>
      </p:pic>
      <p:sp>
        <p:nvSpPr>
          <p:cNvPr id="2296" name="Google Shape;2296;gb1c6262774_0_38"/>
          <p:cNvSpPr txBox="1"/>
          <p:nvPr>
            <p:ph idx="1" type="subTitle"/>
          </p:nvPr>
        </p:nvSpPr>
        <p:spPr>
          <a:xfrm>
            <a:off x="6733350" y="1332329"/>
            <a:ext cx="21840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defined hyper-parameters</a:t>
            </a:r>
            <a:endParaRPr/>
          </a:p>
        </p:txBody>
      </p:sp>
      <p:sp>
        <p:nvSpPr>
          <p:cNvPr id="2297" name="Google Shape;2297;gb1c6262774_0_38"/>
          <p:cNvSpPr txBox="1"/>
          <p:nvPr>
            <p:ph idx="1" type="subTitle"/>
          </p:nvPr>
        </p:nvSpPr>
        <p:spPr>
          <a:xfrm>
            <a:off x="6733350" y="2592804"/>
            <a:ext cx="21840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run random search with 5 fold Cross Validation</a:t>
            </a:r>
            <a:endParaRPr/>
          </a:p>
        </p:txBody>
      </p:sp>
      <p:sp>
        <p:nvSpPr>
          <p:cNvPr id="2298" name="Google Shape;2298;gb1c6262774_0_38"/>
          <p:cNvSpPr txBox="1"/>
          <p:nvPr>
            <p:ph idx="1" type="subTitle"/>
          </p:nvPr>
        </p:nvSpPr>
        <p:spPr>
          <a:xfrm>
            <a:off x="6733350" y="4275579"/>
            <a:ext cx="21840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Save the best model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2" name="Shape 2302"/>
        <p:cNvGrpSpPr/>
        <p:nvPr/>
      </p:nvGrpSpPr>
      <p:grpSpPr>
        <a:xfrm>
          <a:off x="0" y="0"/>
          <a:ext cx="0" cy="0"/>
          <a:chOff x="0" y="0"/>
          <a:chExt cx="0" cy="0"/>
        </a:xfrm>
      </p:grpSpPr>
      <p:sp>
        <p:nvSpPr>
          <p:cNvPr id="2303" name="Google Shape;2303;gb1c6262774_0_57"/>
          <p:cNvSpPr txBox="1"/>
          <p:nvPr>
            <p:ph type="title"/>
          </p:nvPr>
        </p:nvSpPr>
        <p:spPr>
          <a:xfrm>
            <a:off x="1446451" y="338325"/>
            <a:ext cx="6048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Selection- Precision Recall Curve </a:t>
            </a:r>
            <a:endParaRPr/>
          </a:p>
        </p:txBody>
      </p:sp>
      <p:pic>
        <p:nvPicPr>
          <p:cNvPr id="2304" name="Google Shape;2304;gb1c6262774_0_57"/>
          <p:cNvPicPr preferRelativeResize="0"/>
          <p:nvPr/>
        </p:nvPicPr>
        <p:blipFill>
          <a:blip r:embed="rId3">
            <a:alphaModFix/>
          </a:blip>
          <a:stretch>
            <a:fillRect/>
          </a:stretch>
        </p:blipFill>
        <p:spPr>
          <a:xfrm>
            <a:off x="1246688" y="1027200"/>
            <a:ext cx="6448425" cy="3733800"/>
          </a:xfrm>
          <a:prstGeom prst="rect">
            <a:avLst/>
          </a:prstGeom>
          <a:noFill/>
          <a:ln>
            <a:noFill/>
          </a:ln>
        </p:spPr>
      </p:pic>
      <p:sp>
        <p:nvSpPr>
          <p:cNvPr id="2305" name="Google Shape;2305;gb1c6262774_0_57"/>
          <p:cNvSpPr/>
          <p:nvPr/>
        </p:nvSpPr>
        <p:spPr>
          <a:xfrm>
            <a:off x="4894775" y="4160675"/>
            <a:ext cx="2209500" cy="174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9" name="Shape 2309"/>
        <p:cNvGrpSpPr/>
        <p:nvPr/>
      </p:nvGrpSpPr>
      <p:grpSpPr>
        <a:xfrm>
          <a:off x="0" y="0"/>
          <a:ext cx="0" cy="0"/>
          <a:chOff x="0" y="0"/>
          <a:chExt cx="0" cy="0"/>
        </a:xfrm>
      </p:grpSpPr>
      <p:sp>
        <p:nvSpPr>
          <p:cNvPr id="2310" name="Google Shape;2310;g788a888259_0_0"/>
          <p:cNvSpPr txBox="1"/>
          <p:nvPr>
            <p:ph type="title"/>
          </p:nvPr>
        </p:nvSpPr>
        <p:spPr>
          <a:xfrm>
            <a:off x="2624325" y="1620750"/>
            <a:ext cx="4103400" cy="19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But what exactly it means for the decision maker ?</a:t>
            </a:r>
            <a:endParaRPr sz="4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4" name="Shape 2314"/>
        <p:cNvGrpSpPr/>
        <p:nvPr/>
      </p:nvGrpSpPr>
      <p:grpSpPr>
        <a:xfrm>
          <a:off x="0" y="0"/>
          <a:ext cx="0" cy="0"/>
          <a:chOff x="0" y="0"/>
          <a:chExt cx="0" cy="0"/>
        </a:xfrm>
      </p:grpSpPr>
      <p:sp>
        <p:nvSpPr>
          <p:cNvPr id="2315" name="Google Shape;2315;gb1c6262774_0_107"/>
          <p:cNvSpPr txBox="1"/>
          <p:nvPr>
            <p:ph type="title"/>
          </p:nvPr>
        </p:nvSpPr>
        <p:spPr>
          <a:xfrm>
            <a:off x="1330551" y="338325"/>
            <a:ext cx="6846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 Importance using SHAP- Summary Plot</a:t>
            </a:r>
            <a:endParaRPr/>
          </a:p>
        </p:txBody>
      </p:sp>
      <p:pic>
        <p:nvPicPr>
          <p:cNvPr id="2316" name="Google Shape;2316;gb1c6262774_0_107"/>
          <p:cNvPicPr preferRelativeResize="0"/>
          <p:nvPr/>
        </p:nvPicPr>
        <p:blipFill>
          <a:blip r:embed="rId3">
            <a:alphaModFix/>
          </a:blip>
          <a:stretch>
            <a:fillRect/>
          </a:stretch>
        </p:blipFill>
        <p:spPr>
          <a:xfrm>
            <a:off x="1323000" y="853075"/>
            <a:ext cx="6331875" cy="4152525"/>
          </a:xfrm>
          <a:prstGeom prst="rect">
            <a:avLst/>
          </a:prstGeom>
          <a:noFill/>
          <a:ln>
            <a:noFill/>
          </a:ln>
        </p:spPr>
      </p:pic>
      <p:sp>
        <p:nvSpPr>
          <p:cNvPr id="2317" name="Google Shape;2317;gb1c6262774_0_107"/>
          <p:cNvSpPr txBox="1"/>
          <p:nvPr>
            <p:ph idx="1" type="subTitle"/>
          </p:nvPr>
        </p:nvSpPr>
        <p:spPr>
          <a:xfrm>
            <a:off x="6726100" y="2565904"/>
            <a:ext cx="21840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SHAP Values: Average of marginal contribution over all the permutation of feature values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1" name="Shape 2321"/>
        <p:cNvGrpSpPr/>
        <p:nvPr/>
      </p:nvGrpSpPr>
      <p:grpSpPr>
        <a:xfrm>
          <a:off x="0" y="0"/>
          <a:ext cx="0" cy="0"/>
          <a:chOff x="0" y="0"/>
          <a:chExt cx="0" cy="0"/>
        </a:xfrm>
      </p:grpSpPr>
      <p:sp>
        <p:nvSpPr>
          <p:cNvPr id="2322" name="Google Shape;2322;gb1c6262774_0_118"/>
          <p:cNvSpPr txBox="1"/>
          <p:nvPr>
            <p:ph idx="4294967295" type="title"/>
          </p:nvPr>
        </p:nvSpPr>
        <p:spPr>
          <a:xfrm>
            <a:off x="739650" y="166475"/>
            <a:ext cx="7664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 Importance using SHAP- Local Interpretability </a:t>
            </a:r>
            <a:endParaRPr/>
          </a:p>
        </p:txBody>
      </p:sp>
      <p:pic>
        <p:nvPicPr>
          <p:cNvPr id="2323" name="Google Shape;2323;gb1c6262774_0_118"/>
          <p:cNvPicPr preferRelativeResize="0"/>
          <p:nvPr/>
        </p:nvPicPr>
        <p:blipFill>
          <a:blip r:embed="rId3">
            <a:alphaModFix/>
          </a:blip>
          <a:stretch>
            <a:fillRect/>
          </a:stretch>
        </p:blipFill>
        <p:spPr>
          <a:xfrm>
            <a:off x="72725" y="1490850"/>
            <a:ext cx="8883500" cy="1293400"/>
          </a:xfrm>
          <a:prstGeom prst="rect">
            <a:avLst/>
          </a:prstGeom>
          <a:noFill/>
          <a:ln>
            <a:noFill/>
          </a:ln>
        </p:spPr>
      </p:pic>
      <p:sp>
        <p:nvSpPr>
          <p:cNvPr id="2324" name="Google Shape;2324;gb1c6262774_0_118"/>
          <p:cNvSpPr txBox="1"/>
          <p:nvPr>
            <p:ph idx="1" type="subTitle"/>
          </p:nvPr>
        </p:nvSpPr>
        <p:spPr>
          <a:xfrm>
            <a:off x="503175" y="1086000"/>
            <a:ext cx="37686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Barlow Semi Condensed"/>
                <a:ea typeface="Barlow Semi Condensed"/>
                <a:cs typeface="Barlow Semi Condensed"/>
                <a:sym typeface="Barlow Semi Condensed"/>
              </a:rPr>
              <a:t>Applicant classified as ‘0’ or ‘non-defaulter’</a:t>
            </a:r>
            <a:endParaRPr>
              <a:latin typeface="Barlow Semi Condensed"/>
              <a:ea typeface="Barlow Semi Condensed"/>
              <a:cs typeface="Barlow Semi Condensed"/>
              <a:sym typeface="Barlow Semi Condensed"/>
            </a:endParaRPr>
          </a:p>
        </p:txBody>
      </p:sp>
      <p:sp>
        <p:nvSpPr>
          <p:cNvPr id="2325" name="Google Shape;2325;gb1c6262774_0_118"/>
          <p:cNvSpPr txBox="1"/>
          <p:nvPr>
            <p:ph idx="2" type="subTitle"/>
          </p:nvPr>
        </p:nvSpPr>
        <p:spPr>
          <a:xfrm>
            <a:off x="503175" y="2926325"/>
            <a:ext cx="3058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Barlow Semi Condensed"/>
                <a:ea typeface="Barlow Semi Condensed"/>
                <a:cs typeface="Barlow Semi Condensed"/>
                <a:sym typeface="Barlow Semi Condensed"/>
              </a:rPr>
              <a:t>Applicant classified as ‘1’ or ‘defaulter’</a:t>
            </a:r>
            <a:endParaRPr>
              <a:latin typeface="Barlow Semi Condensed"/>
              <a:ea typeface="Barlow Semi Condensed"/>
              <a:cs typeface="Barlow Semi Condensed"/>
              <a:sym typeface="Barlow Semi Condensed"/>
            </a:endParaRPr>
          </a:p>
        </p:txBody>
      </p:sp>
      <p:pic>
        <p:nvPicPr>
          <p:cNvPr id="2326" name="Google Shape;2326;gb1c6262774_0_118"/>
          <p:cNvPicPr preferRelativeResize="0"/>
          <p:nvPr/>
        </p:nvPicPr>
        <p:blipFill>
          <a:blip r:embed="rId4">
            <a:alphaModFix/>
          </a:blip>
          <a:stretch>
            <a:fillRect/>
          </a:stretch>
        </p:blipFill>
        <p:spPr>
          <a:xfrm>
            <a:off x="152400" y="3535929"/>
            <a:ext cx="8839199" cy="118637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0" name="Shape 2330"/>
        <p:cNvGrpSpPr/>
        <p:nvPr/>
      </p:nvGrpSpPr>
      <p:grpSpPr>
        <a:xfrm>
          <a:off x="0" y="0"/>
          <a:ext cx="0" cy="0"/>
          <a:chOff x="0" y="0"/>
          <a:chExt cx="0" cy="0"/>
        </a:xfrm>
      </p:grpSpPr>
      <p:sp>
        <p:nvSpPr>
          <p:cNvPr id="2331" name="Google Shape;2331;gb1c6262774_0_127"/>
          <p:cNvSpPr txBox="1"/>
          <p:nvPr>
            <p:ph type="title"/>
          </p:nvPr>
        </p:nvSpPr>
        <p:spPr>
          <a:xfrm>
            <a:off x="1750700" y="602675"/>
            <a:ext cx="5505600" cy="56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Final Prediction on Test Data </a:t>
            </a:r>
            <a:endParaRPr>
              <a:solidFill>
                <a:srgbClr val="000000"/>
              </a:solidFill>
            </a:endParaRPr>
          </a:p>
        </p:txBody>
      </p:sp>
      <p:sp>
        <p:nvSpPr>
          <p:cNvPr id="2332" name="Google Shape;2332;gb1c6262774_0_127"/>
          <p:cNvSpPr txBox="1"/>
          <p:nvPr>
            <p:ph idx="2" type="title"/>
          </p:nvPr>
        </p:nvSpPr>
        <p:spPr>
          <a:xfrm>
            <a:off x="2825496" y="2562116"/>
            <a:ext cx="3483900" cy="56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Model : Gradient Boosting Machine</a:t>
            </a:r>
            <a:endParaRPr>
              <a:solidFill>
                <a:srgbClr val="000000"/>
              </a:solidFill>
            </a:endParaRPr>
          </a:p>
        </p:txBody>
      </p:sp>
      <p:sp>
        <p:nvSpPr>
          <p:cNvPr id="2333" name="Google Shape;2333;gb1c6262774_0_127"/>
          <p:cNvSpPr txBox="1"/>
          <p:nvPr>
            <p:ph idx="4" type="title"/>
          </p:nvPr>
        </p:nvSpPr>
        <p:spPr>
          <a:xfrm>
            <a:off x="2825496" y="3648456"/>
            <a:ext cx="3483900" cy="56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Recall - 0.649</a:t>
            </a:r>
            <a:endParaRPr>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7" name="Shape 2337"/>
        <p:cNvGrpSpPr/>
        <p:nvPr/>
      </p:nvGrpSpPr>
      <p:grpSpPr>
        <a:xfrm>
          <a:off x="0" y="0"/>
          <a:ext cx="0" cy="0"/>
          <a:chOff x="0" y="0"/>
          <a:chExt cx="0" cy="0"/>
        </a:xfrm>
      </p:grpSpPr>
      <p:sp>
        <p:nvSpPr>
          <p:cNvPr id="2338" name="Google Shape;2338;gb1c6262774_0_136"/>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Locally Interpretable Model-Agnostic Explanation- LIME</a:t>
            </a:r>
            <a:endParaRPr/>
          </a:p>
        </p:txBody>
      </p:sp>
      <p:pic>
        <p:nvPicPr>
          <p:cNvPr id="2339" name="Google Shape;2339;gb1c6262774_0_136"/>
          <p:cNvPicPr preferRelativeResize="0"/>
          <p:nvPr/>
        </p:nvPicPr>
        <p:blipFill>
          <a:blip r:embed="rId3">
            <a:alphaModFix/>
          </a:blip>
          <a:stretch>
            <a:fillRect/>
          </a:stretch>
        </p:blipFill>
        <p:spPr>
          <a:xfrm>
            <a:off x="804163" y="1386075"/>
            <a:ext cx="7303825" cy="3576025"/>
          </a:xfrm>
          <a:prstGeom prst="rect">
            <a:avLst/>
          </a:prstGeom>
          <a:noFill/>
          <a:ln>
            <a:noFill/>
          </a:ln>
        </p:spPr>
      </p:pic>
      <p:sp>
        <p:nvSpPr>
          <p:cNvPr id="2340" name="Google Shape;2340;gb1c6262774_0_136"/>
          <p:cNvSpPr txBox="1"/>
          <p:nvPr>
            <p:ph idx="4294967295" type="title"/>
          </p:nvPr>
        </p:nvSpPr>
        <p:spPr>
          <a:xfrm>
            <a:off x="4803221" y="3822306"/>
            <a:ext cx="3483900" cy="56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Use LIME for more detailed explanation on classification result</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0" name="Shape 2140"/>
        <p:cNvGrpSpPr/>
        <p:nvPr/>
      </p:nvGrpSpPr>
      <p:grpSpPr>
        <a:xfrm>
          <a:off x="0" y="0"/>
          <a:ext cx="0" cy="0"/>
          <a:chOff x="0" y="0"/>
          <a:chExt cx="0" cy="0"/>
        </a:xfrm>
      </p:grpSpPr>
      <p:sp>
        <p:nvSpPr>
          <p:cNvPr id="2141" name="Google Shape;2141;p4"/>
          <p:cNvSpPr txBox="1"/>
          <p:nvPr>
            <p:ph type="title"/>
          </p:nvPr>
        </p:nvSpPr>
        <p:spPr>
          <a:xfrm>
            <a:off x="2971800" y="2231136"/>
            <a:ext cx="32004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700"/>
              <a:t>Problem Domain </a:t>
            </a:r>
            <a:endParaRPr sz="4700"/>
          </a:p>
        </p:txBody>
      </p:sp>
      <p:sp>
        <p:nvSpPr>
          <p:cNvPr id="2142" name="Google Shape;2142;p4"/>
          <p:cNvSpPr txBox="1"/>
          <p:nvPr>
            <p:ph idx="2" type="title"/>
          </p:nvPr>
        </p:nvSpPr>
        <p:spPr>
          <a:xfrm>
            <a:off x="2971800" y="871513"/>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
              <a:t>01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4" name="Shape 2344"/>
        <p:cNvGrpSpPr/>
        <p:nvPr/>
      </p:nvGrpSpPr>
      <p:grpSpPr>
        <a:xfrm>
          <a:off x="0" y="0"/>
          <a:ext cx="0" cy="0"/>
          <a:chOff x="0" y="0"/>
          <a:chExt cx="0" cy="0"/>
        </a:xfrm>
      </p:grpSpPr>
      <p:sp>
        <p:nvSpPr>
          <p:cNvPr id="2345" name="Google Shape;2345;gb1c6262774_0_10"/>
          <p:cNvSpPr txBox="1"/>
          <p:nvPr>
            <p:ph type="title"/>
          </p:nvPr>
        </p:nvSpPr>
        <p:spPr>
          <a:xfrm>
            <a:off x="1946325" y="2571600"/>
            <a:ext cx="47451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700"/>
              <a:t>Recommendations,Limitations and Future Work</a:t>
            </a:r>
            <a:r>
              <a:rPr lang="en" sz="4700"/>
              <a:t>  </a:t>
            </a:r>
            <a:endParaRPr sz="4700"/>
          </a:p>
        </p:txBody>
      </p:sp>
      <p:sp>
        <p:nvSpPr>
          <p:cNvPr id="2346" name="Google Shape;2346;gb1c6262774_0_10"/>
          <p:cNvSpPr txBox="1"/>
          <p:nvPr>
            <p:ph idx="2" type="title"/>
          </p:nvPr>
        </p:nvSpPr>
        <p:spPr>
          <a:xfrm>
            <a:off x="2971800" y="871513"/>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
              <a:t>04</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0" name="Shape 2350"/>
        <p:cNvGrpSpPr/>
        <p:nvPr/>
      </p:nvGrpSpPr>
      <p:grpSpPr>
        <a:xfrm>
          <a:off x="0" y="0"/>
          <a:ext cx="0" cy="0"/>
          <a:chOff x="0" y="0"/>
          <a:chExt cx="0" cy="0"/>
        </a:xfrm>
      </p:grpSpPr>
      <p:sp>
        <p:nvSpPr>
          <p:cNvPr id="2351" name="Google Shape;2351;gb1c6262774_0_15"/>
          <p:cNvSpPr txBox="1"/>
          <p:nvPr>
            <p:ph idx="1" type="body"/>
          </p:nvPr>
        </p:nvSpPr>
        <p:spPr>
          <a:xfrm>
            <a:off x="591475" y="864500"/>
            <a:ext cx="7705500" cy="3817200"/>
          </a:xfrm>
          <a:prstGeom prst="rect">
            <a:avLst/>
          </a:prstGeom>
        </p:spPr>
        <p:txBody>
          <a:bodyPr anchorCtr="0" anchor="ctr" bIns="91425" lIns="91425" spcFirstLastPara="1" rIns="91425" wrap="square" tIns="91425">
            <a:noAutofit/>
          </a:bodyPr>
          <a:lstStyle/>
          <a:p>
            <a:pPr indent="-349250" lvl="0" marL="457200" rtl="0" algn="l">
              <a:lnSpc>
                <a:spcPct val="115000"/>
              </a:lnSpc>
              <a:spcBef>
                <a:spcPts val="600"/>
              </a:spcBef>
              <a:spcAft>
                <a:spcPts val="0"/>
              </a:spcAft>
              <a:buClr>
                <a:srgbClr val="000000"/>
              </a:buClr>
              <a:buSzPts val="1900"/>
              <a:buFont typeface="Barlow Semi Condensed"/>
              <a:buChar char="●"/>
            </a:pPr>
            <a:r>
              <a:rPr lang="en" sz="1900">
                <a:solidFill>
                  <a:srgbClr val="000000"/>
                </a:solidFill>
              </a:rPr>
              <a:t>Our final GBM model gives us a recall rate of </a:t>
            </a:r>
            <a:r>
              <a:rPr b="1" lang="en" sz="1900">
                <a:solidFill>
                  <a:schemeClr val="accent1"/>
                </a:solidFill>
              </a:rPr>
              <a:t>0.649</a:t>
            </a:r>
            <a:r>
              <a:rPr lang="en" sz="1900">
                <a:solidFill>
                  <a:srgbClr val="000000"/>
                </a:solidFill>
              </a:rPr>
              <a:t> on the test data and we recommend using this model to predict the credit risk for the applicants</a:t>
            </a:r>
            <a:endParaRPr sz="1900">
              <a:solidFill>
                <a:srgbClr val="000000"/>
              </a:solidFill>
            </a:endParaRPr>
          </a:p>
          <a:p>
            <a:pPr indent="-349250" lvl="0" marL="457200" rtl="0" algn="l">
              <a:lnSpc>
                <a:spcPct val="115000"/>
              </a:lnSpc>
              <a:spcBef>
                <a:spcPts val="0"/>
              </a:spcBef>
              <a:spcAft>
                <a:spcPts val="0"/>
              </a:spcAft>
              <a:buClr>
                <a:srgbClr val="000000"/>
              </a:buClr>
              <a:buSzPts val="1900"/>
              <a:buChar char="●"/>
            </a:pPr>
            <a:r>
              <a:rPr lang="en" sz="1900">
                <a:solidFill>
                  <a:srgbClr val="000000"/>
                </a:solidFill>
              </a:rPr>
              <a:t>The model can be used only for applications which have previous application and credit history data with the financial institutions</a:t>
            </a:r>
            <a:endParaRPr sz="1900">
              <a:solidFill>
                <a:srgbClr val="000000"/>
              </a:solidFill>
            </a:endParaRPr>
          </a:p>
          <a:p>
            <a:pPr indent="-349250" lvl="0" marL="457200" rtl="0" algn="l">
              <a:lnSpc>
                <a:spcPct val="115000"/>
              </a:lnSpc>
              <a:spcBef>
                <a:spcPts val="0"/>
              </a:spcBef>
              <a:spcAft>
                <a:spcPts val="0"/>
              </a:spcAft>
              <a:buClr>
                <a:srgbClr val="000000"/>
              </a:buClr>
              <a:buSzPts val="1900"/>
              <a:buFont typeface="Barlow Semi Condensed"/>
              <a:buChar char="●"/>
            </a:pPr>
            <a:r>
              <a:rPr lang="en" sz="1900">
                <a:solidFill>
                  <a:srgbClr val="000000"/>
                </a:solidFill>
              </a:rPr>
              <a:t>Use the model as a </a:t>
            </a:r>
            <a:r>
              <a:rPr b="1" lang="en" sz="1900">
                <a:solidFill>
                  <a:schemeClr val="accent1"/>
                </a:solidFill>
              </a:rPr>
              <a:t>flagging system</a:t>
            </a:r>
            <a:r>
              <a:rPr lang="en" sz="1900">
                <a:solidFill>
                  <a:srgbClr val="000000"/>
                </a:solidFill>
              </a:rPr>
              <a:t> </a:t>
            </a:r>
            <a:endParaRPr sz="1900">
              <a:solidFill>
                <a:srgbClr val="000000"/>
              </a:solidFill>
            </a:endParaRPr>
          </a:p>
          <a:p>
            <a:pPr indent="-349250" lvl="0" marL="457200" rtl="0" algn="l">
              <a:lnSpc>
                <a:spcPct val="115000"/>
              </a:lnSpc>
              <a:spcBef>
                <a:spcPts val="0"/>
              </a:spcBef>
              <a:spcAft>
                <a:spcPts val="0"/>
              </a:spcAft>
              <a:buSzPts val="1900"/>
              <a:buChar char="●"/>
            </a:pPr>
            <a:r>
              <a:rPr lang="en" sz="1900">
                <a:solidFill>
                  <a:srgbClr val="000000"/>
                </a:solidFill>
              </a:rPr>
              <a:t>We highly recommend using </a:t>
            </a:r>
            <a:r>
              <a:rPr b="1" lang="en" sz="1900">
                <a:solidFill>
                  <a:schemeClr val="accent1"/>
                </a:solidFill>
              </a:rPr>
              <a:t>LIME/ SHAP</a:t>
            </a:r>
            <a:r>
              <a:rPr lang="en" sz="1900">
                <a:solidFill>
                  <a:srgbClr val="000000"/>
                </a:solidFill>
              </a:rPr>
              <a:t> to interpret the results from the model</a:t>
            </a:r>
            <a:r>
              <a:rPr lang="en" sz="1900">
                <a:solidFill>
                  <a:srgbClr val="4A86E8"/>
                </a:solidFill>
              </a:rPr>
              <a:t> </a:t>
            </a:r>
            <a:endParaRPr sz="1900">
              <a:solidFill>
                <a:srgbClr val="4A86E8"/>
              </a:solidFill>
            </a:endParaRPr>
          </a:p>
          <a:p>
            <a:pPr indent="-349250" lvl="0" marL="457200" rtl="0" algn="l">
              <a:lnSpc>
                <a:spcPct val="115000"/>
              </a:lnSpc>
              <a:spcBef>
                <a:spcPts val="0"/>
              </a:spcBef>
              <a:spcAft>
                <a:spcPts val="0"/>
              </a:spcAft>
              <a:buClr>
                <a:srgbClr val="000000"/>
              </a:buClr>
              <a:buSzPts val="1900"/>
              <a:buFont typeface="Barlow Semi Condensed"/>
              <a:buChar char="●"/>
            </a:pPr>
            <a:r>
              <a:rPr lang="en" sz="1900">
                <a:solidFill>
                  <a:srgbClr val="000000"/>
                </a:solidFill>
              </a:rPr>
              <a:t>Use different </a:t>
            </a:r>
            <a:r>
              <a:rPr b="1" lang="en" sz="1900">
                <a:solidFill>
                  <a:schemeClr val="accent1"/>
                </a:solidFill>
              </a:rPr>
              <a:t>feature engineering techniques</a:t>
            </a:r>
            <a:endParaRPr b="1" sz="1900">
              <a:solidFill>
                <a:schemeClr val="accent1"/>
              </a:solidFill>
            </a:endParaRPr>
          </a:p>
          <a:p>
            <a:pPr indent="-349250" lvl="0" marL="457200" rtl="0" algn="l">
              <a:lnSpc>
                <a:spcPct val="115000"/>
              </a:lnSpc>
              <a:spcBef>
                <a:spcPts val="0"/>
              </a:spcBef>
              <a:spcAft>
                <a:spcPts val="0"/>
              </a:spcAft>
              <a:buClr>
                <a:srgbClr val="000000"/>
              </a:buClr>
              <a:buSzPts val="1900"/>
              <a:buFont typeface="Barlow Semi Condensed"/>
              <a:buChar char="●"/>
            </a:pPr>
            <a:r>
              <a:rPr lang="en" sz="1900">
                <a:solidFill>
                  <a:srgbClr val="000000"/>
                </a:solidFill>
              </a:rPr>
              <a:t>Use </a:t>
            </a:r>
            <a:r>
              <a:rPr b="1" lang="en" sz="1900">
                <a:solidFill>
                  <a:schemeClr val="accent1"/>
                </a:solidFill>
              </a:rPr>
              <a:t>more complex models</a:t>
            </a:r>
            <a:r>
              <a:rPr lang="en" sz="1900">
                <a:solidFill>
                  <a:srgbClr val="000000"/>
                </a:solidFill>
              </a:rPr>
              <a:t> like Neural Networks and compare the results </a:t>
            </a:r>
            <a:endParaRPr sz="1900">
              <a:solidFill>
                <a:srgbClr val="000000"/>
              </a:solidFill>
            </a:endParaRPr>
          </a:p>
          <a:p>
            <a:pPr indent="-349250" lvl="0" marL="457200" rtl="0" algn="l">
              <a:lnSpc>
                <a:spcPct val="115000"/>
              </a:lnSpc>
              <a:spcBef>
                <a:spcPts val="0"/>
              </a:spcBef>
              <a:spcAft>
                <a:spcPts val="0"/>
              </a:spcAft>
              <a:buClr>
                <a:srgbClr val="000000"/>
              </a:buClr>
              <a:buSzPts val="1900"/>
              <a:buFont typeface="Barlow Semi Condensed"/>
              <a:buChar char="●"/>
            </a:pPr>
            <a:r>
              <a:rPr lang="en" sz="1900">
                <a:solidFill>
                  <a:srgbClr val="000000"/>
                </a:solidFill>
              </a:rPr>
              <a:t>Use </a:t>
            </a:r>
            <a:r>
              <a:rPr b="1" lang="en" sz="1900">
                <a:solidFill>
                  <a:schemeClr val="accent1"/>
                </a:solidFill>
              </a:rPr>
              <a:t>upsampling</a:t>
            </a:r>
            <a:r>
              <a:rPr lang="en" sz="1900">
                <a:solidFill>
                  <a:srgbClr val="000000"/>
                </a:solidFill>
              </a:rPr>
              <a:t> and more hyperparameter configurations with big data infrastructure like </a:t>
            </a:r>
            <a:r>
              <a:rPr b="1" lang="en" sz="1900">
                <a:solidFill>
                  <a:schemeClr val="accent1"/>
                </a:solidFill>
              </a:rPr>
              <a:t>Spark/Hadoop</a:t>
            </a:r>
            <a:endParaRPr b="1" sz="1900">
              <a:solidFill>
                <a:schemeClr val="accent1"/>
              </a:solidFill>
            </a:endParaRPr>
          </a:p>
          <a:p>
            <a:pPr indent="-349250" lvl="0" marL="457200" rtl="0" algn="l">
              <a:lnSpc>
                <a:spcPct val="115000"/>
              </a:lnSpc>
              <a:spcBef>
                <a:spcPts val="0"/>
              </a:spcBef>
              <a:spcAft>
                <a:spcPts val="0"/>
              </a:spcAft>
              <a:buClr>
                <a:srgbClr val="000000"/>
              </a:buClr>
              <a:buSzPts val="1900"/>
              <a:buFont typeface="Barlow Semi Condensed"/>
              <a:buChar char="●"/>
            </a:pPr>
            <a:r>
              <a:rPr b="1" lang="en" sz="1900">
                <a:solidFill>
                  <a:schemeClr val="accent1"/>
                </a:solidFill>
              </a:rPr>
              <a:t>Fairness metrics</a:t>
            </a:r>
            <a:r>
              <a:rPr lang="en" sz="1900">
                <a:solidFill>
                  <a:srgbClr val="000000"/>
                </a:solidFill>
              </a:rPr>
              <a:t> such as False Discovery Rate should be used to achieve fairness across genders present in our dataset.</a:t>
            </a:r>
            <a:endParaRPr sz="1900">
              <a:solidFill>
                <a:srgbClr val="4A86E8"/>
              </a:solidFill>
            </a:endParaRPr>
          </a:p>
          <a:p>
            <a:pPr indent="0" lvl="0" marL="457200" rtl="0" algn="l">
              <a:spcBef>
                <a:spcPts val="500"/>
              </a:spcBef>
              <a:spcAft>
                <a:spcPts val="0"/>
              </a:spcAft>
              <a:buNone/>
            </a:pPr>
            <a:r>
              <a:t/>
            </a:r>
            <a:endParaRPr sz="17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5" name="Shape 2355"/>
        <p:cNvGrpSpPr/>
        <p:nvPr/>
      </p:nvGrpSpPr>
      <p:grpSpPr>
        <a:xfrm>
          <a:off x="0" y="0"/>
          <a:ext cx="0" cy="0"/>
          <a:chOff x="0" y="0"/>
          <a:chExt cx="0" cy="0"/>
        </a:xfrm>
      </p:grpSpPr>
      <p:sp>
        <p:nvSpPr>
          <p:cNvPr id="2356" name="Google Shape;2356;gb1c6262774_1_148"/>
          <p:cNvSpPr txBox="1"/>
          <p:nvPr>
            <p:ph type="title"/>
          </p:nvPr>
        </p:nvSpPr>
        <p:spPr>
          <a:xfrm>
            <a:off x="2624328" y="1018528"/>
            <a:ext cx="3904500" cy="19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2357" name="Google Shape;2357;gb1c6262774_1_148"/>
          <p:cNvSpPr txBox="1"/>
          <p:nvPr>
            <p:ph idx="1" type="subTitle"/>
          </p:nvPr>
        </p:nvSpPr>
        <p:spPr>
          <a:xfrm>
            <a:off x="3639300" y="2596896"/>
            <a:ext cx="1865400" cy="61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6" name="Shape 2146"/>
        <p:cNvGrpSpPr/>
        <p:nvPr/>
      </p:nvGrpSpPr>
      <p:grpSpPr>
        <a:xfrm>
          <a:off x="0" y="0"/>
          <a:ext cx="0" cy="0"/>
          <a:chOff x="0" y="0"/>
          <a:chExt cx="0" cy="0"/>
        </a:xfrm>
      </p:grpSpPr>
      <p:sp>
        <p:nvSpPr>
          <p:cNvPr id="2147" name="Google Shape;2147;gb1c6262774_1_0"/>
          <p:cNvSpPr txBox="1"/>
          <p:nvPr>
            <p:ph idx="1" type="subTitle"/>
          </p:nvPr>
        </p:nvSpPr>
        <p:spPr>
          <a:xfrm>
            <a:off x="804679" y="1984250"/>
            <a:ext cx="7442100" cy="137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Outstanding personal loan debt </a:t>
            </a:r>
            <a:r>
              <a:rPr b="1" lang="en" sz="3200"/>
              <a:t>triples </a:t>
            </a:r>
            <a:r>
              <a:rPr lang="en" sz="2700"/>
              <a:t>from 49 billion dollars in 2010 to 156 billion dollars, as of Q3 2019.</a:t>
            </a:r>
            <a:endParaRPr sz="2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1" name="Shape 2151"/>
        <p:cNvGrpSpPr/>
        <p:nvPr/>
      </p:nvGrpSpPr>
      <p:grpSpPr>
        <a:xfrm>
          <a:off x="0" y="0"/>
          <a:ext cx="0" cy="0"/>
          <a:chOff x="0" y="0"/>
          <a:chExt cx="0" cy="0"/>
        </a:xfrm>
      </p:grpSpPr>
      <p:sp>
        <p:nvSpPr>
          <p:cNvPr id="2152" name="Google Shape;2152;gb1c6262774_1_10"/>
          <p:cNvSpPr txBox="1"/>
          <p:nvPr>
            <p:ph idx="1" type="subTitle"/>
          </p:nvPr>
        </p:nvSpPr>
        <p:spPr>
          <a:xfrm>
            <a:off x="1405128" y="1545336"/>
            <a:ext cx="19452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Task</a:t>
            </a:r>
            <a:endParaRPr sz="1700"/>
          </a:p>
        </p:txBody>
      </p:sp>
      <p:sp>
        <p:nvSpPr>
          <p:cNvPr id="2153" name="Google Shape;2153;gb1c6262774_1_10"/>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Domain</a:t>
            </a:r>
            <a:endParaRPr/>
          </a:p>
        </p:txBody>
      </p:sp>
      <p:sp>
        <p:nvSpPr>
          <p:cNvPr id="2154" name="Google Shape;2154;gb1c6262774_1_10"/>
          <p:cNvSpPr txBox="1"/>
          <p:nvPr>
            <p:ph idx="2" type="subTitle"/>
          </p:nvPr>
        </p:nvSpPr>
        <p:spPr>
          <a:xfrm>
            <a:off x="1405125" y="1938525"/>
            <a:ext cx="2926200" cy="887700"/>
          </a:xfrm>
          <a:prstGeom prst="rect">
            <a:avLst/>
          </a:prstGeom>
        </p:spPr>
        <p:txBody>
          <a:bodyPr anchorCtr="0" anchor="t" bIns="91425" lIns="91425" spcFirstLastPara="1" rIns="91425" wrap="square" tIns="91425">
            <a:noAutofit/>
          </a:bodyPr>
          <a:lstStyle/>
          <a:p>
            <a:pPr indent="-182880" lvl="0" marL="182880" marR="0" rtl="0" algn="l">
              <a:lnSpc>
                <a:spcPct val="100000"/>
              </a:lnSpc>
              <a:spcBef>
                <a:spcPts val="0"/>
              </a:spcBef>
              <a:spcAft>
                <a:spcPts val="0"/>
              </a:spcAft>
              <a:buNone/>
            </a:pPr>
            <a:r>
              <a:rPr lang="en" sz="1350">
                <a:solidFill>
                  <a:srgbClr val="000000"/>
                </a:solidFill>
                <a:latin typeface="SimSun"/>
                <a:ea typeface="SimSun"/>
                <a:cs typeface="SimSun"/>
                <a:sym typeface="SimSun"/>
              </a:rPr>
              <a:t>·</a:t>
            </a:r>
            <a:r>
              <a:rPr lang="en" sz="1500"/>
              <a:t>Predict whether a client has payment difficulties</a:t>
            </a:r>
            <a:endParaRPr sz="1500"/>
          </a:p>
          <a:p>
            <a:pPr indent="-182880" lvl="0" marL="182880" marR="0" rtl="0" algn="l">
              <a:lnSpc>
                <a:spcPct val="100000"/>
              </a:lnSpc>
              <a:spcBef>
                <a:spcPts val="0"/>
              </a:spcBef>
              <a:spcAft>
                <a:spcPts val="0"/>
              </a:spcAft>
              <a:buNone/>
            </a:pPr>
            <a:r>
              <a:rPr lang="en" sz="1350">
                <a:solidFill>
                  <a:srgbClr val="000000"/>
                </a:solidFill>
                <a:latin typeface="SimSun"/>
                <a:ea typeface="SimSun"/>
                <a:cs typeface="SimSun"/>
                <a:sym typeface="SimSun"/>
              </a:rPr>
              <a:t>·</a:t>
            </a:r>
            <a:r>
              <a:rPr lang="en" sz="1500"/>
              <a:t>Pick out the most important factors related to credit default</a:t>
            </a:r>
            <a:endParaRPr sz="1500"/>
          </a:p>
        </p:txBody>
      </p:sp>
      <p:sp>
        <p:nvSpPr>
          <p:cNvPr id="2155" name="Google Shape;2155;gb1c6262774_1_10"/>
          <p:cNvSpPr txBox="1"/>
          <p:nvPr>
            <p:ph idx="3" type="subTitle"/>
          </p:nvPr>
        </p:nvSpPr>
        <p:spPr>
          <a:xfrm>
            <a:off x="4858512" y="1545336"/>
            <a:ext cx="19476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Performance</a:t>
            </a:r>
            <a:endParaRPr sz="1700"/>
          </a:p>
        </p:txBody>
      </p:sp>
      <p:sp>
        <p:nvSpPr>
          <p:cNvPr id="2156" name="Google Shape;2156;gb1c6262774_1_10"/>
          <p:cNvSpPr txBox="1"/>
          <p:nvPr>
            <p:ph idx="4" type="subTitle"/>
          </p:nvPr>
        </p:nvSpPr>
        <p:spPr>
          <a:xfrm>
            <a:off x="4858512" y="1938528"/>
            <a:ext cx="2926200" cy="882600"/>
          </a:xfrm>
          <a:prstGeom prst="rect">
            <a:avLst/>
          </a:prstGeom>
        </p:spPr>
        <p:txBody>
          <a:bodyPr anchorCtr="0" anchor="t" bIns="91425" lIns="91425" spcFirstLastPara="1" rIns="91425" wrap="square" tIns="91425">
            <a:noAutofit/>
          </a:bodyPr>
          <a:lstStyle/>
          <a:p>
            <a:pPr indent="-182880" lvl="0" marL="182880" rtl="0" algn="l">
              <a:spcBef>
                <a:spcPts val="0"/>
              </a:spcBef>
              <a:spcAft>
                <a:spcPts val="0"/>
              </a:spcAft>
              <a:buNone/>
            </a:pPr>
            <a:r>
              <a:rPr lang="en" sz="1350">
                <a:solidFill>
                  <a:srgbClr val="000000"/>
                </a:solidFill>
                <a:latin typeface="SimSun"/>
                <a:ea typeface="SimSun"/>
                <a:cs typeface="SimSun"/>
                <a:sym typeface="SimSun"/>
              </a:rPr>
              <a:t>·</a:t>
            </a:r>
            <a:r>
              <a:rPr lang="en" sz="1500"/>
              <a:t>Use recall to evaluate performance</a:t>
            </a:r>
            <a:endParaRPr sz="1500"/>
          </a:p>
          <a:p>
            <a:pPr indent="-182880" lvl="0" marL="182880" rtl="0" algn="l">
              <a:spcBef>
                <a:spcPts val="0"/>
              </a:spcBef>
              <a:spcAft>
                <a:spcPts val="0"/>
              </a:spcAft>
              <a:buNone/>
            </a:pPr>
            <a:r>
              <a:rPr lang="en" sz="1350">
                <a:solidFill>
                  <a:srgbClr val="000000"/>
                </a:solidFill>
                <a:latin typeface="SimSun"/>
                <a:ea typeface="SimSun"/>
                <a:cs typeface="SimSun"/>
                <a:sym typeface="SimSun"/>
              </a:rPr>
              <a:t>·</a:t>
            </a:r>
            <a:r>
              <a:rPr lang="en" sz="1500"/>
              <a:t>Interpret feature importance via SHAP/LIME explainer</a:t>
            </a:r>
            <a:endParaRPr sz="1500"/>
          </a:p>
        </p:txBody>
      </p:sp>
      <p:sp>
        <p:nvSpPr>
          <p:cNvPr id="2157" name="Google Shape;2157;gb1c6262774_1_10"/>
          <p:cNvSpPr txBox="1"/>
          <p:nvPr>
            <p:ph idx="5" type="subTitle"/>
          </p:nvPr>
        </p:nvSpPr>
        <p:spPr>
          <a:xfrm>
            <a:off x="2520696" y="3200400"/>
            <a:ext cx="19452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Experience</a:t>
            </a:r>
            <a:endParaRPr sz="1700"/>
          </a:p>
        </p:txBody>
      </p:sp>
      <p:sp>
        <p:nvSpPr>
          <p:cNvPr id="2158" name="Google Shape;2158;gb1c6262774_1_10"/>
          <p:cNvSpPr txBox="1"/>
          <p:nvPr>
            <p:ph idx="6" type="subTitle"/>
          </p:nvPr>
        </p:nvSpPr>
        <p:spPr>
          <a:xfrm>
            <a:off x="2520696" y="3593592"/>
            <a:ext cx="2926200" cy="887700"/>
          </a:xfrm>
          <a:prstGeom prst="rect">
            <a:avLst/>
          </a:prstGeom>
        </p:spPr>
        <p:txBody>
          <a:bodyPr anchorCtr="0" anchor="t" bIns="91425" lIns="91425" spcFirstLastPara="1" rIns="91425" wrap="square" tIns="91425">
            <a:noAutofit/>
          </a:bodyPr>
          <a:lstStyle/>
          <a:p>
            <a:pPr indent="-182880" lvl="0" marL="182880" rtl="0" algn="l">
              <a:spcBef>
                <a:spcPts val="0"/>
              </a:spcBef>
              <a:spcAft>
                <a:spcPts val="0"/>
              </a:spcAft>
              <a:buNone/>
            </a:pPr>
            <a:r>
              <a:rPr lang="en" sz="1350">
                <a:solidFill>
                  <a:srgbClr val="000000"/>
                </a:solidFill>
                <a:latin typeface="SimSun"/>
                <a:ea typeface="SimSun"/>
                <a:cs typeface="SimSun"/>
                <a:sym typeface="SimSun"/>
              </a:rPr>
              <a:t>·</a:t>
            </a:r>
            <a:r>
              <a:rPr lang="en" sz="1500"/>
              <a:t>Applicants’ personal background</a:t>
            </a:r>
            <a:endParaRPr sz="1500"/>
          </a:p>
          <a:p>
            <a:pPr indent="-182880" lvl="0" marL="182880" rtl="0" algn="l">
              <a:spcBef>
                <a:spcPts val="0"/>
              </a:spcBef>
              <a:spcAft>
                <a:spcPts val="0"/>
              </a:spcAft>
              <a:buNone/>
            </a:pPr>
            <a:r>
              <a:rPr lang="en" sz="1350">
                <a:solidFill>
                  <a:srgbClr val="000000"/>
                </a:solidFill>
                <a:latin typeface="SimSun"/>
                <a:ea typeface="SimSun"/>
                <a:cs typeface="SimSun"/>
                <a:sym typeface="SimSun"/>
              </a:rPr>
              <a:t>·</a:t>
            </a:r>
            <a:r>
              <a:rPr lang="en" sz="1500"/>
              <a:t>Past loan activities</a:t>
            </a:r>
            <a:r>
              <a:rPr lang="en" sz="1500"/>
              <a:t> </a:t>
            </a:r>
            <a:endParaRPr sz="1500"/>
          </a:p>
        </p:txBody>
      </p:sp>
      <p:sp>
        <p:nvSpPr>
          <p:cNvPr id="2159" name="Google Shape;2159;gb1c6262774_1_10"/>
          <p:cNvSpPr txBox="1"/>
          <p:nvPr>
            <p:ph idx="7" type="subTitle"/>
          </p:nvPr>
        </p:nvSpPr>
        <p:spPr>
          <a:xfrm>
            <a:off x="5855208" y="3200400"/>
            <a:ext cx="19935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Value</a:t>
            </a:r>
            <a:endParaRPr sz="1700"/>
          </a:p>
        </p:txBody>
      </p:sp>
      <p:sp>
        <p:nvSpPr>
          <p:cNvPr id="2160" name="Google Shape;2160;gb1c6262774_1_10"/>
          <p:cNvSpPr txBox="1"/>
          <p:nvPr>
            <p:ph idx="8" type="subTitle"/>
          </p:nvPr>
        </p:nvSpPr>
        <p:spPr>
          <a:xfrm>
            <a:off x="5855208" y="3593592"/>
            <a:ext cx="2926200" cy="887400"/>
          </a:xfrm>
          <a:prstGeom prst="rect">
            <a:avLst/>
          </a:prstGeom>
        </p:spPr>
        <p:txBody>
          <a:bodyPr anchorCtr="0" anchor="t" bIns="91425" lIns="91425" spcFirstLastPara="1" rIns="91425" wrap="square" tIns="91425">
            <a:noAutofit/>
          </a:bodyPr>
          <a:lstStyle/>
          <a:p>
            <a:pPr indent="-182880" lvl="0" marL="182880" rtl="0" algn="l">
              <a:spcBef>
                <a:spcPts val="0"/>
              </a:spcBef>
              <a:spcAft>
                <a:spcPts val="0"/>
              </a:spcAft>
              <a:buNone/>
            </a:pPr>
            <a:r>
              <a:rPr lang="en" sz="1350">
                <a:solidFill>
                  <a:srgbClr val="000000"/>
                </a:solidFill>
                <a:latin typeface="SimSun"/>
                <a:ea typeface="SimSun"/>
                <a:cs typeface="SimSun"/>
                <a:sym typeface="SimSun"/>
              </a:rPr>
              <a:t>·</a:t>
            </a:r>
            <a:r>
              <a:rPr lang="en" sz="1500"/>
              <a:t>I</a:t>
            </a:r>
            <a:r>
              <a:rPr lang="en" sz="1500"/>
              <a:t>ncreased efficiency and accuracy</a:t>
            </a:r>
            <a:endParaRPr sz="1500"/>
          </a:p>
          <a:p>
            <a:pPr indent="-182880" lvl="0" marL="182880" rtl="0" algn="l">
              <a:spcBef>
                <a:spcPts val="0"/>
              </a:spcBef>
              <a:spcAft>
                <a:spcPts val="0"/>
              </a:spcAft>
              <a:buNone/>
            </a:pPr>
            <a:r>
              <a:rPr lang="en" sz="1350">
                <a:solidFill>
                  <a:srgbClr val="000000"/>
                </a:solidFill>
                <a:latin typeface="SimSun"/>
                <a:ea typeface="SimSun"/>
                <a:cs typeface="SimSun"/>
                <a:sym typeface="SimSun"/>
              </a:rPr>
              <a:t>·</a:t>
            </a:r>
            <a:r>
              <a:rPr lang="en" sz="1500"/>
              <a:t>Save financial costs due to default</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4" name="Shape 2164"/>
        <p:cNvGrpSpPr/>
        <p:nvPr/>
      </p:nvGrpSpPr>
      <p:grpSpPr>
        <a:xfrm>
          <a:off x="0" y="0"/>
          <a:ext cx="0" cy="0"/>
          <a:chOff x="0" y="0"/>
          <a:chExt cx="0" cy="0"/>
        </a:xfrm>
      </p:grpSpPr>
      <p:sp>
        <p:nvSpPr>
          <p:cNvPr id="2165" name="Google Shape;2165;gb1c6262774_0_0"/>
          <p:cNvSpPr txBox="1"/>
          <p:nvPr>
            <p:ph type="title"/>
          </p:nvPr>
        </p:nvSpPr>
        <p:spPr>
          <a:xfrm>
            <a:off x="2409950" y="2571600"/>
            <a:ext cx="41655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700"/>
              <a:t>Data &amp; Exploratory Data Analysis</a:t>
            </a:r>
            <a:r>
              <a:rPr lang="en" sz="4700"/>
              <a:t> </a:t>
            </a:r>
            <a:endParaRPr sz="4700"/>
          </a:p>
        </p:txBody>
      </p:sp>
      <p:sp>
        <p:nvSpPr>
          <p:cNvPr id="2166" name="Google Shape;2166;gb1c6262774_0_0"/>
          <p:cNvSpPr txBox="1"/>
          <p:nvPr>
            <p:ph idx="2" type="title"/>
          </p:nvPr>
        </p:nvSpPr>
        <p:spPr>
          <a:xfrm>
            <a:off x="2971800" y="871513"/>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
              <a:t>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0" name="Shape 2170"/>
        <p:cNvGrpSpPr/>
        <p:nvPr/>
      </p:nvGrpSpPr>
      <p:grpSpPr>
        <a:xfrm>
          <a:off x="0" y="0"/>
          <a:ext cx="0" cy="0"/>
          <a:chOff x="0" y="0"/>
          <a:chExt cx="0" cy="0"/>
        </a:xfrm>
      </p:grpSpPr>
      <p:sp>
        <p:nvSpPr>
          <p:cNvPr id="2171" name="Google Shape;2171;gb1c6262774_1_29"/>
          <p:cNvSpPr txBox="1"/>
          <p:nvPr>
            <p:ph idx="4294967295" type="title"/>
          </p:nvPr>
        </p:nvSpPr>
        <p:spPr>
          <a:xfrm>
            <a:off x="1309325" y="347475"/>
            <a:ext cx="6529500" cy="58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 Home Credit Default Risk Data</a:t>
            </a:r>
            <a:endParaRPr/>
          </a:p>
        </p:txBody>
      </p:sp>
      <p:pic>
        <p:nvPicPr>
          <p:cNvPr id="2172" name="Google Shape;2172;gb1c6262774_1_29"/>
          <p:cNvPicPr preferRelativeResize="0"/>
          <p:nvPr/>
        </p:nvPicPr>
        <p:blipFill>
          <a:blip r:embed="rId3">
            <a:alphaModFix/>
          </a:blip>
          <a:stretch>
            <a:fillRect/>
          </a:stretch>
        </p:blipFill>
        <p:spPr>
          <a:xfrm>
            <a:off x="1987035" y="1085172"/>
            <a:ext cx="6084329" cy="39059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6" name="Shape 2176"/>
        <p:cNvGrpSpPr/>
        <p:nvPr/>
      </p:nvGrpSpPr>
      <p:grpSpPr>
        <a:xfrm>
          <a:off x="0" y="0"/>
          <a:ext cx="0" cy="0"/>
          <a:chOff x="0" y="0"/>
          <a:chExt cx="0" cy="0"/>
        </a:xfrm>
      </p:grpSpPr>
      <p:sp>
        <p:nvSpPr>
          <p:cNvPr id="2177" name="Google Shape;2177;gb1c6262774_1_37"/>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EDA - Applicants’ Characteristics</a:t>
            </a:r>
            <a:endParaRPr/>
          </a:p>
        </p:txBody>
      </p:sp>
      <p:pic>
        <p:nvPicPr>
          <p:cNvPr id="2178" name="Google Shape;2178;gb1c6262774_1_37"/>
          <p:cNvPicPr preferRelativeResize="0"/>
          <p:nvPr/>
        </p:nvPicPr>
        <p:blipFill>
          <a:blip r:embed="rId3">
            <a:alphaModFix/>
          </a:blip>
          <a:stretch>
            <a:fillRect/>
          </a:stretch>
        </p:blipFill>
        <p:spPr>
          <a:xfrm>
            <a:off x="1847249" y="1252025"/>
            <a:ext cx="5449502" cy="37390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2" name="Shape 2182"/>
        <p:cNvGrpSpPr/>
        <p:nvPr/>
      </p:nvGrpSpPr>
      <p:grpSpPr>
        <a:xfrm>
          <a:off x="0" y="0"/>
          <a:ext cx="0" cy="0"/>
          <a:chOff x="0" y="0"/>
          <a:chExt cx="0" cy="0"/>
        </a:xfrm>
      </p:grpSpPr>
      <p:sp>
        <p:nvSpPr>
          <p:cNvPr id="2183" name="Google Shape;2183;gb1c6262774_1_42"/>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EDA - Applicants’ Characteristics</a:t>
            </a:r>
            <a:endParaRPr/>
          </a:p>
          <a:p>
            <a:pPr indent="0" lvl="0" marL="0" rtl="0" algn="ctr">
              <a:spcBef>
                <a:spcPts val="0"/>
              </a:spcBef>
              <a:spcAft>
                <a:spcPts val="0"/>
              </a:spcAft>
              <a:buNone/>
            </a:pPr>
            <a:r>
              <a:t/>
            </a:r>
            <a:endParaRPr/>
          </a:p>
        </p:txBody>
      </p:sp>
      <p:pic>
        <p:nvPicPr>
          <p:cNvPr id="2184" name="Google Shape;2184;gb1c6262774_1_42"/>
          <p:cNvPicPr preferRelativeResize="0"/>
          <p:nvPr/>
        </p:nvPicPr>
        <p:blipFill>
          <a:blip r:embed="rId3">
            <a:alphaModFix/>
          </a:blip>
          <a:stretch>
            <a:fillRect/>
          </a:stretch>
        </p:blipFill>
        <p:spPr>
          <a:xfrm>
            <a:off x="558462" y="1252025"/>
            <a:ext cx="8027077" cy="37390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