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7"/>
  </p:notesMasterIdLst>
  <p:sldIdLst>
    <p:sldId id="256" r:id="rId2"/>
    <p:sldId id="259" r:id="rId3"/>
    <p:sldId id="260" r:id="rId4"/>
    <p:sldId id="261" r:id="rId5"/>
    <p:sldId id="262" r:id="rId6"/>
    <p:sldId id="263" r:id="rId7"/>
    <p:sldId id="264" r:id="rId8"/>
    <p:sldId id="265" r:id="rId9"/>
    <p:sldId id="267" r:id="rId10"/>
    <p:sldId id="268" r:id="rId11"/>
    <p:sldId id="329" r:id="rId12"/>
    <p:sldId id="269" r:id="rId13"/>
    <p:sldId id="327" r:id="rId14"/>
    <p:sldId id="330" r:id="rId15"/>
    <p:sldId id="277" r:id="rId16"/>
    <p:sldId id="278" r:id="rId17"/>
    <p:sldId id="279" r:id="rId18"/>
    <p:sldId id="280" r:id="rId19"/>
    <p:sldId id="281" r:id="rId20"/>
    <p:sldId id="282" r:id="rId21"/>
    <p:sldId id="283" r:id="rId22"/>
    <p:sldId id="284" r:id="rId23"/>
    <p:sldId id="285" r:id="rId24"/>
    <p:sldId id="331" r:id="rId25"/>
    <p:sldId id="307" r:id="rId26"/>
  </p:sldIdLst>
  <p:sldSz cx="9144000" cy="5143500" type="screen16x9"/>
  <p:notesSz cx="6858000" cy="9144000"/>
  <p:embeddedFontLst>
    <p:embeddedFont>
      <p:font typeface="Amatic SC" panose="020B0604020202020204" charset="-79"/>
      <p:regular r:id="rId28"/>
      <p:bold r:id="rId29"/>
    </p:embeddedFont>
    <p:embeddedFont>
      <p:font typeface="Neucha" panose="020B0604020202020204" charset="0"/>
      <p:regular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si Pancham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E717FE-2C31-4B2F-910A-D9DB61E592E3}">
  <a:tblStyle styleId="{D0E717FE-2C31-4B2F-910A-D9DB61E592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281" autoAdjust="0"/>
  </p:normalViewPr>
  <p:slideViewPr>
    <p:cSldViewPr snapToGrid="0">
      <p:cViewPr varScale="1">
        <p:scale>
          <a:sx n="64" d="100"/>
          <a:sy n="64" d="100"/>
        </p:scale>
        <p:origin x="195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19C68-6142-48E5-94F4-3221CAA7A87A}" type="doc">
      <dgm:prSet loTypeId="urn:microsoft.com/office/officeart/2005/8/layout/chevron1" loCatId="process" qsTypeId="urn:microsoft.com/office/officeart/2005/8/quickstyle/simple1" qsCatId="simple" csTypeId="urn:microsoft.com/office/officeart/2005/8/colors/accent1_2" csCatId="accent1" phldr="1"/>
      <dgm:spPr/>
    </dgm:pt>
    <dgm:pt modelId="{87E3F867-D6CF-4F57-944B-7EA1359542D0}">
      <dgm:prSet phldrT="[Text]"/>
      <dgm:spPr/>
      <dgm:t>
        <a:bodyPr/>
        <a:lstStyle/>
        <a:p>
          <a:r>
            <a:rPr lang="en-US" dirty="0">
              <a:latin typeface="Neucha" panose="020B0604020202020204" charset="0"/>
            </a:rPr>
            <a:t>Problem Formulation and Scoping</a:t>
          </a:r>
        </a:p>
      </dgm:t>
    </dgm:pt>
    <dgm:pt modelId="{9B4EDFB1-F682-4043-961C-AA24C3C1629B}" type="parTrans" cxnId="{106BF407-1EAE-455D-AB55-89EBDDDCAEF0}">
      <dgm:prSet/>
      <dgm:spPr/>
      <dgm:t>
        <a:bodyPr/>
        <a:lstStyle/>
        <a:p>
          <a:endParaRPr lang="en-US"/>
        </a:p>
      </dgm:t>
    </dgm:pt>
    <dgm:pt modelId="{959BB5DD-27B6-4F6B-8771-72E760126CE0}" type="sibTrans" cxnId="{106BF407-1EAE-455D-AB55-89EBDDDCAEF0}">
      <dgm:prSet/>
      <dgm:spPr/>
      <dgm:t>
        <a:bodyPr/>
        <a:lstStyle/>
        <a:p>
          <a:endParaRPr lang="en-US"/>
        </a:p>
      </dgm:t>
    </dgm:pt>
    <dgm:pt modelId="{D72BE6F8-09A0-4C16-ADC5-7E5CC6D0A2B5}">
      <dgm:prSet phldrT="[Text]"/>
      <dgm:spPr/>
      <dgm:t>
        <a:bodyPr/>
        <a:lstStyle/>
        <a:p>
          <a:r>
            <a:rPr lang="en-US" dirty="0">
              <a:latin typeface="Neucha" panose="020B0604020202020204" charset="0"/>
            </a:rPr>
            <a:t>Data Extraction and preprocessing </a:t>
          </a:r>
        </a:p>
      </dgm:t>
    </dgm:pt>
    <dgm:pt modelId="{845A2ECF-5F0A-436C-B516-90516F0A0A33}" type="parTrans" cxnId="{A8740F40-5EB5-407C-A6D9-CBE4B15BB4DB}">
      <dgm:prSet/>
      <dgm:spPr/>
      <dgm:t>
        <a:bodyPr/>
        <a:lstStyle/>
        <a:p>
          <a:endParaRPr lang="en-US"/>
        </a:p>
      </dgm:t>
    </dgm:pt>
    <dgm:pt modelId="{39E2069B-0300-432A-8868-27865BBADA02}" type="sibTrans" cxnId="{A8740F40-5EB5-407C-A6D9-CBE4B15BB4DB}">
      <dgm:prSet/>
      <dgm:spPr/>
      <dgm:t>
        <a:bodyPr/>
        <a:lstStyle/>
        <a:p>
          <a:endParaRPr lang="en-US"/>
        </a:p>
      </dgm:t>
    </dgm:pt>
    <dgm:pt modelId="{7600ACB0-AAB3-467A-B0B4-856E63758E76}">
      <dgm:prSet phldrT="[Text]"/>
      <dgm:spPr/>
      <dgm:t>
        <a:bodyPr/>
        <a:lstStyle/>
        <a:p>
          <a:r>
            <a:rPr lang="en-US" dirty="0">
              <a:latin typeface="Neucha" panose="020B0604020202020204" charset="0"/>
            </a:rPr>
            <a:t>Analysis and Key Findings </a:t>
          </a:r>
        </a:p>
      </dgm:t>
    </dgm:pt>
    <dgm:pt modelId="{67B8D7E8-2B99-4B84-A6E1-83F4DA0A3610}" type="parTrans" cxnId="{5CBA44CE-20F3-45B7-8F9B-CA2423077CD2}">
      <dgm:prSet/>
      <dgm:spPr/>
      <dgm:t>
        <a:bodyPr/>
        <a:lstStyle/>
        <a:p>
          <a:endParaRPr lang="en-US"/>
        </a:p>
      </dgm:t>
    </dgm:pt>
    <dgm:pt modelId="{C8DADB9E-02DC-494E-BB08-71FDAE580C86}" type="sibTrans" cxnId="{5CBA44CE-20F3-45B7-8F9B-CA2423077CD2}">
      <dgm:prSet/>
      <dgm:spPr/>
      <dgm:t>
        <a:bodyPr/>
        <a:lstStyle/>
        <a:p>
          <a:endParaRPr lang="en-US"/>
        </a:p>
      </dgm:t>
    </dgm:pt>
    <dgm:pt modelId="{E716727F-9FE2-4D8B-813F-A59F77A8A836}">
      <dgm:prSet/>
      <dgm:spPr/>
      <dgm:t>
        <a:bodyPr/>
        <a:lstStyle/>
        <a:p>
          <a:r>
            <a:rPr lang="en-US" dirty="0">
              <a:latin typeface="Neucha" panose="020B0604020202020204" charset="0"/>
            </a:rPr>
            <a:t>Conclusion and Recommendations </a:t>
          </a:r>
        </a:p>
      </dgm:t>
    </dgm:pt>
    <dgm:pt modelId="{E4B26599-EC72-4752-A106-D45617FB4D06}" type="parTrans" cxnId="{E1F2B8A6-5342-4967-8A59-A835397547EA}">
      <dgm:prSet/>
      <dgm:spPr/>
      <dgm:t>
        <a:bodyPr/>
        <a:lstStyle/>
        <a:p>
          <a:endParaRPr lang="en-US"/>
        </a:p>
      </dgm:t>
    </dgm:pt>
    <dgm:pt modelId="{37968BAF-7AF4-48F2-BD18-3CAB580CB41B}" type="sibTrans" cxnId="{E1F2B8A6-5342-4967-8A59-A835397547EA}">
      <dgm:prSet/>
      <dgm:spPr/>
      <dgm:t>
        <a:bodyPr/>
        <a:lstStyle/>
        <a:p>
          <a:endParaRPr lang="en-US"/>
        </a:p>
      </dgm:t>
    </dgm:pt>
    <dgm:pt modelId="{8A6FDB56-A2E3-4792-955F-08DCC28A81F1}" type="pres">
      <dgm:prSet presAssocID="{D1C19C68-6142-48E5-94F4-3221CAA7A87A}" presName="Name0" presStyleCnt="0">
        <dgm:presLayoutVars>
          <dgm:dir/>
          <dgm:animLvl val="lvl"/>
          <dgm:resizeHandles val="exact"/>
        </dgm:presLayoutVars>
      </dgm:prSet>
      <dgm:spPr/>
    </dgm:pt>
    <dgm:pt modelId="{C226718F-A77B-4480-B169-39972221077E}" type="pres">
      <dgm:prSet presAssocID="{87E3F867-D6CF-4F57-944B-7EA1359542D0}" presName="parTxOnly" presStyleLbl="node1" presStyleIdx="0" presStyleCnt="4">
        <dgm:presLayoutVars>
          <dgm:chMax val="0"/>
          <dgm:chPref val="0"/>
          <dgm:bulletEnabled val="1"/>
        </dgm:presLayoutVars>
      </dgm:prSet>
      <dgm:spPr/>
    </dgm:pt>
    <dgm:pt modelId="{FDDC476F-ECDA-4D8B-AF47-E30666638D9A}" type="pres">
      <dgm:prSet presAssocID="{959BB5DD-27B6-4F6B-8771-72E760126CE0}" presName="parTxOnlySpace" presStyleCnt="0"/>
      <dgm:spPr/>
    </dgm:pt>
    <dgm:pt modelId="{14CAB763-2ED7-40AC-B878-7F69233D2CE2}" type="pres">
      <dgm:prSet presAssocID="{D72BE6F8-09A0-4C16-ADC5-7E5CC6D0A2B5}" presName="parTxOnly" presStyleLbl="node1" presStyleIdx="1" presStyleCnt="4">
        <dgm:presLayoutVars>
          <dgm:chMax val="0"/>
          <dgm:chPref val="0"/>
          <dgm:bulletEnabled val="1"/>
        </dgm:presLayoutVars>
      </dgm:prSet>
      <dgm:spPr/>
    </dgm:pt>
    <dgm:pt modelId="{0A6DE29D-830E-43C0-B846-CD2A041F282B}" type="pres">
      <dgm:prSet presAssocID="{39E2069B-0300-432A-8868-27865BBADA02}" presName="parTxOnlySpace" presStyleCnt="0"/>
      <dgm:spPr/>
    </dgm:pt>
    <dgm:pt modelId="{28630C21-3BD2-4D7D-A6EB-A5FA0418F2AC}" type="pres">
      <dgm:prSet presAssocID="{7600ACB0-AAB3-467A-B0B4-856E63758E76}" presName="parTxOnly" presStyleLbl="node1" presStyleIdx="2" presStyleCnt="4">
        <dgm:presLayoutVars>
          <dgm:chMax val="0"/>
          <dgm:chPref val="0"/>
          <dgm:bulletEnabled val="1"/>
        </dgm:presLayoutVars>
      </dgm:prSet>
      <dgm:spPr/>
    </dgm:pt>
    <dgm:pt modelId="{016A0B73-2768-4443-949B-22A8C1BED683}" type="pres">
      <dgm:prSet presAssocID="{C8DADB9E-02DC-494E-BB08-71FDAE580C86}" presName="parTxOnlySpace" presStyleCnt="0"/>
      <dgm:spPr/>
    </dgm:pt>
    <dgm:pt modelId="{C68E8E5E-5DFB-48F9-A471-CD12E2D4B105}" type="pres">
      <dgm:prSet presAssocID="{E716727F-9FE2-4D8B-813F-A59F77A8A836}" presName="parTxOnly" presStyleLbl="node1" presStyleIdx="3" presStyleCnt="4">
        <dgm:presLayoutVars>
          <dgm:chMax val="0"/>
          <dgm:chPref val="0"/>
          <dgm:bulletEnabled val="1"/>
        </dgm:presLayoutVars>
      </dgm:prSet>
      <dgm:spPr/>
    </dgm:pt>
  </dgm:ptLst>
  <dgm:cxnLst>
    <dgm:cxn modelId="{FA26A104-C86B-4C07-985D-908D811CDC44}" type="presOf" srcId="{D1C19C68-6142-48E5-94F4-3221CAA7A87A}" destId="{8A6FDB56-A2E3-4792-955F-08DCC28A81F1}" srcOrd="0" destOrd="0" presId="urn:microsoft.com/office/officeart/2005/8/layout/chevron1"/>
    <dgm:cxn modelId="{A54ED807-59DB-454F-99E2-FB586CB68610}" type="presOf" srcId="{87E3F867-D6CF-4F57-944B-7EA1359542D0}" destId="{C226718F-A77B-4480-B169-39972221077E}" srcOrd="0" destOrd="0" presId="urn:microsoft.com/office/officeart/2005/8/layout/chevron1"/>
    <dgm:cxn modelId="{106BF407-1EAE-455D-AB55-89EBDDDCAEF0}" srcId="{D1C19C68-6142-48E5-94F4-3221CAA7A87A}" destId="{87E3F867-D6CF-4F57-944B-7EA1359542D0}" srcOrd="0" destOrd="0" parTransId="{9B4EDFB1-F682-4043-961C-AA24C3C1629B}" sibTransId="{959BB5DD-27B6-4F6B-8771-72E760126CE0}"/>
    <dgm:cxn modelId="{A8740F40-5EB5-407C-A6D9-CBE4B15BB4DB}" srcId="{D1C19C68-6142-48E5-94F4-3221CAA7A87A}" destId="{D72BE6F8-09A0-4C16-ADC5-7E5CC6D0A2B5}" srcOrd="1" destOrd="0" parTransId="{845A2ECF-5F0A-436C-B516-90516F0A0A33}" sibTransId="{39E2069B-0300-432A-8868-27865BBADA02}"/>
    <dgm:cxn modelId="{0AAE7F91-AB4C-441D-B6F8-F142A8DC34CB}" type="presOf" srcId="{D72BE6F8-09A0-4C16-ADC5-7E5CC6D0A2B5}" destId="{14CAB763-2ED7-40AC-B878-7F69233D2CE2}" srcOrd="0" destOrd="0" presId="urn:microsoft.com/office/officeart/2005/8/layout/chevron1"/>
    <dgm:cxn modelId="{E1F2B8A6-5342-4967-8A59-A835397547EA}" srcId="{D1C19C68-6142-48E5-94F4-3221CAA7A87A}" destId="{E716727F-9FE2-4D8B-813F-A59F77A8A836}" srcOrd="3" destOrd="0" parTransId="{E4B26599-EC72-4752-A106-D45617FB4D06}" sibTransId="{37968BAF-7AF4-48F2-BD18-3CAB580CB41B}"/>
    <dgm:cxn modelId="{A28E01BA-500D-459B-8A04-FE8B5E66F9E2}" type="presOf" srcId="{7600ACB0-AAB3-467A-B0B4-856E63758E76}" destId="{28630C21-3BD2-4D7D-A6EB-A5FA0418F2AC}" srcOrd="0" destOrd="0" presId="urn:microsoft.com/office/officeart/2005/8/layout/chevron1"/>
    <dgm:cxn modelId="{5CBA44CE-20F3-45B7-8F9B-CA2423077CD2}" srcId="{D1C19C68-6142-48E5-94F4-3221CAA7A87A}" destId="{7600ACB0-AAB3-467A-B0B4-856E63758E76}" srcOrd="2" destOrd="0" parTransId="{67B8D7E8-2B99-4B84-A6E1-83F4DA0A3610}" sibTransId="{C8DADB9E-02DC-494E-BB08-71FDAE580C86}"/>
    <dgm:cxn modelId="{CF7EC2F3-B46B-42EB-93EE-848682A21754}" type="presOf" srcId="{E716727F-9FE2-4D8B-813F-A59F77A8A836}" destId="{C68E8E5E-5DFB-48F9-A471-CD12E2D4B105}" srcOrd="0" destOrd="0" presId="urn:microsoft.com/office/officeart/2005/8/layout/chevron1"/>
    <dgm:cxn modelId="{A6ADD28E-6B8D-4F01-8A37-6010C766DFA3}" type="presParOf" srcId="{8A6FDB56-A2E3-4792-955F-08DCC28A81F1}" destId="{C226718F-A77B-4480-B169-39972221077E}" srcOrd="0" destOrd="0" presId="urn:microsoft.com/office/officeart/2005/8/layout/chevron1"/>
    <dgm:cxn modelId="{19708B47-F47B-476A-A892-19189E5FF7DA}" type="presParOf" srcId="{8A6FDB56-A2E3-4792-955F-08DCC28A81F1}" destId="{FDDC476F-ECDA-4D8B-AF47-E30666638D9A}" srcOrd="1" destOrd="0" presId="urn:microsoft.com/office/officeart/2005/8/layout/chevron1"/>
    <dgm:cxn modelId="{0726E267-484E-4F7A-83DF-271EED5D939D}" type="presParOf" srcId="{8A6FDB56-A2E3-4792-955F-08DCC28A81F1}" destId="{14CAB763-2ED7-40AC-B878-7F69233D2CE2}" srcOrd="2" destOrd="0" presId="urn:microsoft.com/office/officeart/2005/8/layout/chevron1"/>
    <dgm:cxn modelId="{75B27200-23DB-43C4-AD6D-762E3A5B1774}" type="presParOf" srcId="{8A6FDB56-A2E3-4792-955F-08DCC28A81F1}" destId="{0A6DE29D-830E-43C0-B846-CD2A041F282B}" srcOrd="3" destOrd="0" presId="urn:microsoft.com/office/officeart/2005/8/layout/chevron1"/>
    <dgm:cxn modelId="{39F6907B-E271-45E5-B8ED-99F93A0EFF8D}" type="presParOf" srcId="{8A6FDB56-A2E3-4792-955F-08DCC28A81F1}" destId="{28630C21-3BD2-4D7D-A6EB-A5FA0418F2AC}" srcOrd="4" destOrd="0" presId="urn:microsoft.com/office/officeart/2005/8/layout/chevron1"/>
    <dgm:cxn modelId="{0F2C87FF-09C6-4C9A-94A7-CB72F22ACACA}" type="presParOf" srcId="{8A6FDB56-A2E3-4792-955F-08DCC28A81F1}" destId="{016A0B73-2768-4443-949B-22A8C1BED683}" srcOrd="5" destOrd="0" presId="urn:microsoft.com/office/officeart/2005/8/layout/chevron1"/>
    <dgm:cxn modelId="{DC18123B-5B3C-4112-88D4-7B7EFEE5D0D9}" type="presParOf" srcId="{8A6FDB56-A2E3-4792-955F-08DCC28A81F1}" destId="{C68E8E5E-5DFB-48F9-A471-CD12E2D4B105}"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6718F-A77B-4480-B169-39972221077E}">
      <dsp:nvSpPr>
        <dsp:cNvPr id="0" name=""/>
        <dsp:cNvSpPr/>
      </dsp:nvSpPr>
      <dsp:spPr>
        <a:xfrm>
          <a:off x="3989" y="1938189"/>
          <a:ext cx="2322457" cy="92898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eucha" panose="020B0604020202020204" charset="0"/>
            </a:rPr>
            <a:t>Problem Formulation and Scoping</a:t>
          </a:r>
        </a:p>
      </dsp:txBody>
      <dsp:txXfrm>
        <a:off x="468481" y="1938189"/>
        <a:ext cx="1393474" cy="928983"/>
      </dsp:txXfrm>
    </dsp:sp>
    <dsp:sp modelId="{14CAB763-2ED7-40AC-B878-7F69233D2CE2}">
      <dsp:nvSpPr>
        <dsp:cNvPr id="0" name=""/>
        <dsp:cNvSpPr/>
      </dsp:nvSpPr>
      <dsp:spPr>
        <a:xfrm>
          <a:off x="2094201" y="1938189"/>
          <a:ext cx="2322457" cy="92898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eucha" panose="020B0604020202020204" charset="0"/>
            </a:rPr>
            <a:t>Data Extraction and preprocessing </a:t>
          </a:r>
        </a:p>
      </dsp:txBody>
      <dsp:txXfrm>
        <a:off x="2558693" y="1938189"/>
        <a:ext cx="1393474" cy="928983"/>
      </dsp:txXfrm>
    </dsp:sp>
    <dsp:sp modelId="{28630C21-3BD2-4D7D-A6EB-A5FA0418F2AC}">
      <dsp:nvSpPr>
        <dsp:cNvPr id="0" name=""/>
        <dsp:cNvSpPr/>
      </dsp:nvSpPr>
      <dsp:spPr>
        <a:xfrm>
          <a:off x="4184414" y="1938189"/>
          <a:ext cx="2322457" cy="92898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eucha" panose="020B0604020202020204" charset="0"/>
            </a:rPr>
            <a:t>Analysis and Key Findings </a:t>
          </a:r>
        </a:p>
      </dsp:txBody>
      <dsp:txXfrm>
        <a:off x="4648906" y="1938189"/>
        <a:ext cx="1393474" cy="928983"/>
      </dsp:txXfrm>
    </dsp:sp>
    <dsp:sp modelId="{C68E8E5E-5DFB-48F9-A471-CD12E2D4B105}">
      <dsp:nvSpPr>
        <dsp:cNvPr id="0" name=""/>
        <dsp:cNvSpPr/>
      </dsp:nvSpPr>
      <dsp:spPr>
        <a:xfrm>
          <a:off x="6274626" y="1938189"/>
          <a:ext cx="2322457" cy="92898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eucha" panose="020B0604020202020204" charset="0"/>
            </a:rPr>
            <a:t>Conclusion and Recommendations </a:t>
          </a:r>
        </a:p>
      </dsp:txBody>
      <dsp:txXfrm>
        <a:off x="6739118" y="1938189"/>
        <a:ext cx="1393474" cy="9289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ead7dd93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ead7dd93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9ead7dd933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9ead7dd933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17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9ead7dd933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9ead7dd933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9ead7dd933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9ead7dd933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708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9ead7dd933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9ead7dd933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801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9ead7dd9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9ead7dd9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9ead7dd933_0_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9ead7dd933_0_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9ead7dd933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9ead7dd933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9ead7dd933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9ead7dd933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9ead7dd933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9ead7dd933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9ead7dd9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9ead7dd9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9ead7dd933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9ead7dd933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ead7dd933_0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ead7dd933_0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9ead7dd933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9ead7dd933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ead7dd93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ead7dd93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9ead7dd933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9ead7dd933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urgency of enhancing mental health care has been underscored by glaring social maladies, including homelessness, suicide among military personnel and veterans, incarceration, opiate addiction, and mass violence, which have galvanized public attention to mental illness. </a:t>
            </a:r>
          </a:p>
          <a:p>
            <a:pPr marL="0" lvl="0" indent="0" algn="l" rtl="0">
              <a:spcBef>
                <a:spcPts val="0"/>
              </a:spcBef>
              <a:spcAft>
                <a:spcPts val="0"/>
              </a:spcAft>
              <a:buNone/>
            </a:pPr>
            <a:r>
              <a:rPr lang="en-US" dirty="0"/>
              <a:t>The New Freedom Commission, convened by President George W. Bush in 2002, sounded a “clarion call for this and future administrations to pursue dramatic improvements in the mental health care delivery system.”5 However, “fragmentation, stigma, [and] frozen budgets” largely thwarted this effort. Since then, legislation such as the Mental Health Parity and Addiction Equity Act of 2008 (MHPAEA), as well as President Barack Obama’s health care reform bill, the Patient Protection and Affordable Care Act, have pushed forward expanded funding for mental health and substance use services. Yet previous efforts to address unmet public mental health needs have not succeeded in fulfilling their goals of broad access to quality care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That being said, the authors of this report advocate for alignment of financing systems with assessments of outcomes and </a:t>
            </a:r>
            <a:r>
              <a:rPr lang="en-US" dirty="0" err="1"/>
              <a:t>internalising</a:t>
            </a:r>
            <a:r>
              <a:rPr lang="en-US" dirty="0"/>
              <a:t> mental health equal importance to physical health and encouragement to reduce barriers and stigma for mental illness.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74667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8c686bf5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8c686bf5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ead7dd93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ead7dd93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9ead7dd933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9ead7dd933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9ead7dd93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9ead7dd93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9ead7dd933_0_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9ead7dd933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9ead7dd93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9ead7dd93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9ead7dd933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9ead7dd933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9ead7dd93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9ead7dd93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020675"/>
            <a:ext cx="2582537" cy="1122737"/>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1523850"/>
            <a:ext cx="5081700" cy="1913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25" y="3363965"/>
            <a:ext cx="5023200" cy="40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4_1_1">
    <p:spTree>
      <p:nvGrpSpPr>
        <p:cNvPr id="1" name="Shape 77"/>
        <p:cNvGrpSpPr/>
        <p:nvPr/>
      </p:nvGrpSpPr>
      <p:grpSpPr>
        <a:xfrm>
          <a:off x="0" y="0"/>
          <a:ext cx="0" cy="0"/>
          <a:chOff x="0" y="0"/>
          <a:chExt cx="0" cy="0"/>
        </a:xfrm>
      </p:grpSpPr>
      <p:grpSp>
        <p:nvGrpSpPr>
          <p:cNvPr id="78" name="Google Shape;78;p15"/>
          <p:cNvGrpSpPr/>
          <p:nvPr/>
        </p:nvGrpSpPr>
        <p:grpSpPr>
          <a:xfrm>
            <a:off x="-5841" y="-12102"/>
            <a:ext cx="9155957" cy="5161658"/>
            <a:chOff x="-11939" y="-385898"/>
            <a:chExt cx="9808203" cy="5529360"/>
          </a:xfrm>
        </p:grpSpPr>
        <p:sp>
          <p:nvSpPr>
            <p:cNvPr id="79" name="Google Shape;79;p15"/>
            <p:cNvSpPr/>
            <p:nvPr/>
          </p:nvSpPr>
          <p:spPr>
            <a:xfrm rot="5400000">
              <a:off x="-405533" y="3402610"/>
              <a:ext cx="2134446" cy="134725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5400000">
              <a:off x="8449762" y="-81433"/>
              <a:ext cx="1650968" cy="104203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14_1_1_1">
    <p:spTree>
      <p:nvGrpSpPr>
        <p:cNvPr id="1" name="Shape 81"/>
        <p:cNvGrpSpPr/>
        <p:nvPr/>
      </p:nvGrpSpPr>
      <p:grpSpPr>
        <a:xfrm>
          <a:off x="0" y="0"/>
          <a:ext cx="0" cy="0"/>
          <a:chOff x="0" y="0"/>
          <a:chExt cx="0" cy="0"/>
        </a:xfrm>
      </p:grpSpPr>
      <p:grpSp>
        <p:nvGrpSpPr>
          <p:cNvPr id="82" name="Google Shape;82;p16"/>
          <p:cNvGrpSpPr/>
          <p:nvPr/>
        </p:nvGrpSpPr>
        <p:grpSpPr>
          <a:xfrm>
            <a:off x="14" y="-2"/>
            <a:ext cx="9143950" cy="5143477"/>
            <a:chOff x="14" y="-2"/>
            <a:chExt cx="9143950" cy="5143477"/>
          </a:xfrm>
        </p:grpSpPr>
        <p:sp>
          <p:nvSpPr>
            <p:cNvPr id="83" name="Google Shape;83;p16"/>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13">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20"/>
          <p:cNvGrpSpPr/>
          <p:nvPr/>
        </p:nvGrpSpPr>
        <p:grpSpPr>
          <a:xfrm>
            <a:off x="-4963479" y="126348"/>
            <a:ext cx="15537509" cy="5956646"/>
            <a:chOff x="-4963479" y="126348"/>
            <a:chExt cx="15537509" cy="5956646"/>
          </a:xfrm>
        </p:grpSpPr>
        <p:sp>
          <p:nvSpPr>
            <p:cNvPr id="106" name="Google Shape;106;p20"/>
            <p:cNvSpPr/>
            <p:nvPr/>
          </p:nvSpPr>
          <p:spPr>
            <a:xfrm>
              <a:off x="-4963479" y="126348"/>
              <a:ext cx="5872702" cy="510179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7168651" y="3124549"/>
              <a:ext cx="3405379" cy="2958445"/>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218950" y="0"/>
            <a:ext cx="1418438" cy="3214892"/>
          </a:xfrm>
          <a:custGeom>
            <a:avLst/>
            <a:gdLst/>
            <a:ahLst/>
            <a:cxnLst/>
            <a:rect l="l" t="t" r="r" b="b"/>
            <a:pathLst>
              <a:path w="85102" h="173966" extrusionOk="0">
                <a:moveTo>
                  <a:pt x="0" y="0"/>
                </a:moveTo>
                <a:lnTo>
                  <a:pt x="0" y="173951"/>
                </a:lnTo>
                <a:cubicBezTo>
                  <a:pt x="269" y="173961"/>
                  <a:pt x="534" y="173966"/>
                  <a:pt x="798" y="173966"/>
                </a:cubicBezTo>
                <a:cubicBezTo>
                  <a:pt x="14077" y="173966"/>
                  <a:pt x="20901" y="161907"/>
                  <a:pt x="25639" y="151271"/>
                </a:cubicBezTo>
                <a:cubicBezTo>
                  <a:pt x="31359" y="138254"/>
                  <a:pt x="26231" y="109558"/>
                  <a:pt x="40825" y="103838"/>
                </a:cubicBezTo>
                <a:cubicBezTo>
                  <a:pt x="62224" y="95555"/>
                  <a:pt x="51278" y="63605"/>
                  <a:pt x="57293" y="55617"/>
                </a:cubicBezTo>
                <a:cubicBezTo>
                  <a:pt x="61731" y="49799"/>
                  <a:pt x="71296" y="45362"/>
                  <a:pt x="78199" y="26231"/>
                </a:cubicBezTo>
                <a:cubicBezTo>
                  <a:pt x="85102" y="7100"/>
                  <a:pt x="77410" y="0"/>
                  <a:pt x="77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1284025" y="2540092"/>
            <a:ext cx="3485100" cy="679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5200">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3"/>
          <p:cNvSpPr txBox="1">
            <a:spLocks noGrp="1"/>
          </p:cNvSpPr>
          <p:nvPr>
            <p:ph type="title" idx="2" hasCustomPrompt="1"/>
          </p:nvPr>
        </p:nvSpPr>
        <p:spPr>
          <a:xfrm>
            <a:off x="1284025" y="1443088"/>
            <a:ext cx="1889100" cy="10227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9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8" name="Google Shape;18;p3"/>
          <p:cNvSpPr txBox="1">
            <a:spLocks noGrp="1"/>
          </p:cNvSpPr>
          <p:nvPr>
            <p:ph type="subTitle" idx="1"/>
          </p:nvPr>
        </p:nvSpPr>
        <p:spPr>
          <a:xfrm>
            <a:off x="1284025" y="3217971"/>
            <a:ext cx="2994000" cy="6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accent5"/>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4"/>
          <p:cNvGrpSpPr/>
          <p:nvPr/>
        </p:nvGrpSpPr>
        <p:grpSpPr>
          <a:xfrm>
            <a:off x="14" y="-2"/>
            <a:ext cx="9143950" cy="5143477"/>
            <a:chOff x="14" y="-2"/>
            <a:chExt cx="9143950" cy="5143477"/>
          </a:xfrm>
        </p:grpSpPr>
        <p:sp>
          <p:nvSpPr>
            <p:cNvPr id="21" name="Google Shape;21;p4"/>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4"/>
          <p:cNvSpPr txBox="1">
            <a:spLocks noGrp="1"/>
          </p:cNvSpPr>
          <p:nvPr>
            <p:ph type="body" idx="1"/>
          </p:nvPr>
        </p:nvSpPr>
        <p:spPr>
          <a:xfrm>
            <a:off x="713400" y="1072375"/>
            <a:ext cx="7717200" cy="3725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Roboto"/>
              <a:buChar char="●"/>
              <a:defRPr sz="1200">
                <a:latin typeface="Roboto"/>
                <a:ea typeface="Roboto"/>
                <a:cs typeface="Roboto"/>
                <a:sym typeface="Roboto"/>
              </a:defRPr>
            </a:lvl1pPr>
            <a:lvl2pPr marL="914400" lvl="1" indent="-317500">
              <a:lnSpc>
                <a:spcPct val="100000"/>
              </a:lnSpc>
              <a:spcBef>
                <a:spcPts val="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0"/>
              </a:spcBef>
              <a:spcAft>
                <a:spcPts val="0"/>
              </a:spcAft>
              <a:buSzPts val="1400"/>
              <a:buFont typeface="Roboto"/>
              <a:buChar char="■"/>
              <a:defRPr>
                <a:latin typeface="Roboto"/>
                <a:ea typeface="Roboto"/>
                <a:cs typeface="Roboto"/>
                <a:sym typeface="Roboto"/>
              </a:defRPr>
            </a:lvl9pPr>
          </a:lstStyle>
          <a:p>
            <a:endParaRPr/>
          </a:p>
        </p:txBody>
      </p:sp>
      <p:sp>
        <p:nvSpPr>
          <p:cNvPr id="24" name="Google Shape;24;p4"/>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grpSp>
        <p:nvGrpSpPr>
          <p:cNvPr id="35" name="Google Shape;35;p6"/>
          <p:cNvGrpSpPr/>
          <p:nvPr/>
        </p:nvGrpSpPr>
        <p:grpSpPr>
          <a:xfrm>
            <a:off x="-5841" y="-12102"/>
            <a:ext cx="9155957" cy="5161658"/>
            <a:chOff x="-11939" y="-385898"/>
            <a:chExt cx="9808203" cy="5529360"/>
          </a:xfrm>
        </p:grpSpPr>
        <p:sp>
          <p:nvSpPr>
            <p:cNvPr id="36" name="Google Shape;36;p6"/>
            <p:cNvSpPr/>
            <p:nvPr/>
          </p:nvSpPr>
          <p:spPr>
            <a:xfrm rot="5400000">
              <a:off x="-405533" y="3402610"/>
              <a:ext cx="2134446" cy="134725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5400000">
              <a:off x="8449762" y="-81433"/>
              <a:ext cx="1650968" cy="104203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grpSp>
        <p:nvGrpSpPr>
          <p:cNvPr id="40" name="Google Shape;40;p7"/>
          <p:cNvGrpSpPr/>
          <p:nvPr/>
        </p:nvGrpSpPr>
        <p:grpSpPr>
          <a:xfrm>
            <a:off x="-1224821" y="71"/>
            <a:ext cx="2696966" cy="6119797"/>
            <a:chOff x="-1224821" y="71"/>
            <a:chExt cx="2696966" cy="6119797"/>
          </a:xfrm>
        </p:grpSpPr>
        <p:sp>
          <p:nvSpPr>
            <p:cNvPr id="41" name="Google Shape;41;p7"/>
            <p:cNvSpPr/>
            <p:nvPr/>
          </p:nvSpPr>
          <p:spPr>
            <a:xfrm rot="5400000" flipH="1">
              <a:off x="-10125" y="10114"/>
              <a:ext cx="1492314" cy="14722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1224821" y="4022048"/>
              <a:ext cx="2414700" cy="209782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7"/>
          <p:cNvSpPr txBox="1">
            <a:spLocks noGrp="1"/>
          </p:cNvSpPr>
          <p:nvPr>
            <p:ph type="body" idx="1"/>
          </p:nvPr>
        </p:nvSpPr>
        <p:spPr>
          <a:xfrm>
            <a:off x="935800" y="2039550"/>
            <a:ext cx="3485100" cy="1632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chemeClr val="accent5"/>
              </a:buClr>
              <a:buSzPts val="1600"/>
              <a:buChar char="●"/>
              <a:defRPr sz="1600">
                <a:solidFill>
                  <a:schemeClr val="accent5"/>
                </a:solidFill>
              </a:defRPr>
            </a:lvl1pPr>
            <a:lvl2pPr marL="914400" lvl="1" indent="-330200">
              <a:spcBef>
                <a:spcPts val="0"/>
              </a:spcBef>
              <a:spcAft>
                <a:spcPts val="0"/>
              </a:spcAft>
              <a:buClr>
                <a:schemeClr val="accent5"/>
              </a:buClr>
              <a:buSzPts val="1600"/>
              <a:buChar char="○"/>
              <a:defRPr sz="1600">
                <a:solidFill>
                  <a:schemeClr val="accent5"/>
                </a:solidFill>
              </a:defRPr>
            </a:lvl2pPr>
            <a:lvl3pPr marL="1371600" lvl="2" indent="-330200">
              <a:spcBef>
                <a:spcPts val="0"/>
              </a:spcBef>
              <a:spcAft>
                <a:spcPts val="0"/>
              </a:spcAft>
              <a:buClr>
                <a:schemeClr val="accent5"/>
              </a:buClr>
              <a:buSzPts val="1600"/>
              <a:buChar char="■"/>
              <a:defRPr sz="1600">
                <a:solidFill>
                  <a:schemeClr val="accent5"/>
                </a:solidFill>
              </a:defRPr>
            </a:lvl3pPr>
            <a:lvl4pPr marL="1828800" lvl="3" indent="-330200">
              <a:spcBef>
                <a:spcPts val="0"/>
              </a:spcBef>
              <a:spcAft>
                <a:spcPts val="0"/>
              </a:spcAft>
              <a:buClr>
                <a:schemeClr val="accent5"/>
              </a:buClr>
              <a:buSzPts val="1600"/>
              <a:buChar char="●"/>
              <a:defRPr sz="1600">
                <a:solidFill>
                  <a:schemeClr val="accent5"/>
                </a:solidFill>
              </a:defRPr>
            </a:lvl4pPr>
            <a:lvl5pPr marL="2286000" lvl="4" indent="-330200">
              <a:spcBef>
                <a:spcPts val="0"/>
              </a:spcBef>
              <a:spcAft>
                <a:spcPts val="0"/>
              </a:spcAft>
              <a:buClr>
                <a:schemeClr val="accent5"/>
              </a:buClr>
              <a:buSzPts val="1600"/>
              <a:buChar char="○"/>
              <a:defRPr sz="1600">
                <a:solidFill>
                  <a:schemeClr val="accent5"/>
                </a:solidFill>
              </a:defRPr>
            </a:lvl5pPr>
            <a:lvl6pPr marL="2743200" lvl="5" indent="-330200">
              <a:spcBef>
                <a:spcPts val="0"/>
              </a:spcBef>
              <a:spcAft>
                <a:spcPts val="0"/>
              </a:spcAft>
              <a:buClr>
                <a:schemeClr val="accent5"/>
              </a:buClr>
              <a:buSzPts val="1600"/>
              <a:buChar char="■"/>
              <a:defRPr sz="1600">
                <a:solidFill>
                  <a:schemeClr val="accent5"/>
                </a:solidFill>
              </a:defRPr>
            </a:lvl6pPr>
            <a:lvl7pPr marL="3200400" lvl="6" indent="-330200">
              <a:spcBef>
                <a:spcPts val="0"/>
              </a:spcBef>
              <a:spcAft>
                <a:spcPts val="0"/>
              </a:spcAft>
              <a:buClr>
                <a:schemeClr val="accent5"/>
              </a:buClr>
              <a:buSzPts val="1600"/>
              <a:buChar char="●"/>
              <a:defRPr sz="1600">
                <a:solidFill>
                  <a:schemeClr val="accent5"/>
                </a:solidFill>
              </a:defRPr>
            </a:lvl7pPr>
            <a:lvl8pPr marL="3657600" lvl="7" indent="-330200">
              <a:spcBef>
                <a:spcPts val="0"/>
              </a:spcBef>
              <a:spcAft>
                <a:spcPts val="0"/>
              </a:spcAft>
              <a:buClr>
                <a:schemeClr val="accent5"/>
              </a:buClr>
              <a:buSzPts val="1600"/>
              <a:buChar char="○"/>
              <a:defRPr sz="1600">
                <a:solidFill>
                  <a:schemeClr val="accent5"/>
                </a:solidFill>
              </a:defRPr>
            </a:lvl8pPr>
            <a:lvl9pPr marL="4114800" lvl="8" indent="-330200">
              <a:spcBef>
                <a:spcPts val="0"/>
              </a:spcBef>
              <a:spcAft>
                <a:spcPts val="0"/>
              </a:spcAft>
              <a:buClr>
                <a:schemeClr val="accent5"/>
              </a:buClr>
              <a:buSzPts val="1600"/>
              <a:buChar char="■"/>
              <a:defRPr sz="1600">
                <a:solidFill>
                  <a:schemeClr val="accent5"/>
                </a:solidFill>
              </a:defRPr>
            </a:lvl9pPr>
          </a:lstStyle>
          <a:p>
            <a:endParaRPr/>
          </a:p>
        </p:txBody>
      </p:sp>
      <p:sp>
        <p:nvSpPr>
          <p:cNvPr id="44" name="Google Shape;44;p7"/>
          <p:cNvSpPr txBox="1">
            <a:spLocks noGrp="1"/>
          </p:cNvSpPr>
          <p:nvPr>
            <p:ph type="title"/>
          </p:nvPr>
        </p:nvSpPr>
        <p:spPr>
          <a:xfrm>
            <a:off x="935800" y="1547250"/>
            <a:ext cx="3485100" cy="49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200">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grpSp>
        <p:nvGrpSpPr>
          <p:cNvPr id="51" name="Google Shape;51;p9"/>
          <p:cNvGrpSpPr/>
          <p:nvPr/>
        </p:nvGrpSpPr>
        <p:grpSpPr>
          <a:xfrm>
            <a:off x="-218950" y="0"/>
            <a:ext cx="10433772" cy="5929257"/>
            <a:chOff x="-218950" y="0"/>
            <a:chExt cx="10433772" cy="5929257"/>
          </a:xfrm>
        </p:grpSpPr>
        <p:sp>
          <p:nvSpPr>
            <p:cNvPr id="52" name="Google Shape;52;p9"/>
            <p:cNvSpPr/>
            <p:nvPr/>
          </p:nvSpPr>
          <p:spPr>
            <a:xfrm>
              <a:off x="-218950" y="0"/>
              <a:ext cx="1418438" cy="3214892"/>
            </a:xfrm>
            <a:custGeom>
              <a:avLst/>
              <a:gdLst/>
              <a:ahLst/>
              <a:cxnLst/>
              <a:rect l="l" t="t" r="r" b="b"/>
              <a:pathLst>
                <a:path w="85102" h="173966" extrusionOk="0">
                  <a:moveTo>
                    <a:pt x="0" y="0"/>
                  </a:moveTo>
                  <a:lnTo>
                    <a:pt x="0" y="173951"/>
                  </a:lnTo>
                  <a:cubicBezTo>
                    <a:pt x="269" y="173961"/>
                    <a:pt x="534" y="173966"/>
                    <a:pt x="798" y="173966"/>
                  </a:cubicBezTo>
                  <a:cubicBezTo>
                    <a:pt x="14077" y="173966"/>
                    <a:pt x="20901" y="161907"/>
                    <a:pt x="25639" y="151271"/>
                  </a:cubicBezTo>
                  <a:cubicBezTo>
                    <a:pt x="31359" y="138254"/>
                    <a:pt x="26231" y="109558"/>
                    <a:pt x="40825" y="103838"/>
                  </a:cubicBezTo>
                  <a:cubicBezTo>
                    <a:pt x="62224" y="95555"/>
                    <a:pt x="51278" y="63605"/>
                    <a:pt x="57293" y="55617"/>
                  </a:cubicBezTo>
                  <a:cubicBezTo>
                    <a:pt x="61731" y="49799"/>
                    <a:pt x="71296" y="45362"/>
                    <a:pt x="78199" y="26231"/>
                  </a:cubicBezTo>
                  <a:cubicBezTo>
                    <a:pt x="85102" y="7100"/>
                    <a:pt x="77410" y="0"/>
                    <a:pt x="77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5779" y="3749478"/>
              <a:ext cx="2509043" cy="2179779"/>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9"/>
          <p:cNvSpPr txBox="1">
            <a:spLocks noGrp="1"/>
          </p:cNvSpPr>
          <p:nvPr>
            <p:ph type="title"/>
          </p:nvPr>
        </p:nvSpPr>
        <p:spPr>
          <a:xfrm>
            <a:off x="1284025" y="2540092"/>
            <a:ext cx="3485100" cy="679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5200">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9"/>
          <p:cNvSpPr txBox="1">
            <a:spLocks noGrp="1"/>
          </p:cNvSpPr>
          <p:nvPr>
            <p:ph type="subTitle" idx="1"/>
          </p:nvPr>
        </p:nvSpPr>
        <p:spPr>
          <a:xfrm>
            <a:off x="1284025" y="3217971"/>
            <a:ext cx="2994000" cy="67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accent5"/>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69"/>
        <p:cNvGrpSpPr/>
        <p:nvPr/>
      </p:nvGrpSpPr>
      <p:grpSpPr>
        <a:xfrm>
          <a:off x="0" y="0"/>
          <a:ext cx="0" cy="0"/>
          <a:chOff x="0" y="0"/>
          <a:chExt cx="0" cy="0"/>
        </a:xfrm>
      </p:grpSpPr>
      <p:grpSp>
        <p:nvGrpSpPr>
          <p:cNvPr id="70" name="Google Shape;70;p13"/>
          <p:cNvGrpSpPr/>
          <p:nvPr/>
        </p:nvGrpSpPr>
        <p:grpSpPr>
          <a:xfrm>
            <a:off x="-39" y="-1"/>
            <a:ext cx="1478189" cy="5143594"/>
            <a:chOff x="-39" y="-1"/>
            <a:chExt cx="1478189" cy="5143594"/>
          </a:xfrm>
        </p:grpSpPr>
        <p:sp>
          <p:nvSpPr>
            <p:cNvPr id="71" name="Google Shape;71;p13"/>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73"/>
        <p:cNvGrpSpPr/>
        <p:nvPr/>
      </p:nvGrpSpPr>
      <p:grpSpPr>
        <a:xfrm>
          <a:off x="0" y="0"/>
          <a:ext cx="0" cy="0"/>
          <a:chOff x="0" y="0"/>
          <a:chExt cx="0" cy="0"/>
        </a:xfrm>
      </p:grpSpPr>
      <p:grpSp>
        <p:nvGrpSpPr>
          <p:cNvPr id="74" name="Google Shape;74;p14"/>
          <p:cNvGrpSpPr/>
          <p:nvPr/>
        </p:nvGrpSpPr>
        <p:grpSpPr>
          <a:xfrm flipH="1">
            <a:off x="7665811" y="-1"/>
            <a:ext cx="1478189" cy="5143594"/>
            <a:chOff x="-39" y="-1"/>
            <a:chExt cx="1478189" cy="5143594"/>
          </a:xfrm>
        </p:grpSpPr>
        <p:sp>
          <p:nvSpPr>
            <p:cNvPr id="75" name="Google Shape;75;p14"/>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9225" y="445025"/>
            <a:ext cx="7865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3000"/>
              <a:buFont typeface="Neucha"/>
              <a:buNone/>
              <a:defRPr sz="3000" b="1">
                <a:solidFill>
                  <a:schemeClr val="accent5"/>
                </a:solidFill>
                <a:latin typeface="Neucha"/>
                <a:ea typeface="Neucha"/>
                <a:cs typeface="Neucha"/>
                <a:sym typeface="Neucha"/>
              </a:defRPr>
            </a:lvl1pPr>
            <a:lvl2pPr lvl="1">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2pPr>
            <a:lvl3pPr lvl="2">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3pPr>
            <a:lvl4pPr lvl="3">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4pPr>
            <a:lvl5pPr lvl="4">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5pPr>
            <a:lvl6pPr lvl="5">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6pPr>
            <a:lvl7pPr lvl="6">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7pPr>
            <a:lvl8pPr lvl="7">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8pPr>
            <a:lvl9pPr lvl="8">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639225" y="1533475"/>
            <a:ext cx="78657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1pPr>
            <a:lvl2pPr marL="914400" lvl="1"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2pPr>
            <a:lvl3pPr marL="1371600" lvl="2"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3pPr>
            <a:lvl4pPr marL="1828800" lvl="3"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4pPr>
            <a:lvl5pPr marL="2286000" lvl="4"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5pPr>
            <a:lvl6pPr marL="2743200" lvl="5"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6pPr>
            <a:lvl7pPr marL="3200400" lvl="6"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7pPr>
            <a:lvl8pPr marL="3657600" lvl="7"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8pPr>
            <a:lvl9pPr marL="4114800" lvl="8"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1"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713225" y="1523850"/>
            <a:ext cx="5081700" cy="19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IS MY STATE GOOD ENOUGH FOR MY MENTAL HEALTH?</a:t>
            </a:r>
            <a:endParaRPr sz="4800"/>
          </a:p>
        </p:txBody>
      </p:sp>
      <p:sp>
        <p:nvSpPr>
          <p:cNvPr id="228" name="Google Shape;228;p34"/>
          <p:cNvSpPr txBox="1">
            <a:spLocks noGrp="1"/>
          </p:cNvSpPr>
          <p:nvPr>
            <p:ph type="subTitle" idx="1"/>
          </p:nvPr>
        </p:nvSpPr>
        <p:spPr>
          <a:xfrm>
            <a:off x="713225" y="3497915"/>
            <a:ext cx="5023200" cy="4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Science and Big Data - Fall 2020</a:t>
            </a:r>
            <a:endParaRPr/>
          </a:p>
          <a:p>
            <a:pPr marL="0" lvl="0" indent="0" algn="l" rtl="0">
              <a:spcBef>
                <a:spcPts val="0"/>
              </a:spcBef>
              <a:spcAft>
                <a:spcPts val="0"/>
              </a:spcAft>
              <a:buNone/>
            </a:pPr>
            <a:r>
              <a:rPr lang="en"/>
              <a:t>Akshay Oza and Mansi Panchamia</a:t>
            </a:r>
            <a:endParaRPr/>
          </a:p>
        </p:txBody>
      </p:sp>
      <p:grpSp>
        <p:nvGrpSpPr>
          <p:cNvPr id="229" name="Google Shape;229;p34"/>
          <p:cNvGrpSpPr/>
          <p:nvPr/>
        </p:nvGrpSpPr>
        <p:grpSpPr>
          <a:xfrm>
            <a:off x="3923621" y="1"/>
            <a:ext cx="5701018" cy="4957185"/>
            <a:chOff x="3923621" y="1"/>
            <a:chExt cx="5701018" cy="4957185"/>
          </a:xfrm>
        </p:grpSpPr>
        <p:sp>
          <p:nvSpPr>
            <p:cNvPr id="230" name="Google Shape;230;p34"/>
            <p:cNvSpPr/>
            <p:nvPr/>
          </p:nvSpPr>
          <p:spPr>
            <a:xfrm>
              <a:off x="5164600" y="1781725"/>
              <a:ext cx="3409595" cy="317546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4"/>
            <p:cNvGrpSpPr/>
            <p:nvPr/>
          </p:nvGrpSpPr>
          <p:grpSpPr>
            <a:xfrm>
              <a:off x="5735028" y="2635636"/>
              <a:ext cx="2132013" cy="2174478"/>
              <a:chOff x="3913139" y="2130735"/>
              <a:chExt cx="1157444" cy="1180498"/>
            </a:xfrm>
          </p:grpSpPr>
          <p:sp>
            <p:nvSpPr>
              <p:cNvPr id="232" name="Google Shape;232;p34"/>
              <p:cNvSpPr/>
              <p:nvPr/>
            </p:nvSpPr>
            <p:spPr>
              <a:xfrm>
                <a:off x="4032862" y="2935550"/>
                <a:ext cx="115100" cy="375683"/>
              </a:xfrm>
              <a:custGeom>
                <a:avLst/>
                <a:gdLst/>
                <a:ahLst/>
                <a:cxnLst/>
                <a:rect l="l" t="t" r="r" b="b"/>
                <a:pathLst>
                  <a:path w="2838" h="9264" extrusionOk="0">
                    <a:moveTo>
                      <a:pt x="695" y="0"/>
                    </a:moveTo>
                    <a:cubicBezTo>
                      <a:pt x="695" y="1"/>
                      <a:pt x="1" y="9117"/>
                      <a:pt x="811" y="9262"/>
                    </a:cubicBezTo>
                    <a:cubicBezTo>
                      <a:pt x="818" y="9263"/>
                      <a:pt x="825" y="9264"/>
                      <a:pt x="832" y="9264"/>
                    </a:cubicBezTo>
                    <a:cubicBezTo>
                      <a:pt x="1642" y="9264"/>
                      <a:pt x="2837" y="1013"/>
                      <a:pt x="2837" y="1013"/>
                    </a:cubicBezTo>
                    <a:lnTo>
                      <a:pt x="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4875668" y="2935550"/>
                <a:ext cx="115059" cy="375683"/>
              </a:xfrm>
              <a:custGeom>
                <a:avLst/>
                <a:gdLst/>
                <a:ahLst/>
                <a:cxnLst/>
                <a:rect l="l" t="t" r="r" b="b"/>
                <a:pathLst>
                  <a:path w="2837" h="9264" extrusionOk="0">
                    <a:moveTo>
                      <a:pt x="2171" y="0"/>
                    </a:moveTo>
                    <a:lnTo>
                      <a:pt x="1" y="1013"/>
                    </a:lnTo>
                    <a:cubicBezTo>
                      <a:pt x="1" y="1013"/>
                      <a:pt x="1195" y="9264"/>
                      <a:pt x="2006" y="9264"/>
                    </a:cubicBezTo>
                    <a:cubicBezTo>
                      <a:pt x="2013" y="9264"/>
                      <a:pt x="2020" y="9263"/>
                      <a:pt x="2027" y="9262"/>
                    </a:cubicBezTo>
                    <a:cubicBezTo>
                      <a:pt x="2837" y="9117"/>
                      <a:pt x="2171" y="1"/>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3913139" y="2279646"/>
                <a:ext cx="1157444" cy="848491"/>
              </a:xfrm>
              <a:custGeom>
                <a:avLst/>
                <a:gdLst/>
                <a:ahLst/>
                <a:cxnLst/>
                <a:rect l="l" t="t" r="r" b="b"/>
                <a:pathLst>
                  <a:path w="28539" h="20923" extrusionOk="0">
                    <a:moveTo>
                      <a:pt x="17348" y="1"/>
                    </a:moveTo>
                    <a:cubicBezTo>
                      <a:pt x="12286" y="1"/>
                      <a:pt x="6339" y="893"/>
                      <a:pt x="6339" y="893"/>
                    </a:cubicBezTo>
                    <a:cubicBezTo>
                      <a:pt x="3271" y="1993"/>
                      <a:pt x="3271" y="9257"/>
                      <a:pt x="3474" y="10936"/>
                    </a:cubicBezTo>
                    <a:cubicBezTo>
                      <a:pt x="3676" y="12615"/>
                      <a:pt x="1" y="17332"/>
                      <a:pt x="2200" y="19445"/>
                    </a:cubicBezTo>
                    <a:cubicBezTo>
                      <a:pt x="3210" y="20428"/>
                      <a:pt x="8616" y="20922"/>
                      <a:pt x="14195" y="20922"/>
                    </a:cubicBezTo>
                    <a:cubicBezTo>
                      <a:pt x="20608" y="20922"/>
                      <a:pt x="27250" y="20269"/>
                      <a:pt x="27699" y="18953"/>
                    </a:cubicBezTo>
                    <a:cubicBezTo>
                      <a:pt x="28538" y="16493"/>
                      <a:pt x="27930" y="13136"/>
                      <a:pt x="25268" y="11717"/>
                    </a:cubicBezTo>
                    <a:cubicBezTo>
                      <a:pt x="23589" y="10820"/>
                      <a:pt x="26859" y="3584"/>
                      <a:pt x="23820" y="1153"/>
                    </a:cubicBezTo>
                    <a:cubicBezTo>
                      <a:pt x="22740" y="281"/>
                      <a:pt x="20182" y="1"/>
                      <a:pt x="173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4055168" y="2374459"/>
                <a:ext cx="966098" cy="643090"/>
              </a:xfrm>
              <a:custGeom>
                <a:avLst/>
                <a:gdLst/>
                <a:ahLst/>
                <a:cxnLst/>
                <a:rect l="l" t="t" r="r" b="b"/>
                <a:pathLst>
                  <a:path w="23821" h="15858" extrusionOk="0">
                    <a:moveTo>
                      <a:pt x="10190" y="0"/>
                    </a:moveTo>
                    <a:cubicBezTo>
                      <a:pt x="5312" y="0"/>
                      <a:pt x="2692" y="2433"/>
                      <a:pt x="2692" y="2433"/>
                    </a:cubicBezTo>
                    <a:cubicBezTo>
                      <a:pt x="1101" y="3330"/>
                      <a:pt x="1" y="14329"/>
                      <a:pt x="1766" y="14965"/>
                    </a:cubicBezTo>
                    <a:cubicBezTo>
                      <a:pt x="2814" y="15360"/>
                      <a:pt x="7328" y="15857"/>
                      <a:pt x="11732" y="15857"/>
                    </a:cubicBezTo>
                    <a:cubicBezTo>
                      <a:pt x="14749" y="15857"/>
                      <a:pt x="17714" y="15624"/>
                      <a:pt x="19479" y="14965"/>
                    </a:cubicBezTo>
                    <a:cubicBezTo>
                      <a:pt x="23820" y="13373"/>
                      <a:pt x="19421" y="2549"/>
                      <a:pt x="18640" y="2173"/>
                    </a:cubicBezTo>
                    <a:cubicBezTo>
                      <a:pt x="15338" y="550"/>
                      <a:pt x="12509" y="0"/>
                      <a:pt x="10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3978881" y="2552730"/>
                <a:ext cx="392101" cy="326573"/>
              </a:xfrm>
              <a:custGeom>
                <a:avLst/>
                <a:gdLst/>
                <a:ahLst/>
                <a:cxnLst/>
                <a:rect l="l" t="t" r="r" b="b"/>
                <a:pathLst>
                  <a:path w="9668" h="8053" extrusionOk="0">
                    <a:moveTo>
                      <a:pt x="7803" y="0"/>
                    </a:moveTo>
                    <a:cubicBezTo>
                      <a:pt x="7544" y="0"/>
                      <a:pt x="7005" y="410"/>
                      <a:pt x="7005" y="410"/>
                    </a:cubicBezTo>
                    <a:cubicBezTo>
                      <a:pt x="5586" y="642"/>
                      <a:pt x="1505" y="1915"/>
                      <a:pt x="1505" y="1915"/>
                    </a:cubicBezTo>
                    <a:cubicBezTo>
                      <a:pt x="1100" y="1742"/>
                      <a:pt x="724" y="1626"/>
                      <a:pt x="290" y="1539"/>
                    </a:cubicBezTo>
                    <a:cubicBezTo>
                      <a:pt x="0" y="1539"/>
                      <a:pt x="927" y="2552"/>
                      <a:pt x="927" y="2552"/>
                    </a:cubicBezTo>
                    <a:lnTo>
                      <a:pt x="1969" y="7154"/>
                    </a:lnTo>
                    <a:cubicBezTo>
                      <a:pt x="1969" y="7154"/>
                      <a:pt x="1795" y="8022"/>
                      <a:pt x="1969" y="8051"/>
                    </a:cubicBezTo>
                    <a:cubicBezTo>
                      <a:pt x="1972" y="8052"/>
                      <a:pt x="1976" y="8052"/>
                      <a:pt x="1980" y="8052"/>
                    </a:cubicBezTo>
                    <a:cubicBezTo>
                      <a:pt x="2167" y="8052"/>
                      <a:pt x="2721" y="7415"/>
                      <a:pt x="2721" y="7415"/>
                    </a:cubicBezTo>
                    <a:cubicBezTo>
                      <a:pt x="4400" y="7183"/>
                      <a:pt x="8336" y="6373"/>
                      <a:pt x="8336" y="6373"/>
                    </a:cubicBezTo>
                    <a:lnTo>
                      <a:pt x="9667" y="6141"/>
                    </a:lnTo>
                    <a:lnTo>
                      <a:pt x="9262" y="5504"/>
                    </a:lnTo>
                    <a:cubicBezTo>
                      <a:pt x="9378" y="4144"/>
                      <a:pt x="7989" y="758"/>
                      <a:pt x="7989" y="758"/>
                    </a:cubicBezTo>
                    <a:cubicBezTo>
                      <a:pt x="7989" y="758"/>
                      <a:pt x="8075" y="179"/>
                      <a:pt x="7902" y="34"/>
                    </a:cubicBezTo>
                    <a:cubicBezTo>
                      <a:pt x="7878" y="10"/>
                      <a:pt x="7844" y="0"/>
                      <a:pt x="7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4649119" y="2525478"/>
                <a:ext cx="388573" cy="363152"/>
              </a:xfrm>
              <a:custGeom>
                <a:avLst/>
                <a:gdLst/>
                <a:ahLst/>
                <a:cxnLst/>
                <a:rect l="l" t="t" r="r" b="b"/>
                <a:pathLst>
                  <a:path w="9581" h="8955" extrusionOk="0">
                    <a:moveTo>
                      <a:pt x="2284" y="1"/>
                    </a:moveTo>
                    <a:cubicBezTo>
                      <a:pt x="2104" y="1"/>
                      <a:pt x="2287" y="1227"/>
                      <a:pt x="2287" y="1227"/>
                    </a:cubicBezTo>
                    <a:lnTo>
                      <a:pt x="637" y="5626"/>
                    </a:lnTo>
                    <a:cubicBezTo>
                      <a:pt x="637" y="5626"/>
                      <a:pt x="1" y="6263"/>
                      <a:pt x="145" y="6379"/>
                    </a:cubicBezTo>
                    <a:cubicBezTo>
                      <a:pt x="169" y="6402"/>
                      <a:pt x="222" y="6411"/>
                      <a:pt x="292" y="6411"/>
                    </a:cubicBezTo>
                    <a:cubicBezTo>
                      <a:pt x="574" y="6411"/>
                      <a:pt x="1129" y="6263"/>
                      <a:pt x="1129" y="6263"/>
                    </a:cubicBezTo>
                    <a:cubicBezTo>
                      <a:pt x="2663" y="6987"/>
                      <a:pt x="6397" y="8434"/>
                      <a:pt x="6397" y="8434"/>
                    </a:cubicBezTo>
                    <a:lnTo>
                      <a:pt x="7641" y="8955"/>
                    </a:lnTo>
                    <a:lnTo>
                      <a:pt x="7641" y="8231"/>
                    </a:lnTo>
                    <a:cubicBezTo>
                      <a:pt x="8481" y="7189"/>
                      <a:pt x="9147" y="3571"/>
                      <a:pt x="9147" y="3571"/>
                    </a:cubicBezTo>
                    <a:cubicBezTo>
                      <a:pt x="9147" y="3571"/>
                      <a:pt x="9581" y="3137"/>
                      <a:pt x="9523" y="2906"/>
                    </a:cubicBezTo>
                    <a:cubicBezTo>
                      <a:pt x="9471" y="2750"/>
                      <a:pt x="9127" y="2718"/>
                      <a:pt x="8860" y="2718"/>
                    </a:cubicBezTo>
                    <a:cubicBezTo>
                      <a:pt x="8682" y="2718"/>
                      <a:pt x="8539" y="2732"/>
                      <a:pt x="8539" y="2732"/>
                    </a:cubicBezTo>
                    <a:cubicBezTo>
                      <a:pt x="7207" y="2153"/>
                      <a:pt x="3126" y="967"/>
                      <a:pt x="3126" y="967"/>
                    </a:cubicBezTo>
                    <a:cubicBezTo>
                      <a:pt x="2866" y="619"/>
                      <a:pt x="2605" y="301"/>
                      <a:pt x="2316" y="12"/>
                    </a:cubicBezTo>
                    <a:cubicBezTo>
                      <a:pt x="2304" y="4"/>
                      <a:pt x="2294" y="1"/>
                      <a:pt x="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4098604" y="2686717"/>
                <a:ext cx="186682" cy="42297"/>
              </a:xfrm>
              <a:custGeom>
                <a:avLst/>
                <a:gdLst/>
                <a:ahLst/>
                <a:cxnLst/>
                <a:rect l="l" t="t" r="r" b="b"/>
                <a:pathLst>
                  <a:path w="4603" h="1043" extrusionOk="0">
                    <a:moveTo>
                      <a:pt x="4602" y="1"/>
                    </a:moveTo>
                    <a:cubicBezTo>
                      <a:pt x="3676" y="1"/>
                      <a:pt x="145" y="898"/>
                      <a:pt x="1" y="927"/>
                    </a:cubicBezTo>
                    <a:lnTo>
                      <a:pt x="30" y="1043"/>
                    </a:lnTo>
                    <a:cubicBezTo>
                      <a:pt x="58" y="1043"/>
                      <a:pt x="3569" y="116"/>
                      <a:pt x="4559" y="116"/>
                    </a:cubicBezTo>
                    <a:cubicBezTo>
                      <a:pt x="4574" y="116"/>
                      <a:pt x="4589" y="116"/>
                      <a:pt x="4602" y="116"/>
                    </a:cubicBezTo>
                    <a:lnTo>
                      <a:pt x="4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4746536" y="2692597"/>
                <a:ext cx="189034" cy="30536"/>
              </a:xfrm>
              <a:custGeom>
                <a:avLst/>
                <a:gdLst/>
                <a:ahLst/>
                <a:cxnLst/>
                <a:rect l="l" t="t" r="r" b="b"/>
                <a:pathLst>
                  <a:path w="4661" h="753" extrusionOk="0">
                    <a:moveTo>
                      <a:pt x="1" y="0"/>
                    </a:moveTo>
                    <a:lnTo>
                      <a:pt x="1" y="87"/>
                    </a:lnTo>
                    <a:cubicBezTo>
                      <a:pt x="59" y="116"/>
                      <a:pt x="3792" y="406"/>
                      <a:pt x="4632" y="753"/>
                    </a:cubicBezTo>
                    <a:lnTo>
                      <a:pt x="4661" y="637"/>
                    </a:lnTo>
                    <a:cubicBezTo>
                      <a:pt x="3792" y="319"/>
                      <a:pt x="175"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4482432" y="2197202"/>
                <a:ext cx="104230" cy="145950"/>
              </a:xfrm>
              <a:custGeom>
                <a:avLst/>
                <a:gdLst/>
                <a:ahLst/>
                <a:cxnLst/>
                <a:rect l="l" t="t" r="r" b="b"/>
                <a:pathLst>
                  <a:path w="2570" h="3599" extrusionOk="0">
                    <a:moveTo>
                      <a:pt x="1138" y="0"/>
                    </a:moveTo>
                    <a:cubicBezTo>
                      <a:pt x="1126" y="0"/>
                      <a:pt x="1113" y="1"/>
                      <a:pt x="1101" y="3"/>
                    </a:cubicBezTo>
                    <a:cubicBezTo>
                      <a:pt x="406" y="61"/>
                      <a:pt x="1" y="3592"/>
                      <a:pt x="580" y="3592"/>
                    </a:cubicBezTo>
                    <a:cubicBezTo>
                      <a:pt x="580" y="3592"/>
                      <a:pt x="697" y="3598"/>
                      <a:pt x="874" y="3598"/>
                    </a:cubicBezTo>
                    <a:cubicBezTo>
                      <a:pt x="1429" y="3598"/>
                      <a:pt x="2570" y="3532"/>
                      <a:pt x="2548" y="2984"/>
                    </a:cubicBezTo>
                    <a:cubicBezTo>
                      <a:pt x="2519" y="2273"/>
                      <a:pt x="1821" y="0"/>
                      <a:pt x="1138"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4320449" y="2252435"/>
                <a:ext cx="274406" cy="251023"/>
              </a:xfrm>
              <a:custGeom>
                <a:avLst/>
                <a:gdLst/>
                <a:ahLst/>
                <a:cxnLst/>
                <a:rect l="l" t="t" r="r" b="b"/>
                <a:pathLst>
                  <a:path w="6766" h="6190" extrusionOk="0">
                    <a:moveTo>
                      <a:pt x="3127" y="1"/>
                    </a:moveTo>
                    <a:cubicBezTo>
                      <a:pt x="3127" y="1"/>
                      <a:pt x="2866" y="1969"/>
                      <a:pt x="2519" y="2577"/>
                    </a:cubicBezTo>
                    <a:cubicBezTo>
                      <a:pt x="2374" y="2866"/>
                      <a:pt x="1158" y="2664"/>
                      <a:pt x="580" y="3243"/>
                    </a:cubicBezTo>
                    <a:cubicBezTo>
                      <a:pt x="1" y="3792"/>
                      <a:pt x="2027" y="5442"/>
                      <a:pt x="3242" y="6137"/>
                    </a:cubicBezTo>
                    <a:cubicBezTo>
                      <a:pt x="3306" y="6173"/>
                      <a:pt x="3379" y="6190"/>
                      <a:pt x="3457" y="6190"/>
                    </a:cubicBezTo>
                    <a:cubicBezTo>
                      <a:pt x="4516" y="6190"/>
                      <a:pt x="6765" y="3156"/>
                      <a:pt x="6658" y="3156"/>
                    </a:cubicBezTo>
                    <a:cubicBezTo>
                      <a:pt x="5905" y="3098"/>
                      <a:pt x="4545" y="2808"/>
                      <a:pt x="4574" y="2230"/>
                    </a:cubicBezTo>
                    <a:cubicBezTo>
                      <a:pt x="4603" y="1680"/>
                      <a:pt x="4603" y="1159"/>
                      <a:pt x="4603" y="1159"/>
                    </a:cubicBezTo>
                    <a:cubicBezTo>
                      <a:pt x="4603" y="1159"/>
                      <a:pt x="3242" y="88"/>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4406145" y="2165367"/>
                <a:ext cx="157157" cy="164645"/>
              </a:xfrm>
              <a:custGeom>
                <a:avLst/>
                <a:gdLst/>
                <a:ahLst/>
                <a:cxnLst/>
                <a:rect l="l" t="t" r="r" b="b"/>
                <a:pathLst>
                  <a:path w="3875" h="4060" extrusionOk="0">
                    <a:moveTo>
                      <a:pt x="2017" y="0"/>
                    </a:moveTo>
                    <a:cubicBezTo>
                      <a:pt x="1435" y="0"/>
                      <a:pt x="831" y="189"/>
                      <a:pt x="464" y="556"/>
                    </a:cubicBezTo>
                    <a:cubicBezTo>
                      <a:pt x="464" y="556"/>
                      <a:pt x="1" y="3942"/>
                      <a:pt x="1911" y="4058"/>
                    </a:cubicBezTo>
                    <a:cubicBezTo>
                      <a:pt x="1928" y="4059"/>
                      <a:pt x="1945" y="4059"/>
                      <a:pt x="1962" y="4059"/>
                    </a:cubicBezTo>
                    <a:cubicBezTo>
                      <a:pt x="3258" y="4059"/>
                      <a:pt x="3875" y="1903"/>
                      <a:pt x="3560" y="846"/>
                    </a:cubicBezTo>
                    <a:cubicBezTo>
                      <a:pt x="3386" y="276"/>
                      <a:pt x="2719" y="0"/>
                      <a:pt x="20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4400264" y="2239174"/>
                <a:ext cx="37596" cy="43838"/>
              </a:xfrm>
              <a:custGeom>
                <a:avLst/>
                <a:gdLst/>
                <a:ahLst/>
                <a:cxnLst/>
                <a:rect l="l" t="t" r="r" b="b"/>
                <a:pathLst>
                  <a:path w="927" h="1081" extrusionOk="0">
                    <a:moveTo>
                      <a:pt x="456" y="0"/>
                    </a:moveTo>
                    <a:cubicBezTo>
                      <a:pt x="418" y="0"/>
                      <a:pt x="372" y="20"/>
                      <a:pt x="319" y="67"/>
                    </a:cubicBezTo>
                    <a:cubicBezTo>
                      <a:pt x="1" y="328"/>
                      <a:pt x="377" y="1080"/>
                      <a:pt x="638" y="1080"/>
                    </a:cubicBezTo>
                    <a:cubicBezTo>
                      <a:pt x="927" y="1080"/>
                      <a:pt x="782" y="646"/>
                      <a:pt x="667" y="386"/>
                    </a:cubicBezTo>
                    <a:cubicBezTo>
                      <a:pt x="667" y="386"/>
                      <a:pt x="628" y="0"/>
                      <a:pt x="456" y="0"/>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4434332" y="2261843"/>
                <a:ext cx="28187" cy="28225"/>
              </a:xfrm>
              <a:custGeom>
                <a:avLst/>
                <a:gdLst/>
                <a:ahLst/>
                <a:cxnLst/>
                <a:rect l="l" t="t" r="r" b="b"/>
                <a:pathLst>
                  <a:path w="695" h="696" extrusionOk="0">
                    <a:moveTo>
                      <a:pt x="347" y="0"/>
                    </a:moveTo>
                    <a:cubicBezTo>
                      <a:pt x="145" y="0"/>
                      <a:pt x="0" y="145"/>
                      <a:pt x="0" y="348"/>
                    </a:cubicBezTo>
                    <a:cubicBezTo>
                      <a:pt x="0" y="550"/>
                      <a:pt x="145" y="695"/>
                      <a:pt x="347" y="695"/>
                    </a:cubicBezTo>
                    <a:cubicBezTo>
                      <a:pt x="521" y="695"/>
                      <a:pt x="695" y="550"/>
                      <a:pt x="695" y="348"/>
                    </a:cubicBezTo>
                    <a:cubicBezTo>
                      <a:pt x="695" y="145"/>
                      <a:pt x="521"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4514147" y="2259491"/>
                <a:ext cx="27011" cy="28225"/>
              </a:xfrm>
              <a:custGeom>
                <a:avLst/>
                <a:gdLst/>
                <a:ahLst/>
                <a:cxnLst/>
                <a:rect l="l" t="t" r="r" b="b"/>
                <a:pathLst>
                  <a:path w="666" h="696" extrusionOk="0">
                    <a:moveTo>
                      <a:pt x="348" y="1"/>
                    </a:moveTo>
                    <a:cubicBezTo>
                      <a:pt x="145" y="1"/>
                      <a:pt x="0" y="145"/>
                      <a:pt x="0" y="348"/>
                    </a:cubicBezTo>
                    <a:cubicBezTo>
                      <a:pt x="0" y="522"/>
                      <a:pt x="145" y="695"/>
                      <a:pt x="348" y="695"/>
                    </a:cubicBezTo>
                    <a:cubicBezTo>
                      <a:pt x="521" y="695"/>
                      <a:pt x="666" y="522"/>
                      <a:pt x="666" y="348"/>
                    </a:cubicBezTo>
                    <a:cubicBezTo>
                      <a:pt x="666" y="145"/>
                      <a:pt x="521"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4174891" y="2366308"/>
                <a:ext cx="577566" cy="526946"/>
              </a:xfrm>
              <a:custGeom>
                <a:avLst/>
                <a:gdLst/>
                <a:ahLst/>
                <a:cxnLst/>
                <a:rect l="l" t="t" r="r" b="b"/>
                <a:pathLst>
                  <a:path w="14241" h="12994" extrusionOk="0">
                    <a:moveTo>
                      <a:pt x="5297" y="0"/>
                    </a:moveTo>
                    <a:cubicBezTo>
                      <a:pt x="4342" y="29"/>
                      <a:pt x="3416" y="290"/>
                      <a:pt x="2606" y="753"/>
                    </a:cubicBezTo>
                    <a:cubicBezTo>
                      <a:pt x="1477" y="1447"/>
                      <a:pt x="1" y="12590"/>
                      <a:pt x="1622" y="12938"/>
                    </a:cubicBezTo>
                    <a:cubicBezTo>
                      <a:pt x="1790" y="12976"/>
                      <a:pt x="1955" y="12993"/>
                      <a:pt x="2119" y="12993"/>
                    </a:cubicBezTo>
                    <a:cubicBezTo>
                      <a:pt x="3566" y="12993"/>
                      <a:pt x="4939" y="11652"/>
                      <a:pt x="7642" y="11548"/>
                    </a:cubicBezTo>
                    <a:cubicBezTo>
                      <a:pt x="10652" y="11433"/>
                      <a:pt x="11752" y="11375"/>
                      <a:pt x="12996" y="10796"/>
                    </a:cubicBezTo>
                    <a:cubicBezTo>
                      <a:pt x="14241" y="10217"/>
                      <a:pt x="13459" y="3821"/>
                      <a:pt x="12822" y="2084"/>
                    </a:cubicBezTo>
                    <a:cubicBezTo>
                      <a:pt x="12215" y="319"/>
                      <a:pt x="10015" y="319"/>
                      <a:pt x="9291" y="116"/>
                    </a:cubicBezTo>
                    <a:cubicBezTo>
                      <a:pt x="9291" y="116"/>
                      <a:pt x="9176" y="1968"/>
                      <a:pt x="7526" y="2084"/>
                    </a:cubicBezTo>
                    <a:cubicBezTo>
                      <a:pt x="7491" y="2086"/>
                      <a:pt x="7456" y="2087"/>
                      <a:pt x="7422" y="2087"/>
                    </a:cubicBezTo>
                    <a:cubicBezTo>
                      <a:pt x="5715" y="2087"/>
                      <a:pt x="5297" y="0"/>
                      <a:pt x="5297" y="0"/>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4161994" y="2382083"/>
                <a:ext cx="160320" cy="284074"/>
              </a:xfrm>
              <a:custGeom>
                <a:avLst/>
                <a:gdLst/>
                <a:ahLst/>
                <a:cxnLst/>
                <a:rect l="l" t="t" r="r" b="b"/>
                <a:pathLst>
                  <a:path w="3953" h="7005" extrusionOk="0">
                    <a:moveTo>
                      <a:pt x="3622" y="1"/>
                    </a:moveTo>
                    <a:cubicBezTo>
                      <a:pt x="3586" y="1"/>
                      <a:pt x="3546" y="15"/>
                      <a:pt x="3503" y="46"/>
                    </a:cubicBezTo>
                    <a:cubicBezTo>
                      <a:pt x="3155" y="306"/>
                      <a:pt x="1129" y="306"/>
                      <a:pt x="0" y="5979"/>
                    </a:cubicBezTo>
                    <a:cubicBezTo>
                      <a:pt x="0" y="5979"/>
                      <a:pt x="1180" y="7004"/>
                      <a:pt x="2115" y="7004"/>
                    </a:cubicBezTo>
                    <a:cubicBezTo>
                      <a:pt x="2173" y="7004"/>
                      <a:pt x="2231" y="7000"/>
                      <a:pt x="2287" y="6992"/>
                    </a:cubicBezTo>
                    <a:cubicBezTo>
                      <a:pt x="3242" y="6818"/>
                      <a:pt x="3734" y="3403"/>
                      <a:pt x="3850" y="2043"/>
                    </a:cubicBezTo>
                    <a:cubicBezTo>
                      <a:pt x="3952" y="841"/>
                      <a:pt x="3896" y="1"/>
                      <a:pt x="3622" y="1"/>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4585202" y="2386544"/>
                <a:ext cx="146125" cy="219635"/>
              </a:xfrm>
              <a:custGeom>
                <a:avLst/>
                <a:gdLst/>
                <a:ahLst/>
                <a:cxnLst/>
                <a:rect l="l" t="t" r="r" b="b"/>
                <a:pathLst>
                  <a:path w="3603" h="5416" extrusionOk="0">
                    <a:moveTo>
                      <a:pt x="85" y="0"/>
                    </a:moveTo>
                    <a:cubicBezTo>
                      <a:pt x="27" y="0"/>
                      <a:pt x="1" y="9"/>
                      <a:pt x="14" y="22"/>
                    </a:cubicBezTo>
                    <a:cubicBezTo>
                      <a:pt x="303" y="225"/>
                      <a:pt x="274" y="514"/>
                      <a:pt x="361" y="1585"/>
                    </a:cubicBezTo>
                    <a:cubicBezTo>
                      <a:pt x="477" y="2627"/>
                      <a:pt x="882" y="5290"/>
                      <a:pt x="1692" y="5406"/>
                    </a:cubicBezTo>
                    <a:cubicBezTo>
                      <a:pt x="1740" y="5413"/>
                      <a:pt x="1788" y="5416"/>
                      <a:pt x="1838" y="5416"/>
                    </a:cubicBezTo>
                    <a:cubicBezTo>
                      <a:pt x="2607" y="5416"/>
                      <a:pt x="3603" y="4624"/>
                      <a:pt x="3603" y="4624"/>
                    </a:cubicBezTo>
                    <a:cubicBezTo>
                      <a:pt x="2986" y="588"/>
                      <a:pt x="542" y="0"/>
                      <a:pt x="85" y="0"/>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4239457" y="2514975"/>
                <a:ext cx="511216" cy="179123"/>
              </a:xfrm>
              <a:custGeom>
                <a:avLst/>
                <a:gdLst/>
                <a:ahLst/>
                <a:cxnLst/>
                <a:rect l="l" t="t" r="r" b="b"/>
                <a:pathLst>
                  <a:path w="12605" h="4417" extrusionOk="0">
                    <a:moveTo>
                      <a:pt x="12587" y="2659"/>
                    </a:moveTo>
                    <a:lnTo>
                      <a:pt x="12587" y="2659"/>
                    </a:lnTo>
                    <a:cubicBezTo>
                      <a:pt x="12596" y="2670"/>
                      <a:pt x="12602" y="2675"/>
                      <a:pt x="12603" y="2675"/>
                    </a:cubicBezTo>
                    <a:cubicBezTo>
                      <a:pt x="12604" y="2675"/>
                      <a:pt x="12600" y="2669"/>
                      <a:pt x="12587" y="2659"/>
                    </a:cubicBezTo>
                    <a:close/>
                    <a:moveTo>
                      <a:pt x="5947" y="1"/>
                    </a:moveTo>
                    <a:cubicBezTo>
                      <a:pt x="4269" y="1"/>
                      <a:pt x="2359" y="385"/>
                      <a:pt x="435" y="1660"/>
                    </a:cubicBezTo>
                    <a:cubicBezTo>
                      <a:pt x="435" y="1660"/>
                      <a:pt x="1" y="3830"/>
                      <a:pt x="1679" y="4351"/>
                    </a:cubicBezTo>
                    <a:cubicBezTo>
                      <a:pt x="1832" y="4396"/>
                      <a:pt x="2023" y="4417"/>
                      <a:pt x="2246" y="4417"/>
                    </a:cubicBezTo>
                    <a:cubicBezTo>
                      <a:pt x="4445" y="4417"/>
                      <a:pt x="9715" y="2440"/>
                      <a:pt x="11343" y="2440"/>
                    </a:cubicBezTo>
                    <a:cubicBezTo>
                      <a:pt x="11364" y="2440"/>
                      <a:pt x="11384" y="2441"/>
                      <a:pt x="11404" y="2441"/>
                    </a:cubicBezTo>
                    <a:cubicBezTo>
                      <a:pt x="12243" y="2455"/>
                      <a:pt x="12523" y="2609"/>
                      <a:pt x="12587" y="2659"/>
                    </a:cubicBezTo>
                    <a:lnTo>
                      <a:pt x="12587" y="2659"/>
                    </a:lnTo>
                    <a:cubicBezTo>
                      <a:pt x="12555" y="2619"/>
                      <a:pt x="12484" y="2492"/>
                      <a:pt x="12475" y="2210"/>
                    </a:cubicBezTo>
                    <a:cubicBezTo>
                      <a:pt x="12446" y="1457"/>
                      <a:pt x="12446" y="994"/>
                      <a:pt x="11115" y="878"/>
                    </a:cubicBezTo>
                    <a:cubicBezTo>
                      <a:pt x="10326" y="810"/>
                      <a:pt x="8381" y="1"/>
                      <a:pt x="5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4484784" y="2259491"/>
                <a:ext cx="21171" cy="30577"/>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4451933" y="2248947"/>
                <a:ext cx="29363" cy="8232"/>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4509442" y="2251259"/>
                <a:ext cx="29404" cy="8273"/>
              </a:xfrm>
              <a:custGeom>
                <a:avLst/>
                <a:gdLst/>
                <a:ahLst/>
                <a:cxnLst/>
                <a:rect l="l" t="t" r="r" b="b"/>
                <a:pathLst>
                  <a:path w="725" h="204" extrusionOk="0">
                    <a:moveTo>
                      <a:pt x="58" y="1"/>
                    </a:moveTo>
                    <a:lnTo>
                      <a:pt x="0" y="88"/>
                    </a:lnTo>
                    <a:cubicBezTo>
                      <a:pt x="116" y="146"/>
                      <a:pt x="232" y="204"/>
                      <a:pt x="377" y="204"/>
                    </a:cubicBezTo>
                    <a:cubicBezTo>
                      <a:pt x="493" y="204"/>
                      <a:pt x="608" y="146"/>
                      <a:pt x="724" y="59"/>
                    </a:cubicBezTo>
                    <a:lnTo>
                      <a:pt x="637" y="1"/>
                    </a:lnTo>
                    <a:cubicBezTo>
                      <a:pt x="550" y="59"/>
                      <a:pt x="449" y="88"/>
                      <a:pt x="348" y="88"/>
                    </a:cubicBezTo>
                    <a:cubicBezTo>
                      <a:pt x="246" y="88"/>
                      <a:pt x="145" y="59"/>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4461302" y="2296516"/>
                <a:ext cx="39948" cy="1232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4461302" y="2320523"/>
                <a:ext cx="56414" cy="10625"/>
              </a:xfrm>
              <a:custGeom>
                <a:avLst/>
                <a:gdLst/>
                <a:ahLst/>
                <a:cxnLst/>
                <a:rect l="l" t="t" r="r" b="b"/>
                <a:pathLst>
                  <a:path w="1391" h="262" extrusionOk="0">
                    <a:moveTo>
                      <a:pt x="1332" y="1"/>
                    </a:moveTo>
                    <a:cubicBezTo>
                      <a:pt x="1113" y="95"/>
                      <a:pt x="877" y="146"/>
                      <a:pt x="642" y="146"/>
                    </a:cubicBezTo>
                    <a:cubicBezTo>
                      <a:pt x="443" y="146"/>
                      <a:pt x="245" y="109"/>
                      <a:pt x="59" y="30"/>
                    </a:cubicBezTo>
                    <a:lnTo>
                      <a:pt x="1" y="145"/>
                    </a:lnTo>
                    <a:cubicBezTo>
                      <a:pt x="232" y="203"/>
                      <a:pt x="464" y="261"/>
                      <a:pt x="695" y="261"/>
                    </a:cubicBezTo>
                    <a:cubicBezTo>
                      <a:pt x="927" y="261"/>
                      <a:pt x="1187" y="203"/>
                      <a:pt x="1390" y="87"/>
                    </a:cubicBezTo>
                    <a:lnTo>
                      <a:pt x="13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098604" y="2431963"/>
                <a:ext cx="343960" cy="308608"/>
              </a:xfrm>
              <a:custGeom>
                <a:avLst/>
                <a:gdLst/>
                <a:ahLst/>
                <a:cxnLst/>
                <a:rect l="l" t="t" r="r" b="b"/>
                <a:pathLst>
                  <a:path w="8481" h="7610" extrusionOk="0">
                    <a:moveTo>
                      <a:pt x="4041" y="1"/>
                    </a:moveTo>
                    <a:cubicBezTo>
                      <a:pt x="3884" y="1"/>
                      <a:pt x="3732" y="37"/>
                      <a:pt x="3589" y="118"/>
                    </a:cubicBezTo>
                    <a:cubicBezTo>
                      <a:pt x="2316" y="870"/>
                      <a:pt x="1" y="5906"/>
                      <a:pt x="2345" y="7209"/>
                    </a:cubicBezTo>
                    <a:cubicBezTo>
                      <a:pt x="2860" y="7495"/>
                      <a:pt x="3423" y="7609"/>
                      <a:pt x="3991" y="7609"/>
                    </a:cubicBezTo>
                    <a:cubicBezTo>
                      <a:pt x="6003" y="7609"/>
                      <a:pt x="8069" y="6171"/>
                      <a:pt x="8249" y="5877"/>
                    </a:cubicBezTo>
                    <a:cubicBezTo>
                      <a:pt x="8481" y="5530"/>
                      <a:pt x="6860" y="2260"/>
                      <a:pt x="6860" y="2260"/>
                    </a:cubicBezTo>
                    <a:cubicBezTo>
                      <a:pt x="6860" y="2260"/>
                      <a:pt x="5286" y="1"/>
                      <a:pt x="4041" y="1"/>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4271173" y="2521220"/>
                <a:ext cx="105650" cy="22345"/>
              </a:xfrm>
              <a:custGeom>
                <a:avLst/>
                <a:gdLst/>
                <a:ahLst/>
                <a:cxnLst/>
                <a:rect l="l" t="t" r="r" b="b"/>
                <a:pathLst>
                  <a:path w="2605" h="551" extrusionOk="0">
                    <a:moveTo>
                      <a:pt x="2605" y="1"/>
                    </a:moveTo>
                    <a:cubicBezTo>
                      <a:pt x="1708" y="88"/>
                      <a:pt x="839" y="232"/>
                      <a:pt x="0" y="464"/>
                    </a:cubicBezTo>
                    <a:lnTo>
                      <a:pt x="29" y="551"/>
                    </a:lnTo>
                    <a:cubicBezTo>
                      <a:pt x="868" y="319"/>
                      <a:pt x="1737" y="174"/>
                      <a:pt x="2605" y="117"/>
                    </a:cubicBezTo>
                    <a:lnTo>
                      <a:pt x="26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334562" y="2130735"/>
                <a:ext cx="241839" cy="212173"/>
              </a:xfrm>
              <a:custGeom>
                <a:avLst/>
                <a:gdLst/>
                <a:ahLst/>
                <a:cxnLst/>
                <a:rect l="l" t="t" r="r" b="b"/>
                <a:pathLst>
                  <a:path w="5963" h="5232" extrusionOk="0">
                    <a:moveTo>
                      <a:pt x="3445" y="0"/>
                    </a:moveTo>
                    <a:cubicBezTo>
                      <a:pt x="1660" y="0"/>
                      <a:pt x="534" y="1028"/>
                      <a:pt x="0" y="4767"/>
                    </a:cubicBezTo>
                    <a:cubicBezTo>
                      <a:pt x="0" y="4767"/>
                      <a:pt x="1616" y="5232"/>
                      <a:pt x="2398" y="5232"/>
                    </a:cubicBezTo>
                    <a:cubicBezTo>
                      <a:pt x="2667" y="5232"/>
                      <a:pt x="2837" y="5176"/>
                      <a:pt x="2807" y="5028"/>
                    </a:cubicBezTo>
                    <a:cubicBezTo>
                      <a:pt x="2489" y="3726"/>
                      <a:pt x="2576" y="2105"/>
                      <a:pt x="2807" y="2047"/>
                    </a:cubicBezTo>
                    <a:cubicBezTo>
                      <a:pt x="2816" y="2043"/>
                      <a:pt x="2826" y="2042"/>
                      <a:pt x="2838" y="2042"/>
                    </a:cubicBezTo>
                    <a:cubicBezTo>
                      <a:pt x="3059" y="2042"/>
                      <a:pt x="3863" y="2632"/>
                      <a:pt x="4588" y="2632"/>
                    </a:cubicBezTo>
                    <a:cubicBezTo>
                      <a:pt x="4765" y="2632"/>
                      <a:pt x="4937" y="2597"/>
                      <a:pt x="5094" y="2510"/>
                    </a:cubicBezTo>
                    <a:cubicBezTo>
                      <a:pt x="5962" y="2047"/>
                      <a:pt x="5933" y="223"/>
                      <a:pt x="3907" y="21"/>
                    </a:cubicBezTo>
                    <a:cubicBezTo>
                      <a:pt x="3749" y="7"/>
                      <a:pt x="3595" y="0"/>
                      <a:pt x="3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484784" y="2140955"/>
                <a:ext cx="284302" cy="463359"/>
              </a:xfrm>
              <a:custGeom>
                <a:avLst/>
                <a:gdLst/>
                <a:ahLst/>
                <a:cxnLst/>
                <a:rect l="l" t="t" r="r" b="b"/>
                <a:pathLst>
                  <a:path w="7010" h="11426" extrusionOk="0">
                    <a:moveTo>
                      <a:pt x="811" y="0"/>
                    </a:moveTo>
                    <a:lnTo>
                      <a:pt x="811" y="0"/>
                    </a:lnTo>
                    <a:cubicBezTo>
                      <a:pt x="551" y="174"/>
                      <a:pt x="1245" y="869"/>
                      <a:pt x="1245" y="869"/>
                    </a:cubicBezTo>
                    <a:cubicBezTo>
                      <a:pt x="1245" y="869"/>
                      <a:pt x="642" y="349"/>
                      <a:pt x="441" y="349"/>
                    </a:cubicBezTo>
                    <a:cubicBezTo>
                      <a:pt x="405" y="349"/>
                      <a:pt x="381" y="366"/>
                      <a:pt x="377" y="406"/>
                    </a:cubicBezTo>
                    <a:cubicBezTo>
                      <a:pt x="348" y="666"/>
                      <a:pt x="898" y="1216"/>
                      <a:pt x="898" y="1216"/>
                    </a:cubicBezTo>
                    <a:cubicBezTo>
                      <a:pt x="898" y="1216"/>
                      <a:pt x="489" y="904"/>
                      <a:pt x="262" y="904"/>
                    </a:cubicBezTo>
                    <a:cubicBezTo>
                      <a:pt x="212" y="904"/>
                      <a:pt x="171" y="919"/>
                      <a:pt x="145" y="956"/>
                    </a:cubicBezTo>
                    <a:cubicBezTo>
                      <a:pt x="1" y="1129"/>
                      <a:pt x="1303" y="2171"/>
                      <a:pt x="1708" y="2981"/>
                    </a:cubicBezTo>
                    <a:cubicBezTo>
                      <a:pt x="2085" y="3821"/>
                      <a:pt x="1940" y="8481"/>
                      <a:pt x="2374" y="10101"/>
                    </a:cubicBezTo>
                    <a:cubicBezTo>
                      <a:pt x="2588" y="10943"/>
                      <a:pt x="3793" y="11426"/>
                      <a:pt x="4884" y="11426"/>
                    </a:cubicBezTo>
                    <a:cubicBezTo>
                      <a:pt x="6007" y="11426"/>
                      <a:pt x="7009" y="10914"/>
                      <a:pt x="6686" y="9754"/>
                    </a:cubicBezTo>
                    <a:cubicBezTo>
                      <a:pt x="6686" y="9754"/>
                      <a:pt x="3879" y="3126"/>
                      <a:pt x="2750" y="1563"/>
                    </a:cubicBezTo>
                    <a:cubicBezTo>
                      <a:pt x="1622" y="0"/>
                      <a:pt x="811" y="0"/>
                      <a:pt x="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318096" y="2466068"/>
                <a:ext cx="10626" cy="62249"/>
              </a:xfrm>
              <a:custGeom>
                <a:avLst/>
                <a:gdLst/>
                <a:ahLst/>
                <a:cxnLst/>
                <a:rect l="l" t="t" r="r" b="b"/>
                <a:pathLst>
                  <a:path w="262" h="1535" extrusionOk="0">
                    <a:moveTo>
                      <a:pt x="146" y="0"/>
                    </a:moveTo>
                    <a:cubicBezTo>
                      <a:pt x="146" y="29"/>
                      <a:pt x="59" y="1216"/>
                      <a:pt x="1" y="1505"/>
                    </a:cubicBezTo>
                    <a:lnTo>
                      <a:pt x="117" y="1534"/>
                    </a:lnTo>
                    <a:cubicBezTo>
                      <a:pt x="146" y="1245"/>
                      <a:pt x="261" y="58"/>
                      <a:pt x="2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563423" y="2360427"/>
                <a:ext cx="34108" cy="234802"/>
              </a:xfrm>
              <a:custGeom>
                <a:avLst/>
                <a:gdLst/>
                <a:ahLst/>
                <a:cxnLst/>
                <a:rect l="l" t="t" r="r" b="b"/>
                <a:pathLst>
                  <a:path w="841" h="5790" extrusionOk="0">
                    <a:moveTo>
                      <a:pt x="1" y="1"/>
                    </a:moveTo>
                    <a:cubicBezTo>
                      <a:pt x="1" y="203"/>
                      <a:pt x="1" y="4863"/>
                      <a:pt x="724" y="5789"/>
                    </a:cubicBezTo>
                    <a:lnTo>
                      <a:pt x="840" y="5702"/>
                    </a:lnTo>
                    <a:cubicBezTo>
                      <a:pt x="117" y="4805"/>
                      <a:pt x="117" y="59"/>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4375646" y="2583510"/>
                <a:ext cx="383625" cy="420697"/>
              </a:xfrm>
              <a:custGeom>
                <a:avLst/>
                <a:gdLst/>
                <a:ahLst/>
                <a:cxnLst/>
                <a:rect l="l" t="t" r="r" b="b"/>
                <a:pathLst>
                  <a:path w="9459" h="10374" extrusionOk="0">
                    <a:moveTo>
                      <a:pt x="5177" y="1"/>
                    </a:moveTo>
                    <a:cubicBezTo>
                      <a:pt x="4432" y="1"/>
                      <a:pt x="3478" y="531"/>
                      <a:pt x="2200" y="1909"/>
                    </a:cubicBezTo>
                    <a:cubicBezTo>
                      <a:pt x="0" y="4311"/>
                      <a:pt x="6136" y="9666"/>
                      <a:pt x="6136" y="9666"/>
                    </a:cubicBezTo>
                    <a:cubicBezTo>
                      <a:pt x="6443" y="10180"/>
                      <a:pt x="6956" y="10373"/>
                      <a:pt x="7471" y="10373"/>
                    </a:cubicBezTo>
                    <a:cubicBezTo>
                      <a:pt x="8462" y="10373"/>
                      <a:pt x="9458" y="9659"/>
                      <a:pt x="9001" y="9145"/>
                    </a:cubicBezTo>
                    <a:cubicBezTo>
                      <a:pt x="8278" y="8363"/>
                      <a:pt x="7438" y="1793"/>
                      <a:pt x="6541" y="751"/>
                    </a:cubicBezTo>
                    <a:cubicBezTo>
                      <a:pt x="6171" y="294"/>
                      <a:pt x="5732" y="1"/>
                      <a:pt x="5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4483608" y="2560070"/>
                <a:ext cx="328468" cy="453950"/>
              </a:xfrm>
              <a:custGeom>
                <a:avLst/>
                <a:gdLst/>
                <a:ahLst/>
                <a:cxnLst/>
                <a:rect l="l" t="t" r="r" b="b"/>
                <a:pathLst>
                  <a:path w="8099" h="11194" extrusionOk="0">
                    <a:moveTo>
                      <a:pt x="5000" y="1"/>
                    </a:moveTo>
                    <a:cubicBezTo>
                      <a:pt x="4402" y="1"/>
                      <a:pt x="3657" y="236"/>
                      <a:pt x="2721" y="837"/>
                    </a:cubicBezTo>
                    <a:cubicBezTo>
                      <a:pt x="1" y="2574"/>
                      <a:pt x="4834" y="10446"/>
                      <a:pt x="4834" y="10446"/>
                    </a:cubicBezTo>
                    <a:cubicBezTo>
                      <a:pt x="4852" y="10987"/>
                      <a:pt x="5179" y="11194"/>
                      <a:pt x="5611" y="11194"/>
                    </a:cubicBezTo>
                    <a:cubicBezTo>
                      <a:pt x="6588" y="11194"/>
                      <a:pt x="8099" y="10133"/>
                      <a:pt x="7757" y="9491"/>
                    </a:cubicBezTo>
                    <a:cubicBezTo>
                      <a:pt x="7265" y="8565"/>
                      <a:pt x="7728" y="2979"/>
                      <a:pt x="7150" y="1705"/>
                    </a:cubicBezTo>
                    <a:cubicBezTo>
                      <a:pt x="6768" y="885"/>
                      <a:pt x="6159" y="1"/>
                      <a:pt x="5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206606" y="2589187"/>
                <a:ext cx="414083" cy="408085"/>
              </a:xfrm>
              <a:custGeom>
                <a:avLst/>
                <a:gdLst/>
                <a:ahLst/>
                <a:cxnLst/>
                <a:rect l="l" t="t" r="r" b="b"/>
                <a:pathLst>
                  <a:path w="10210" h="10063" extrusionOk="0">
                    <a:moveTo>
                      <a:pt x="8863" y="1"/>
                    </a:moveTo>
                    <a:cubicBezTo>
                      <a:pt x="8851" y="1"/>
                      <a:pt x="8840" y="2"/>
                      <a:pt x="8828" y="3"/>
                    </a:cubicBezTo>
                    <a:cubicBezTo>
                      <a:pt x="6715" y="322"/>
                      <a:pt x="724" y="4634"/>
                      <a:pt x="348" y="5184"/>
                    </a:cubicBezTo>
                    <a:cubicBezTo>
                      <a:pt x="0" y="5763"/>
                      <a:pt x="145" y="8426"/>
                      <a:pt x="1187" y="9294"/>
                    </a:cubicBezTo>
                    <a:cubicBezTo>
                      <a:pt x="1827" y="9813"/>
                      <a:pt x="2715" y="10063"/>
                      <a:pt x="3739" y="10063"/>
                    </a:cubicBezTo>
                    <a:cubicBezTo>
                      <a:pt x="4430" y="10063"/>
                      <a:pt x="5182" y="9949"/>
                      <a:pt x="5962" y="9728"/>
                    </a:cubicBezTo>
                    <a:cubicBezTo>
                      <a:pt x="7815" y="9236"/>
                      <a:pt x="9262" y="7731"/>
                      <a:pt x="9638" y="5850"/>
                    </a:cubicBezTo>
                    <a:cubicBezTo>
                      <a:pt x="10210" y="5507"/>
                      <a:pt x="9766" y="1"/>
                      <a:pt x="8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602155" y="2588051"/>
                <a:ext cx="131525" cy="352243"/>
              </a:xfrm>
              <a:custGeom>
                <a:avLst/>
                <a:gdLst/>
                <a:ahLst/>
                <a:cxnLst/>
                <a:rect l="l" t="t" r="r" b="b"/>
                <a:pathLst>
                  <a:path w="3243" h="8686" extrusionOk="0">
                    <a:moveTo>
                      <a:pt x="42" y="1"/>
                    </a:moveTo>
                    <a:cubicBezTo>
                      <a:pt x="18" y="1"/>
                      <a:pt x="4" y="2"/>
                      <a:pt x="1" y="2"/>
                    </a:cubicBezTo>
                    <a:lnTo>
                      <a:pt x="1" y="89"/>
                    </a:lnTo>
                    <a:cubicBezTo>
                      <a:pt x="1" y="89"/>
                      <a:pt x="9" y="88"/>
                      <a:pt x="24" y="88"/>
                    </a:cubicBezTo>
                    <a:cubicBezTo>
                      <a:pt x="170" y="88"/>
                      <a:pt x="1002" y="184"/>
                      <a:pt x="1738" y="2260"/>
                    </a:cubicBezTo>
                    <a:cubicBezTo>
                      <a:pt x="2374" y="4344"/>
                      <a:pt x="2837" y="6486"/>
                      <a:pt x="3127" y="8685"/>
                    </a:cubicBezTo>
                    <a:lnTo>
                      <a:pt x="3243" y="8685"/>
                    </a:lnTo>
                    <a:cubicBezTo>
                      <a:pt x="2953" y="6515"/>
                      <a:pt x="2490" y="4344"/>
                      <a:pt x="1853" y="2260"/>
                    </a:cubicBezTo>
                    <a:cubicBezTo>
                      <a:pt x="1104" y="116"/>
                      <a:pt x="240" y="1"/>
                      <a:pt x="42" y="1"/>
                    </a:cubicBezTo>
                    <a:close/>
                  </a:path>
                </a:pathLst>
              </a:custGeom>
              <a:solidFill>
                <a:srgbClr val="FC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4468359" y="2725445"/>
                <a:ext cx="97457" cy="180785"/>
              </a:xfrm>
              <a:custGeom>
                <a:avLst/>
                <a:gdLst/>
                <a:ahLst/>
                <a:cxnLst/>
                <a:rect l="l" t="t" r="r" b="b"/>
                <a:pathLst>
                  <a:path w="2403" h="4458" extrusionOk="0">
                    <a:moveTo>
                      <a:pt x="0" y="1"/>
                    </a:moveTo>
                    <a:cubicBezTo>
                      <a:pt x="174" y="1708"/>
                      <a:pt x="2229" y="4342"/>
                      <a:pt x="2316" y="4458"/>
                    </a:cubicBezTo>
                    <a:lnTo>
                      <a:pt x="2403" y="4400"/>
                    </a:lnTo>
                    <a:cubicBezTo>
                      <a:pt x="2374" y="4371"/>
                      <a:pt x="261" y="1679"/>
                      <a:pt x="116" y="1"/>
                    </a:cubicBezTo>
                    <a:close/>
                  </a:path>
                </a:pathLst>
              </a:custGeom>
              <a:solidFill>
                <a:srgbClr val="FC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624461" y="2930846"/>
                <a:ext cx="253600" cy="158724"/>
              </a:xfrm>
              <a:custGeom>
                <a:avLst/>
                <a:gdLst/>
                <a:ahLst/>
                <a:cxnLst/>
                <a:rect l="l" t="t" r="r" b="b"/>
                <a:pathLst>
                  <a:path w="6253" h="3914" extrusionOk="0">
                    <a:moveTo>
                      <a:pt x="4169" y="1"/>
                    </a:moveTo>
                    <a:cubicBezTo>
                      <a:pt x="3561" y="30"/>
                      <a:pt x="2924" y="145"/>
                      <a:pt x="2345" y="319"/>
                    </a:cubicBezTo>
                    <a:cubicBezTo>
                      <a:pt x="1998" y="406"/>
                      <a:pt x="1" y="1101"/>
                      <a:pt x="1" y="1101"/>
                    </a:cubicBezTo>
                    <a:cubicBezTo>
                      <a:pt x="609" y="1969"/>
                      <a:pt x="1274" y="2808"/>
                      <a:pt x="1969" y="3619"/>
                    </a:cubicBezTo>
                    <a:cubicBezTo>
                      <a:pt x="2185" y="3835"/>
                      <a:pt x="2577" y="3913"/>
                      <a:pt x="3021" y="3913"/>
                    </a:cubicBezTo>
                    <a:cubicBezTo>
                      <a:pt x="4003" y="3913"/>
                      <a:pt x="5236" y="3527"/>
                      <a:pt x="5355" y="3387"/>
                    </a:cubicBezTo>
                    <a:cubicBezTo>
                      <a:pt x="5398" y="3337"/>
                      <a:pt x="5320" y="3290"/>
                      <a:pt x="5177" y="3248"/>
                    </a:cubicBezTo>
                    <a:lnTo>
                      <a:pt x="5177" y="3248"/>
                    </a:lnTo>
                    <a:cubicBezTo>
                      <a:pt x="5402" y="3272"/>
                      <a:pt x="5613" y="3288"/>
                      <a:pt x="5772" y="3288"/>
                    </a:cubicBezTo>
                    <a:cubicBezTo>
                      <a:pt x="5916" y="3288"/>
                      <a:pt x="6017" y="3275"/>
                      <a:pt x="6050" y="3242"/>
                    </a:cubicBezTo>
                    <a:cubicBezTo>
                      <a:pt x="6252" y="3069"/>
                      <a:pt x="5297" y="2287"/>
                      <a:pt x="4805" y="1795"/>
                    </a:cubicBezTo>
                    <a:cubicBezTo>
                      <a:pt x="4284" y="1274"/>
                      <a:pt x="4371" y="59"/>
                      <a:pt x="4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4730111" y="2940254"/>
                <a:ext cx="112747" cy="130297"/>
              </a:xfrm>
              <a:custGeom>
                <a:avLst/>
                <a:gdLst/>
                <a:ahLst/>
                <a:cxnLst/>
                <a:rect l="l" t="t" r="r" b="b"/>
                <a:pathLst>
                  <a:path w="2780" h="3213" extrusionOk="0">
                    <a:moveTo>
                      <a:pt x="88" y="0"/>
                    </a:moveTo>
                    <a:lnTo>
                      <a:pt x="1" y="29"/>
                    </a:lnTo>
                    <a:cubicBezTo>
                      <a:pt x="1" y="87"/>
                      <a:pt x="493" y="1650"/>
                      <a:pt x="1014" y="2374"/>
                    </a:cubicBezTo>
                    <a:lnTo>
                      <a:pt x="2721" y="3213"/>
                    </a:lnTo>
                    <a:lnTo>
                      <a:pt x="2779" y="3126"/>
                    </a:lnTo>
                    <a:lnTo>
                      <a:pt x="1101" y="2287"/>
                    </a:lnTo>
                    <a:cubicBezTo>
                      <a:pt x="666" y="1563"/>
                      <a:pt x="319" y="782"/>
                      <a:pt x="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4175662" y="2706912"/>
                <a:ext cx="179706" cy="259296"/>
              </a:xfrm>
              <a:custGeom>
                <a:avLst/>
                <a:gdLst/>
                <a:ahLst/>
                <a:cxnLst/>
                <a:rect l="l" t="t" r="r" b="b"/>
                <a:pathLst>
                  <a:path w="4431" h="6394" extrusionOk="0">
                    <a:moveTo>
                      <a:pt x="4079" y="1"/>
                    </a:moveTo>
                    <a:cubicBezTo>
                      <a:pt x="4067" y="1"/>
                      <a:pt x="4052" y="8"/>
                      <a:pt x="4034" y="24"/>
                    </a:cubicBezTo>
                    <a:cubicBezTo>
                      <a:pt x="3336" y="617"/>
                      <a:pt x="2524" y="762"/>
                      <a:pt x="1899" y="762"/>
                    </a:cubicBezTo>
                    <a:cubicBezTo>
                      <a:pt x="1305" y="762"/>
                      <a:pt x="879" y="631"/>
                      <a:pt x="879" y="631"/>
                    </a:cubicBezTo>
                    <a:lnTo>
                      <a:pt x="879" y="631"/>
                    </a:lnTo>
                    <a:cubicBezTo>
                      <a:pt x="1" y="4400"/>
                      <a:pt x="1619" y="6394"/>
                      <a:pt x="1932" y="6394"/>
                    </a:cubicBezTo>
                    <a:cubicBezTo>
                      <a:pt x="1938" y="6394"/>
                      <a:pt x="1945" y="6393"/>
                      <a:pt x="1950" y="6391"/>
                    </a:cubicBezTo>
                    <a:cubicBezTo>
                      <a:pt x="2230" y="6307"/>
                      <a:pt x="4430" y="1"/>
                      <a:pt x="40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p:nvPr/>
          </p:nvSpPr>
          <p:spPr>
            <a:xfrm flipH="1">
              <a:off x="6014917" y="2166875"/>
              <a:ext cx="560683" cy="498584"/>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70" name="Google Shape;270;p34"/>
            <p:cNvSpPr/>
            <p:nvPr/>
          </p:nvSpPr>
          <p:spPr>
            <a:xfrm>
              <a:off x="7023552" y="2214111"/>
              <a:ext cx="454430" cy="40409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271" name="Google Shape;271;p34"/>
            <p:cNvGrpSpPr/>
            <p:nvPr/>
          </p:nvGrpSpPr>
          <p:grpSpPr>
            <a:xfrm>
              <a:off x="3923621" y="1"/>
              <a:ext cx="5701018" cy="2443040"/>
              <a:chOff x="2909925" y="2457575"/>
              <a:chExt cx="1767100" cy="757250"/>
            </a:xfrm>
          </p:grpSpPr>
          <p:sp>
            <p:nvSpPr>
              <p:cNvPr id="272" name="Google Shape;272;p34"/>
              <p:cNvSpPr/>
              <p:nvPr/>
            </p:nvSpPr>
            <p:spPr>
              <a:xfrm>
                <a:off x="2909925" y="2457575"/>
                <a:ext cx="1767100" cy="757250"/>
              </a:xfrm>
              <a:custGeom>
                <a:avLst/>
                <a:gdLst/>
                <a:ahLst/>
                <a:cxnLst/>
                <a:rect l="l" t="t" r="r" b="b"/>
                <a:pathLst>
                  <a:path w="70684" h="30290" extrusionOk="0">
                    <a:moveTo>
                      <a:pt x="265" y="1"/>
                    </a:moveTo>
                    <a:lnTo>
                      <a:pt x="265" y="5054"/>
                    </a:lnTo>
                    <a:cubicBezTo>
                      <a:pt x="265" y="5671"/>
                      <a:pt x="1" y="8814"/>
                      <a:pt x="647" y="10107"/>
                    </a:cubicBezTo>
                    <a:cubicBezTo>
                      <a:pt x="1382" y="11576"/>
                      <a:pt x="2909" y="14425"/>
                      <a:pt x="5847" y="15189"/>
                    </a:cubicBezTo>
                    <a:cubicBezTo>
                      <a:pt x="6663" y="15404"/>
                      <a:pt x="7406" y="15474"/>
                      <a:pt x="8086" y="15474"/>
                    </a:cubicBezTo>
                    <a:cubicBezTo>
                      <a:pt x="9405" y="15474"/>
                      <a:pt x="10484" y="15208"/>
                      <a:pt x="11388" y="15208"/>
                    </a:cubicBezTo>
                    <a:cubicBezTo>
                      <a:pt x="12317" y="15208"/>
                      <a:pt x="13062" y="15489"/>
                      <a:pt x="13691" y="16629"/>
                    </a:cubicBezTo>
                    <a:cubicBezTo>
                      <a:pt x="14572" y="18215"/>
                      <a:pt x="15101" y="20683"/>
                      <a:pt x="18303" y="21358"/>
                    </a:cubicBezTo>
                    <a:cubicBezTo>
                      <a:pt x="19000" y="21505"/>
                      <a:pt x="19651" y="21561"/>
                      <a:pt x="20257" y="21561"/>
                    </a:cubicBezTo>
                    <a:cubicBezTo>
                      <a:pt x="22081" y="21561"/>
                      <a:pt x="23494" y="21060"/>
                      <a:pt x="24513" y="21060"/>
                    </a:cubicBezTo>
                    <a:cubicBezTo>
                      <a:pt x="24710" y="21060"/>
                      <a:pt x="24892" y="21079"/>
                      <a:pt x="25060" y="21123"/>
                    </a:cubicBezTo>
                    <a:cubicBezTo>
                      <a:pt x="26411" y="21505"/>
                      <a:pt x="27351" y="24942"/>
                      <a:pt x="29731" y="25295"/>
                    </a:cubicBezTo>
                    <a:cubicBezTo>
                      <a:pt x="33814" y="25853"/>
                      <a:pt x="33374" y="27880"/>
                      <a:pt x="35460" y="30289"/>
                    </a:cubicBezTo>
                    <a:cubicBezTo>
                      <a:pt x="37575" y="27880"/>
                      <a:pt x="37134" y="25853"/>
                      <a:pt x="41188" y="25295"/>
                    </a:cubicBezTo>
                    <a:cubicBezTo>
                      <a:pt x="43597" y="24942"/>
                      <a:pt x="44537" y="21505"/>
                      <a:pt x="45889" y="21123"/>
                    </a:cubicBezTo>
                    <a:cubicBezTo>
                      <a:pt x="46056" y="21079"/>
                      <a:pt x="46238" y="21060"/>
                      <a:pt x="46435" y="21060"/>
                    </a:cubicBezTo>
                    <a:cubicBezTo>
                      <a:pt x="47454" y="21060"/>
                      <a:pt x="48867" y="21561"/>
                      <a:pt x="50691" y="21561"/>
                    </a:cubicBezTo>
                    <a:cubicBezTo>
                      <a:pt x="51297" y="21561"/>
                      <a:pt x="51948" y="21505"/>
                      <a:pt x="52645" y="21358"/>
                    </a:cubicBezTo>
                    <a:cubicBezTo>
                      <a:pt x="55848" y="20683"/>
                      <a:pt x="56376" y="18215"/>
                      <a:pt x="57258" y="16629"/>
                    </a:cubicBezTo>
                    <a:cubicBezTo>
                      <a:pt x="57875" y="15489"/>
                      <a:pt x="58617" y="15208"/>
                      <a:pt x="59547" y="15208"/>
                    </a:cubicBezTo>
                    <a:cubicBezTo>
                      <a:pt x="60453" y="15208"/>
                      <a:pt x="61537" y="15474"/>
                      <a:pt x="62859" y="15474"/>
                    </a:cubicBezTo>
                    <a:cubicBezTo>
                      <a:pt x="63541" y="15474"/>
                      <a:pt x="64286" y="15404"/>
                      <a:pt x="65101" y="15189"/>
                    </a:cubicBezTo>
                    <a:cubicBezTo>
                      <a:pt x="67834" y="14484"/>
                      <a:pt x="69420" y="11958"/>
                      <a:pt x="70154" y="10401"/>
                    </a:cubicBezTo>
                    <a:cubicBezTo>
                      <a:pt x="70507" y="9696"/>
                      <a:pt x="70683" y="8902"/>
                      <a:pt x="70683" y="8139"/>
                    </a:cubicBezTo>
                    <a:lnTo>
                      <a:pt x="70683"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3327100" y="2819375"/>
                <a:ext cx="168950" cy="151725"/>
              </a:xfrm>
              <a:custGeom>
                <a:avLst/>
                <a:gdLst/>
                <a:ahLst/>
                <a:cxnLst/>
                <a:rect l="l" t="t" r="r" b="b"/>
                <a:pathLst>
                  <a:path w="6758" h="6069" extrusionOk="0">
                    <a:moveTo>
                      <a:pt x="2675" y="333"/>
                    </a:moveTo>
                    <a:cubicBezTo>
                      <a:pt x="2885" y="333"/>
                      <a:pt x="3150" y="432"/>
                      <a:pt x="3437" y="629"/>
                    </a:cubicBezTo>
                    <a:cubicBezTo>
                      <a:pt x="3085" y="893"/>
                      <a:pt x="2791" y="1217"/>
                      <a:pt x="2497" y="1569"/>
                    </a:cubicBezTo>
                    <a:lnTo>
                      <a:pt x="2145" y="1569"/>
                    </a:lnTo>
                    <a:lnTo>
                      <a:pt x="2174" y="1540"/>
                    </a:lnTo>
                    <a:cubicBezTo>
                      <a:pt x="2057" y="1040"/>
                      <a:pt x="2145" y="629"/>
                      <a:pt x="2350" y="453"/>
                    </a:cubicBezTo>
                    <a:cubicBezTo>
                      <a:pt x="2430" y="373"/>
                      <a:pt x="2542" y="333"/>
                      <a:pt x="2675" y="333"/>
                    </a:cubicBezTo>
                    <a:close/>
                    <a:moveTo>
                      <a:pt x="4876" y="146"/>
                    </a:moveTo>
                    <a:cubicBezTo>
                      <a:pt x="5099" y="146"/>
                      <a:pt x="5306" y="286"/>
                      <a:pt x="5406" y="511"/>
                    </a:cubicBezTo>
                    <a:cubicBezTo>
                      <a:pt x="5494" y="835"/>
                      <a:pt x="5494" y="1158"/>
                      <a:pt x="5406" y="1481"/>
                    </a:cubicBezTo>
                    <a:cubicBezTo>
                      <a:pt x="5141" y="1510"/>
                      <a:pt x="4877" y="1569"/>
                      <a:pt x="4613" y="1687"/>
                    </a:cubicBezTo>
                    <a:cubicBezTo>
                      <a:pt x="4348" y="1275"/>
                      <a:pt x="3996" y="952"/>
                      <a:pt x="3614" y="658"/>
                    </a:cubicBezTo>
                    <a:cubicBezTo>
                      <a:pt x="3966" y="394"/>
                      <a:pt x="4348" y="218"/>
                      <a:pt x="4759" y="159"/>
                    </a:cubicBezTo>
                    <a:cubicBezTo>
                      <a:pt x="4798" y="150"/>
                      <a:pt x="4837" y="146"/>
                      <a:pt x="4876" y="146"/>
                    </a:cubicBezTo>
                    <a:close/>
                    <a:moveTo>
                      <a:pt x="3526" y="717"/>
                    </a:moveTo>
                    <a:cubicBezTo>
                      <a:pt x="3907" y="982"/>
                      <a:pt x="4231" y="1334"/>
                      <a:pt x="4495" y="1716"/>
                    </a:cubicBezTo>
                    <a:cubicBezTo>
                      <a:pt x="4348" y="1775"/>
                      <a:pt x="4231" y="1833"/>
                      <a:pt x="4084" y="1892"/>
                    </a:cubicBezTo>
                    <a:cubicBezTo>
                      <a:pt x="3614" y="1745"/>
                      <a:pt x="3114" y="1657"/>
                      <a:pt x="2615" y="1598"/>
                    </a:cubicBezTo>
                    <a:lnTo>
                      <a:pt x="2644" y="1569"/>
                    </a:lnTo>
                    <a:cubicBezTo>
                      <a:pt x="2879" y="1246"/>
                      <a:pt x="3202" y="952"/>
                      <a:pt x="3526" y="717"/>
                    </a:cubicBezTo>
                    <a:close/>
                    <a:moveTo>
                      <a:pt x="2439" y="1687"/>
                    </a:moveTo>
                    <a:cubicBezTo>
                      <a:pt x="2380" y="1775"/>
                      <a:pt x="2321" y="1863"/>
                      <a:pt x="2262" y="1951"/>
                    </a:cubicBezTo>
                    <a:cubicBezTo>
                      <a:pt x="2233" y="1863"/>
                      <a:pt x="2204" y="1775"/>
                      <a:pt x="2174" y="1687"/>
                    </a:cubicBezTo>
                    <a:close/>
                    <a:moveTo>
                      <a:pt x="4554" y="1804"/>
                    </a:moveTo>
                    <a:cubicBezTo>
                      <a:pt x="4642" y="1922"/>
                      <a:pt x="4701" y="2010"/>
                      <a:pt x="4759" y="2127"/>
                    </a:cubicBezTo>
                    <a:cubicBezTo>
                      <a:pt x="4613" y="2068"/>
                      <a:pt x="4407" y="2010"/>
                      <a:pt x="4231" y="1951"/>
                    </a:cubicBezTo>
                    <a:lnTo>
                      <a:pt x="4260" y="1892"/>
                    </a:lnTo>
                    <a:cubicBezTo>
                      <a:pt x="4348" y="1863"/>
                      <a:pt x="4466" y="1804"/>
                      <a:pt x="4554" y="1804"/>
                    </a:cubicBezTo>
                    <a:close/>
                    <a:moveTo>
                      <a:pt x="5376" y="1569"/>
                    </a:moveTo>
                    <a:lnTo>
                      <a:pt x="5376" y="1569"/>
                    </a:lnTo>
                    <a:cubicBezTo>
                      <a:pt x="5318" y="1833"/>
                      <a:pt x="5259" y="2068"/>
                      <a:pt x="5171" y="2304"/>
                    </a:cubicBezTo>
                    <a:cubicBezTo>
                      <a:pt x="5083" y="2274"/>
                      <a:pt x="4994" y="2245"/>
                      <a:pt x="4906" y="2186"/>
                    </a:cubicBezTo>
                    <a:lnTo>
                      <a:pt x="4906" y="2157"/>
                    </a:lnTo>
                    <a:cubicBezTo>
                      <a:pt x="4818" y="2010"/>
                      <a:pt x="4730" y="1892"/>
                      <a:pt x="4642" y="1775"/>
                    </a:cubicBezTo>
                    <a:cubicBezTo>
                      <a:pt x="4877" y="1687"/>
                      <a:pt x="5141" y="1628"/>
                      <a:pt x="5376" y="1569"/>
                    </a:cubicBezTo>
                    <a:close/>
                    <a:moveTo>
                      <a:pt x="4965" y="2304"/>
                    </a:moveTo>
                    <a:lnTo>
                      <a:pt x="5141" y="2392"/>
                    </a:lnTo>
                    <a:cubicBezTo>
                      <a:pt x="5112" y="2450"/>
                      <a:pt x="5083" y="2509"/>
                      <a:pt x="5083" y="2568"/>
                    </a:cubicBezTo>
                    <a:cubicBezTo>
                      <a:pt x="5053" y="2480"/>
                      <a:pt x="4994" y="2392"/>
                      <a:pt x="4965" y="2304"/>
                    </a:cubicBezTo>
                    <a:close/>
                    <a:moveTo>
                      <a:pt x="2233" y="2157"/>
                    </a:moveTo>
                    <a:cubicBezTo>
                      <a:pt x="2292" y="2304"/>
                      <a:pt x="2350" y="2480"/>
                      <a:pt x="2439" y="2627"/>
                    </a:cubicBezTo>
                    <a:lnTo>
                      <a:pt x="2027" y="2568"/>
                    </a:lnTo>
                    <a:lnTo>
                      <a:pt x="2057" y="2539"/>
                    </a:lnTo>
                    <a:cubicBezTo>
                      <a:pt x="2115" y="2392"/>
                      <a:pt x="2174" y="2274"/>
                      <a:pt x="2233" y="2157"/>
                    </a:cubicBezTo>
                    <a:close/>
                    <a:moveTo>
                      <a:pt x="5964" y="1540"/>
                    </a:moveTo>
                    <a:cubicBezTo>
                      <a:pt x="6346" y="1569"/>
                      <a:pt x="6551" y="1628"/>
                      <a:pt x="6610" y="1863"/>
                    </a:cubicBezTo>
                    <a:cubicBezTo>
                      <a:pt x="6669" y="2068"/>
                      <a:pt x="6375" y="2392"/>
                      <a:pt x="5876" y="2685"/>
                    </a:cubicBezTo>
                    <a:cubicBezTo>
                      <a:pt x="5670" y="2568"/>
                      <a:pt x="5464" y="2450"/>
                      <a:pt x="5259" y="2333"/>
                    </a:cubicBezTo>
                    <a:cubicBezTo>
                      <a:pt x="5347" y="2068"/>
                      <a:pt x="5406" y="1804"/>
                      <a:pt x="5464" y="1540"/>
                    </a:cubicBezTo>
                    <a:close/>
                    <a:moveTo>
                      <a:pt x="2556" y="1687"/>
                    </a:moveTo>
                    <a:cubicBezTo>
                      <a:pt x="3026" y="1716"/>
                      <a:pt x="3526" y="1804"/>
                      <a:pt x="3966" y="1951"/>
                    </a:cubicBezTo>
                    <a:cubicBezTo>
                      <a:pt x="3584" y="2186"/>
                      <a:pt x="3173" y="2450"/>
                      <a:pt x="2821" y="2744"/>
                    </a:cubicBezTo>
                    <a:lnTo>
                      <a:pt x="2556" y="2656"/>
                    </a:lnTo>
                    <a:lnTo>
                      <a:pt x="2585" y="2656"/>
                    </a:lnTo>
                    <a:cubicBezTo>
                      <a:pt x="2468" y="2450"/>
                      <a:pt x="2380" y="2245"/>
                      <a:pt x="2292" y="2039"/>
                    </a:cubicBezTo>
                    <a:cubicBezTo>
                      <a:pt x="2380" y="1922"/>
                      <a:pt x="2468" y="1804"/>
                      <a:pt x="2556" y="1687"/>
                    </a:cubicBezTo>
                    <a:close/>
                    <a:moveTo>
                      <a:pt x="2615" y="2774"/>
                    </a:moveTo>
                    <a:lnTo>
                      <a:pt x="2732" y="2803"/>
                    </a:lnTo>
                    <a:lnTo>
                      <a:pt x="2674" y="2862"/>
                    </a:lnTo>
                    <a:lnTo>
                      <a:pt x="2615" y="2774"/>
                    </a:lnTo>
                    <a:close/>
                    <a:moveTo>
                      <a:pt x="5229" y="2421"/>
                    </a:moveTo>
                    <a:cubicBezTo>
                      <a:pt x="5435" y="2509"/>
                      <a:pt x="5611" y="2627"/>
                      <a:pt x="5788" y="2744"/>
                    </a:cubicBezTo>
                    <a:cubicBezTo>
                      <a:pt x="5582" y="2862"/>
                      <a:pt x="5376" y="2950"/>
                      <a:pt x="5171" y="3038"/>
                    </a:cubicBezTo>
                    <a:cubicBezTo>
                      <a:pt x="5171" y="2927"/>
                      <a:pt x="5145" y="2816"/>
                      <a:pt x="5117" y="2705"/>
                    </a:cubicBezTo>
                    <a:lnTo>
                      <a:pt x="5117" y="2705"/>
                    </a:lnTo>
                    <a:cubicBezTo>
                      <a:pt x="5172" y="2592"/>
                      <a:pt x="5201" y="2507"/>
                      <a:pt x="5229" y="2421"/>
                    </a:cubicBezTo>
                    <a:close/>
                    <a:moveTo>
                      <a:pt x="5053" y="2862"/>
                    </a:moveTo>
                    <a:cubicBezTo>
                      <a:pt x="5083" y="2920"/>
                      <a:pt x="5083" y="3009"/>
                      <a:pt x="5083" y="3067"/>
                    </a:cubicBezTo>
                    <a:lnTo>
                      <a:pt x="4906" y="3126"/>
                    </a:lnTo>
                    <a:cubicBezTo>
                      <a:pt x="4965" y="3038"/>
                      <a:pt x="5024" y="2950"/>
                      <a:pt x="5053" y="2862"/>
                    </a:cubicBezTo>
                    <a:close/>
                    <a:moveTo>
                      <a:pt x="4113" y="1980"/>
                    </a:moveTo>
                    <a:cubicBezTo>
                      <a:pt x="4378" y="2039"/>
                      <a:pt x="4613" y="2127"/>
                      <a:pt x="4848" y="2215"/>
                    </a:cubicBezTo>
                    <a:cubicBezTo>
                      <a:pt x="4906" y="2392"/>
                      <a:pt x="4965" y="2539"/>
                      <a:pt x="5024" y="2685"/>
                    </a:cubicBezTo>
                    <a:cubicBezTo>
                      <a:pt x="4965" y="2862"/>
                      <a:pt x="4877" y="3038"/>
                      <a:pt x="4789" y="3185"/>
                    </a:cubicBezTo>
                    <a:lnTo>
                      <a:pt x="4524" y="3273"/>
                    </a:lnTo>
                    <a:cubicBezTo>
                      <a:pt x="3996" y="3067"/>
                      <a:pt x="3496" y="2891"/>
                      <a:pt x="2967" y="2744"/>
                    </a:cubicBezTo>
                    <a:cubicBezTo>
                      <a:pt x="3320" y="2450"/>
                      <a:pt x="3702" y="2186"/>
                      <a:pt x="4113" y="1980"/>
                    </a:cubicBezTo>
                    <a:close/>
                    <a:moveTo>
                      <a:pt x="4730" y="3302"/>
                    </a:moveTo>
                    <a:lnTo>
                      <a:pt x="4701" y="3361"/>
                    </a:lnTo>
                    <a:lnTo>
                      <a:pt x="4642" y="3332"/>
                    </a:lnTo>
                    <a:lnTo>
                      <a:pt x="4730" y="3302"/>
                    </a:lnTo>
                    <a:close/>
                    <a:moveTo>
                      <a:pt x="1146" y="2568"/>
                    </a:moveTo>
                    <a:cubicBezTo>
                      <a:pt x="1410" y="2568"/>
                      <a:pt x="1645" y="2568"/>
                      <a:pt x="1910" y="2627"/>
                    </a:cubicBezTo>
                    <a:cubicBezTo>
                      <a:pt x="1822" y="2803"/>
                      <a:pt x="1792" y="2979"/>
                      <a:pt x="1763" y="3155"/>
                    </a:cubicBezTo>
                    <a:cubicBezTo>
                      <a:pt x="1734" y="3273"/>
                      <a:pt x="1704" y="3420"/>
                      <a:pt x="1704" y="3537"/>
                    </a:cubicBezTo>
                    <a:cubicBezTo>
                      <a:pt x="1058" y="3361"/>
                      <a:pt x="676" y="3038"/>
                      <a:pt x="676" y="2862"/>
                    </a:cubicBezTo>
                    <a:cubicBezTo>
                      <a:pt x="676" y="2715"/>
                      <a:pt x="823" y="2597"/>
                      <a:pt x="1146" y="2568"/>
                    </a:cubicBezTo>
                    <a:close/>
                    <a:moveTo>
                      <a:pt x="5083" y="3185"/>
                    </a:moveTo>
                    <a:cubicBezTo>
                      <a:pt x="5083" y="3302"/>
                      <a:pt x="5083" y="3420"/>
                      <a:pt x="5083" y="3537"/>
                    </a:cubicBezTo>
                    <a:lnTo>
                      <a:pt x="4789" y="3420"/>
                    </a:lnTo>
                    <a:cubicBezTo>
                      <a:pt x="4818" y="3361"/>
                      <a:pt x="4848" y="3302"/>
                      <a:pt x="4848" y="3273"/>
                    </a:cubicBezTo>
                    <a:lnTo>
                      <a:pt x="5083" y="3185"/>
                    </a:lnTo>
                    <a:close/>
                    <a:moveTo>
                      <a:pt x="1998" y="2627"/>
                    </a:moveTo>
                    <a:cubicBezTo>
                      <a:pt x="2145" y="2656"/>
                      <a:pt x="2321" y="2685"/>
                      <a:pt x="2497" y="2715"/>
                    </a:cubicBezTo>
                    <a:lnTo>
                      <a:pt x="2585" y="2920"/>
                    </a:lnTo>
                    <a:cubicBezTo>
                      <a:pt x="2380" y="3126"/>
                      <a:pt x="2145" y="3361"/>
                      <a:pt x="1969" y="3567"/>
                    </a:cubicBezTo>
                    <a:lnTo>
                      <a:pt x="1822" y="3567"/>
                    </a:lnTo>
                    <a:cubicBezTo>
                      <a:pt x="1822" y="3420"/>
                      <a:pt x="1822" y="3302"/>
                      <a:pt x="1851" y="3155"/>
                    </a:cubicBezTo>
                    <a:cubicBezTo>
                      <a:pt x="1880" y="2979"/>
                      <a:pt x="1939" y="2803"/>
                      <a:pt x="1998" y="2627"/>
                    </a:cubicBezTo>
                    <a:close/>
                    <a:moveTo>
                      <a:pt x="2850" y="2803"/>
                    </a:moveTo>
                    <a:cubicBezTo>
                      <a:pt x="3349" y="2950"/>
                      <a:pt x="3849" y="3126"/>
                      <a:pt x="4348" y="3332"/>
                    </a:cubicBezTo>
                    <a:cubicBezTo>
                      <a:pt x="3937" y="3449"/>
                      <a:pt x="3496" y="3537"/>
                      <a:pt x="3085" y="3567"/>
                    </a:cubicBezTo>
                    <a:cubicBezTo>
                      <a:pt x="3056" y="3508"/>
                      <a:pt x="2879" y="3273"/>
                      <a:pt x="2703" y="2950"/>
                    </a:cubicBezTo>
                    <a:lnTo>
                      <a:pt x="2850" y="2803"/>
                    </a:lnTo>
                    <a:close/>
                    <a:moveTo>
                      <a:pt x="2644" y="2979"/>
                    </a:moveTo>
                    <a:cubicBezTo>
                      <a:pt x="2791" y="3244"/>
                      <a:pt x="2938" y="3479"/>
                      <a:pt x="2997" y="3567"/>
                    </a:cubicBezTo>
                    <a:lnTo>
                      <a:pt x="2615" y="3596"/>
                    </a:lnTo>
                    <a:cubicBezTo>
                      <a:pt x="2527" y="3611"/>
                      <a:pt x="2439" y="3618"/>
                      <a:pt x="2350" y="3618"/>
                    </a:cubicBezTo>
                    <a:cubicBezTo>
                      <a:pt x="2269" y="3618"/>
                      <a:pt x="2187" y="3612"/>
                      <a:pt x="2106" y="3599"/>
                    </a:cubicBezTo>
                    <a:lnTo>
                      <a:pt x="2106" y="3599"/>
                    </a:lnTo>
                    <a:cubicBezTo>
                      <a:pt x="2276" y="3375"/>
                      <a:pt x="2446" y="3177"/>
                      <a:pt x="2644" y="2979"/>
                    </a:cubicBezTo>
                    <a:close/>
                    <a:moveTo>
                      <a:pt x="1880" y="3655"/>
                    </a:moveTo>
                    <a:cubicBezTo>
                      <a:pt x="1851" y="3684"/>
                      <a:pt x="1851" y="3714"/>
                      <a:pt x="1822" y="3743"/>
                    </a:cubicBezTo>
                    <a:cubicBezTo>
                      <a:pt x="1822" y="3714"/>
                      <a:pt x="1822" y="3684"/>
                      <a:pt x="1822" y="3655"/>
                    </a:cubicBezTo>
                    <a:close/>
                    <a:moveTo>
                      <a:pt x="2086" y="1628"/>
                    </a:moveTo>
                    <a:cubicBezTo>
                      <a:pt x="2115" y="1745"/>
                      <a:pt x="2145" y="1863"/>
                      <a:pt x="2204" y="2010"/>
                    </a:cubicBezTo>
                    <a:cubicBezTo>
                      <a:pt x="2086" y="2157"/>
                      <a:pt x="1998" y="2333"/>
                      <a:pt x="1939" y="2509"/>
                    </a:cubicBezTo>
                    <a:cubicBezTo>
                      <a:pt x="1752" y="2488"/>
                      <a:pt x="1565" y="2468"/>
                      <a:pt x="1368" y="2468"/>
                    </a:cubicBezTo>
                    <a:cubicBezTo>
                      <a:pt x="1286" y="2468"/>
                      <a:pt x="1203" y="2471"/>
                      <a:pt x="1117" y="2480"/>
                    </a:cubicBezTo>
                    <a:cubicBezTo>
                      <a:pt x="676" y="2509"/>
                      <a:pt x="558" y="2715"/>
                      <a:pt x="558" y="2862"/>
                    </a:cubicBezTo>
                    <a:cubicBezTo>
                      <a:pt x="558" y="3126"/>
                      <a:pt x="1087" y="3479"/>
                      <a:pt x="1734" y="3625"/>
                    </a:cubicBezTo>
                    <a:cubicBezTo>
                      <a:pt x="1734" y="3714"/>
                      <a:pt x="1734" y="3772"/>
                      <a:pt x="1734" y="3831"/>
                    </a:cubicBezTo>
                    <a:cubicBezTo>
                      <a:pt x="1675" y="3919"/>
                      <a:pt x="1616" y="4037"/>
                      <a:pt x="1557" y="4125"/>
                    </a:cubicBezTo>
                    <a:cubicBezTo>
                      <a:pt x="676" y="3596"/>
                      <a:pt x="88" y="2920"/>
                      <a:pt x="147" y="2450"/>
                    </a:cubicBezTo>
                    <a:cubicBezTo>
                      <a:pt x="147" y="2186"/>
                      <a:pt x="353" y="1980"/>
                      <a:pt x="735" y="1863"/>
                    </a:cubicBezTo>
                    <a:cubicBezTo>
                      <a:pt x="999" y="1745"/>
                      <a:pt x="1293" y="1687"/>
                      <a:pt x="1587" y="1657"/>
                    </a:cubicBezTo>
                    <a:cubicBezTo>
                      <a:pt x="1763" y="1628"/>
                      <a:pt x="1910" y="1628"/>
                      <a:pt x="2086" y="1628"/>
                    </a:cubicBezTo>
                    <a:close/>
                    <a:moveTo>
                      <a:pt x="1763" y="3949"/>
                    </a:moveTo>
                    <a:cubicBezTo>
                      <a:pt x="1792" y="4096"/>
                      <a:pt x="1851" y="4213"/>
                      <a:pt x="1910" y="4301"/>
                    </a:cubicBezTo>
                    <a:lnTo>
                      <a:pt x="1616" y="4154"/>
                    </a:lnTo>
                    <a:lnTo>
                      <a:pt x="1763" y="3949"/>
                    </a:lnTo>
                    <a:close/>
                    <a:moveTo>
                      <a:pt x="5876" y="2803"/>
                    </a:moveTo>
                    <a:cubicBezTo>
                      <a:pt x="6199" y="3009"/>
                      <a:pt x="6434" y="3332"/>
                      <a:pt x="6522" y="3684"/>
                    </a:cubicBezTo>
                    <a:cubicBezTo>
                      <a:pt x="6551" y="3861"/>
                      <a:pt x="6493" y="4037"/>
                      <a:pt x="6375" y="4154"/>
                    </a:cubicBezTo>
                    <a:cubicBezTo>
                      <a:pt x="6316" y="4213"/>
                      <a:pt x="6287" y="4272"/>
                      <a:pt x="6228" y="4331"/>
                    </a:cubicBezTo>
                    <a:cubicBezTo>
                      <a:pt x="5905" y="4037"/>
                      <a:pt x="5553" y="3802"/>
                      <a:pt x="5171" y="3596"/>
                    </a:cubicBezTo>
                    <a:cubicBezTo>
                      <a:pt x="5200" y="3449"/>
                      <a:pt x="5200" y="3302"/>
                      <a:pt x="5200" y="3155"/>
                    </a:cubicBezTo>
                    <a:cubicBezTo>
                      <a:pt x="5435" y="3067"/>
                      <a:pt x="5641" y="2950"/>
                      <a:pt x="5876" y="2803"/>
                    </a:cubicBezTo>
                    <a:close/>
                    <a:moveTo>
                      <a:pt x="4495" y="3390"/>
                    </a:moveTo>
                    <a:lnTo>
                      <a:pt x="4642" y="3479"/>
                    </a:lnTo>
                    <a:cubicBezTo>
                      <a:pt x="4436" y="3861"/>
                      <a:pt x="4201" y="4213"/>
                      <a:pt x="3907" y="4566"/>
                    </a:cubicBezTo>
                    <a:cubicBezTo>
                      <a:pt x="3643" y="4272"/>
                      <a:pt x="3408" y="3978"/>
                      <a:pt x="3173" y="3655"/>
                    </a:cubicBezTo>
                    <a:cubicBezTo>
                      <a:pt x="3614" y="3625"/>
                      <a:pt x="4054" y="3537"/>
                      <a:pt x="4495" y="3390"/>
                    </a:cubicBezTo>
                    <a:close/>
                    <a:moveTo>
                      <a:pt x="4730" y="3479"/>
                    </a:moveTo>
                    <a:lnTo>
                      <a:pt x="5053" y="3655"/>
                    </a:lnTo>
                    <a:cubicBezTo>
                      <a:pt x="4965" y="4007"/>
                      <a:pt x="4759" y="4331"/>
                      <a:pt x="4436" y="4536"/>
                    </a:cubicBezTo>
                    <a:cubicBezTo>
                      <a:pt x="4319" y="4595"/>
                      <a:pt x="4201" y="4654"/>
                      <a:pt x="4054" y="4712"/>
                    </a:cubicBezTo>
                    <a:lnTo>
                      <a:pt x="4006" y="4640"/>
                    </a:lnTo>
                    <a:lnTo>
                      <a:pt x="4006" y="4640"/>
                    </a:lnTo>
                    <a:cubicBezTo>
                      <a:pt x="4295" y="4263"/>
                      <a:pt x="4527" y="3885"/>
                      <a:pt x="4730" y="3479"/>
                    </a:cubicBezTo>
                    <a:close/>
                    <a:moveTo>
                      <a:pt x="3056" y="3684"/>
                    </a:moveTo>
                    <a:cubicBezTo>
                      <a:pt x="3291" y="4007"/>
                      <a:pt x="3555" y="4331"/>
                      <a:pt x="3849" y="4654"/>
                    </a:cubicBezTo>
                    <a:lnTo>
                      <a:pt x="3761" y="4742"/>
                    </a:lnTo>
                    <a:cubicBezTo>
                      <a:pt x="3702" y="4745"/>
                      <a:pt x="3643" y="4746"/>
                      <a:pt x="3584" y="4746"/>
                    </a:cubicBezTo>
                    <a:cubicBezTo>
                      <a:pt x="3056" y="4746"/>
                      <a:pt x="2533" y="4627"/>
                      <a:pt x="2057" y="4389"/>
                    </a:cubicBezTo>
                    <a:lnTo>
                      <a:pt x="2086" y="4389"/>
                    </a:lnTo>
                    <a:cubicBezTo>
                      <a:pt x="1969" y="4213"/>
                      <a:pt x="1910" y="4037"/>
                      <a:pt x="1851" y="3861"/>
                    </a:cubicBezTo>
                    <a:lnTo>
                      <a:pt x="1998" y="3684"/>
                    </a:lnTo>
                    <a:cubicBezTo>
                      <a:pt x="2143" y="3705"/>
                      <a:pt x="2289" y="3726"/>
                      <a:pt x="2445" y="3726"/>
                    </a:cubicBezTo>
                    <a:cubicBezTo>
                      <a:pt x="2509" y="3726"/>
                      <a:pt x="2575" y="3722"/>
                      <a:pt x="2644" y="3714"/>
                    </a:cubicBezTo>
                    <a:cubicBezTo>
                      <a:pt x="2762" y="3714"/>
                      <a:pt x="2909" y="3684"/>
                      <a:pt x="3056" y="3684"/>
                    </a:cubicBezTo>
                    <a:close/>
                    <a:moveTo>
                      <a:pt x="2174" y="4536"/>
                    </a:moveTo>
                    <a:lnTo>
                      <a:pt x="2174" y="4536"/>
                    </a:lnTo>
                    <a:cubicBezTo>
                      <a:pt x="2644" y="4742"/>
                      <a:pt x="3144" y="4859"/>
                      <a:pt x="3672" y="4889"/>
                    </a:cubicBezTo>
                    <a:cubicBezTo>
                      <a:pt x="3555" y="5006"/>
                      <a:pt x="3408" y="5153"/>
                      <a:pt x="3291" y="5271"/>
                    </a:cubicBezTo>
                    <a:cubicBezTo>
                      <a:pt x="2850" y="5153"/>
                      <a:pt x="2468" y="4889"/>
                      <a:pt x="2174" y="4536"/>
                    </a:cubicBezTo>
                    <a:close/>
                    <a:moveTo>
                      <a:pt x="5141" y="3714"/>
                    </a:moveTo>
                    <a:cubicBezTo>
                      <a:pt x="5523" y="3890"/>
                      <a:pt x="5846" y="4125"/>
                      <a:pt x="6170" y="4389"/>
                    </a:cubicBezTo>
                    <a:cubicBezTo>
                      <a:pt x="5788" y="4801"/>
                      <a:pt x="5288" y="5094"/>
                      <a:pt x="4759" y="5271"/>
                    </a:cubicBezTo>
                    <a:cubicBezTo>
                      <a:pt x="4524" y="5124"/>
                      <a:pt x="4319" y="4947"/>
                      <a:pt x="4143" y="4771"/>
                    </a:cubicBezTo>
                    <a:cubicBezTo>
                      <a:pt x="4260" y="4742"/>
                      <a:pt x="4378" y="4683"/>
                      <a:pt x="4495" y="4624"/>
                    </a:cubicBezTo>
                    <a:cubicBezTo>
                      <a:pt x="4818" y="4389"/>
                      <a:pt x="5053" y="4066"/>
                      <a:pt x="5141" y="3714"/>
                    </a:cubicBezTo>
                    <a:close/>
                    <a:moveTo>
                      <a:pt x="4025" y="4801"/>
                    </a:moveTo>
                    <a:cubicBezTo>
                      <a:pt x="4201" y="4977"/>
                      <a:pt x="4407" y="5153"/>
                      <a:pt x="4613" y="5271"/>
                    </a:cubicBezTo>
                    <a:cubicBezTo>
                      <a:pt x="4407" y="5315"/>
                      <a:pt x="4201" y="5337"/>
                      <a:pt x="3999" y="5337"/>
                    </a:cubicBezTo>
                    <a:cubicBezTo>
                      <a:pt x="3797" y="5337"/>
                      <a:pt x="3599" y="5315"/>
                      <a:pt x="3408" y="5271"/>
                    </a:cubicBezTo>
                    <a:cubicBezTo>
                      <a:pt x="3555" y="5153"/>
                      <a:pt x="3702" y="5006"/>
                      <a:pt x="3819" y="4830"/>
                    </a:cubicBezTo>
                    <a:cubicBezTo>
                      <a:pt x="3907" y="4830"/>
                      <a:pt x="3966" y="4830"/>
                      <a:pt x="4025" y="4801"/>
                    </a:cubicBezTo>
                    <a:close/>
                    <a:moveTo>
                      <a:pt x="6228" y="4477"/>
                    </a:moveTo>
                    <a:cubicBezTo>
                      <a:pt x="6346" y="4595"/>
                      <a:pt x="6405" y="4742"/>
                      <a:pt x="6434" y="4918"/>
                    </a:cubicBezTo>
                    <a:cubicBezTo>
                      <a:pt x="6405" y="5036"/>
                      <a:pt x="6346" y="5153"/>
                      <a:pt x="6228" y="5212"/>
                    </a:cubicBezTo>
                    <a:cubicBezTo>
                      <a:pt x="6081" y="5388"/>
                      <a:pt x="5876" y="5506"/>
                      <a:pt x="5670" y="5535"/>
                    </a:cubicBezTo>
                    <a:cubicBezTo>
                      <a:pt x="5376" y="5535"/>
                      <a:pt x="5112" y="5476"/>
                      <a:pt x="4877" y="5329"/>
                    </a:cubicBezTo>
                    <a:cubicBezTo>
                      <a:pt x="5406" y="5153"/>
                      <a:pt x="5846" y="4859"/>
                      <a:pt x="6228" y="4477"/>
                    </a:cubicBezTo>
                    <a:close/>
                    <a:moveTo>
                      <a:pt x="1587" y="4242"/>
                    </a:moveTo>
                    <a:cubicBezTo>
                      <a:pt x="1734" y="4331"/>
                      <a:pt x="1851" y="4389"/>
                      <a:pt x="1998" y="4448"/>
                    </a:cubicBezTo>
                    <a:cubicBezTo>
                      <a:pt x="2292" y="4859"/>
                      <a:pt x="2703" y="5183"/>
                      <a:pt x="3202" y="5329"/>
                    </a:cubicBezTo>
                    <a:cubicBezTo>
                      <a:pt x="2791" y="5682"/>
                      <a:pt x="2292" y="5917"/>
                      <a:pt x="1734" y="5946"/>
                    </a:cubicBezTo>
                    <a:cubicBezTo>
                      <a:pt x="1440" y="5946"/>
                      <a:pt x="1234" y="5888"/>
                      <a:pt x="1146" y="5711"/>
                    </a:cubicBezTo>
                    <a:cubicBezTo>
                      <a:pt x="999" y="5447"/>
                      <a:pt x="1175" y="4889"/>
                      <a:pt x="1587" y="4242"/>
                    </a:cubicBezTo>
                    <a:close/>
                    <a:moveTo>
                      <a:pt x="4874" y="1"/>
                    </a:moveTo>
                    <a:cubicBezTo>
                      <a:pt x="4836" y="1"/>
                      <a:pt x="4797" y="4"/>
                      <a:pt x="4759" y="12"/>
                    </a:cubicBezTo>
                    <a:cubicBezTo>
                      <a:pt x="4319" y="100"/>
                      <a:pt x="3907" y="276"/>
                      <a:pt x="3555" y="541"/>
                    </a:cubicBezTo>
                    <a:cubicBezTo>
                      <a:pt x="3291" y="335"/>
                      <a:pt x="2938" y="218"/>
                      <a:pt x="2615" y="218"/>
                    </a:cubicBezTo>
                    <a:cubicBezTo>
                      <a:pt x="2497" y="218"/>
                      <a:pt x="2380" y="247"/>
                      <a:pt x="2292" y="335"/>
                    </a:cubicBezTo>
                    <a:cubicBezTo>
                      <a:pt x="2027" y="600"/>
                      <a:pt x="1969" y="982"/>
                      <a:pt x="2057" y="1540"/>
                    </a:cubicBezTo>
                    <a:cubicBezTo>
                      <a:pt x="1996" y="1536"/>
                      <a:pt x="1936" y="1534"/>
                      <a:pt x="1876" y="1534"/>
                    </a:cubicBezTo>
                    <a:cubicBezTo>
                      <a:pt x="1473" y="1534"/>
                      <a:pt x="1089" y="1617"/>
                      <a:pt x="705" y="1745"/>
                    </a:cubicBezTo>
                    <a:cubicBezTo>
                      <a:pt x="294" y="1892"/>
                      <a:pt x="88" y="2127"/>
                      <a:pt x="59" y="2450"/>
                    </a:cubicBezTo>
                    <a:cubicBezTo>
                      <a:pt x="0" y="2950"/>
                      <a:pt x="588" y="3655"/>
                      <a:pt x="1499" y="4184"/>
                    </a:cubicBezTo>
                    <a:cubicBezTo>
                      <a:pt x="1058" y="4859"/>
                      <a:pt x="882" y="5447"/>
                      <a:pt x="1058" y="5770"/>
                    </a:cubicBezTo>
                    <a:cubicBezTo>
                      <a:pt x="1190" y="5955"/>
                      <a:pt x="1416" y="6068"/>
                      <a:pt x="1653" y="6068"/>
                    </a:cubicBezTo>
                    <a:cubicBezTo>
                      <a:pt x="1680" y="6068"/>
                      <a:pt x="1707" y="6067"/>
                      <a:pt x="1734" y="6064"/>
                    </a:cubicBezTo>
                    <a:lnTo>
                      <a:pt x="1880" y="6064"/>
                    </a:lnTo>
                    <a:cubicBezTo>
                      <a:pt x="2409" y="5976"/>
                      <a:pt x="2879" y="5711"/>
                      <a:pt x="3291" y="5359"/>
                    </a:cubicBezTo>
                    <a:cubicBezTo>
                      <a:pt x="3511" y="5418"/>
                      <a:pt x="3746" y="5447"/>
                      <a:pt x="3985" y="5447"/>
                    </a:cubicBezTo>
                    <a:cubicBezTo>
                      <a:pt x="4223" y="5447"/>
                      <a:pt x="4466" y="5418"/>
                      <a:pt x="4701" y="5359"/>
                    </a:cubicBezTo>
                    <a:cubicBezTo>
                      <a:pt x="4965" y="5535"/>
                      <a:pt x="5288" y="5623"/>
                      <a:pt x="5641" y="5623"/>
                    </a:cubicBezTo>
                    <a:cubicBezTo>
                      <a:pt x="5876" y="5594"/>
                      <a:pt x="6111" y="5476"/>
                      <a:pt x="6287" y="5271"/>
                    </a:cubicBezTo>
                    <a:cubicBezTo>
                      <a:pt x="6405" y="5183"/>
                      <a:pt x="6463" y="5036"/>
                      <a:pt x="6493" y="4889"/>
                    </a:cubicBezTo>
                    <a:cubicBezTo>
                      <a:pt x="6493" y="4712"/>
                      <a:pt x="6405" y="4507"/>
                      <a:pt x="6258" y="4389"/>
                    </a:cubicBezTo>
                    <a:cubicBezTo>
                      <a:pt x="6316" y="4331"/>
                      <a:pt x="6375" y="4272"/>
                      <a:pt x="6434" y="4184"/>
                    </a:cubicBezTo>
                    <a:cubicBezTo>
                      <a:pt x="6551" y="4037"/>
                      <a:pt x="6610" y="3831"/>
                      <a:pt x="6581" y="3655"/>
                    </a:cubicBezTo>
                    <a:cubicBezTo>
                      <a:pt x="6493" y="3273"/>
                      <a:pt x="6258" y="2950"/>
                      <a:pt x="5935" y="2744"/>
                    </a:cubicBezTo>
                    <a:cubicBezTo>
                      <a:pt x="6463" y="2421"/>
                      <a:pt x="6757" y="2068"/>
                      <a:pt x="6698" y="1804"/>
                    </a:cubicBezTo>
                    <a:cubicBezTo>
                      <a:pt x="6669" y="1657"/>
                      <a:pt x="6522" y="1481"/>
                      <a:pt x="5964" y="1422"/>
                    </a:cubicBezTo>
                    <a:lnTo>
                      <a:pt x="5494" y="1422"/>
                    </a:lnTo>
                    <a:cubicBezTo>
                      <a:pt x="5582" y="1099"/>
                      <a:pt x="5582" y="746"/>
                      <a:pt x="5494" y="423"/>
                    </a:cubicBezTo>
                    <a:cubicBezTo>
                      <a:pt x="5392" y="168"/>
                      <a:pt x="5133" y="1"/>
                      <a:pt x="48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3183150" y="2468075"/>
                <a:ext cx="175550" cy="172250"/>
              </a:xfrm>
              <a:custGeom>
                <a:avLst/>
                <a:gdLst/>
                <a:ahLst/>
                <a:cxnLst/>
                <a:rect l="l" t="t" r="r" b="b"/>
                <a:pathLst>
                  <a:path w="7022" h="6890" extrusionOk="0">
                    <a:moveTo>
                      <a:pt x="4015" y="87"/>
                    </a:moveTo>
                    <a:cubicBezTo>
                      <a:pt x="4175" y="87"/>
                      <a:pt x="4338" y="158"/>
                      <a:pt x="4466" y="286"/>
                    </a:cubicBezTo>
                    <a:cubicBezTo>
                      <a:pt x="4642" y="580"/>
                      <a:pt x="4759" y="874"/>
                      <a:pt x="4789" y="1226"/>
                    </a:cubicBezTo>
                    <a:cubicBezTo>
                      <a:pt x="4524" y="1344"/>
                      <a:pt x="4289" y="1490"/>
                      <a:pt x="4084" y="1667"/>
                    </a:cubicBezTo>
                    <a:cubicBezTo>
                      <a:pt x="3702" y="1373"/>
                      <a:pt x="3261" y="1167"/>
                      <a:pt x="2821" y="1020"/>
                    </a:cubicBezTo>
                    <a:cubicBezTo>
                      <a:pt x="3056" y="668"/>
                      <a:pt x="3349" y="374"/>
                      <a:pt x="3731" y="168"/>
                    </a:cubicBezTo>
                    <a:cubicBezTo>
                      <a:pt x="3820" y="113"/>
                      <a:pt x="3917" y="87"/>
                      <a:pt x="4015" y="87"/>
                    </a:cubicBezTo>
                    <a:close/>
                    <a:moveTo>
                      <a:pt x="4084" y="1784"/>
                    </a:moveTo>
                    <a:cubicBezTo>
                      <a:pt x="4201" y="1872"/>
                      <a:pt x="4289" y="1931"/>
                      <a:pt x="4378" y="2019"/>
                    </a:cubicBezTo>
                    <a:lnTo>
                      <a:pt x="3899" y="2019"/>
                    </a:lnTo>
                    <a:cubicBezTo>
                      <a:pt x="3956" y="1941"/>
                      <a:pt x="4032" y="1863"/>
                      <a:pt x="4084" y="1784"/>
                    </a:cubicBezTo>
                    <a:close/>
                    <a:moveTo>
                      <a:pt x="4789" y="1314"/>
                    </a:moveTo>
                    <a:cubicBezTo>
                      <a:pt x="4818" y="1579"/>
                      <a:pt x="4848" y="1814"/>
                      <a:pt x="4848" y="2078"/>
                    </a:cubicBezTo>
                    <a:lnTo>
                      <a:pt x="4554" y="2049"/>
                    </a:lnTo>
                    <a:lnTo>
                      <a:pt x="4554" y="2049"/>
                    </a:lnTo>
                    <a:lnTo>
                      <a:pt x="4583" y="2078"/>
                    </a:lnTo>
                    <a:cubicBezTo>
                      <a:pt x="4436" y="1931"/>
                      <a:pt x="4319" y="1843"/>
                      <a:pt x="4172" y="1725"/>
                    </a:cubicBezTo>
                    <a:cubicBezTo>
                      <a:pt x="4348" y="1579"/>
                      <a:pt x="4583" y="1432"/>
                      <a:pt x="4789" y="1314"/>
                    </a:cubicBezTo>
                    <a:close/>
                    <a:moveTo>
                      <a:pt x="2762" y="1109"/>
                    </a:moveTo>
                    <a:cubicBezTo>
                      <a:pt x="3202" y="1255"/>
                      <a:pt x="3643" y="1461"/>
                      <a:pt x="4025" y="1725"/>
                    </a:cubicBezTo>
                    <a:cubicBezTo>
                      <a:pt x="3907" y="1814"/>
                      <a:pt x="3790" y="1931"/>
                      <a:pt x="3702" y="2049"/>
                    </a:cubicBezTo>
                    <a:cubicBezTo>
                      <a:pt x="3185" y="2049"/>
                      <a:pt x="2696" y="2133"/>
                      <a:pt x="2235" y="2246"/>
                    </a:cubicBezTo>
                    <a:lnTo>
                      <a:pt x="2235" y="2246"/>
                    </a:lnTo>
                    <a:cubicBezTo>
                      <a:pt x="2353" y="1838"/>
                      <a:pt x="2528" y="1459"/>
                      <a:pt x="2762" y="1109"/>
                    </a:cubicBezTo>
                    <a:close/>
                    <a:moveTo>
                      <a:pt x="5775" y="1071"/>
                    </a:moveTo>
                    <a:cubicBezTo>
                      <a:pt x="5916" y="1071"/>
                      <a:pt x="6017" y="1113"/>
                      <a:pt x="6081" y="1226"/>
                    </a:cubicBezTo>
                    <a:cubicBezTo>
                      <a:pt x="6199" y="1402"/>
                      <a:pt x="6023" y="1814"/>
                      <a:pt x="5641" y="2254"/>
                    </a:cubicBezTo>
                    <a:cubicBezTo>
                      <a:pt x="5406" y="2196"/>
                      <a:pt x="5171" y="2137"/>
                      <a:pt x="4936" y="2107"/>
                    </a:cubicBezTo>
                    <a:cubicBezTo>
                      <a:pt x="4936" y="1843"/>
                      <a:pt x="4906" y="1579"/>
                      <a:pt x="4877" y="1285"/>
                    </a:cubicBezTo>
                    <a:cubicBezTo>
                      <a:pt x="5024" y="1226"/>
                      <a:pt x="5171" y="1167"/>
                      <a:pt x="5347" y="1138"/>
                    </a:cubicBezTo>
                    <a:cubicBezTo>
                      <a:pt x="5518" y="1098"/>
                      <a:pt x="5660" y="1071"/>
                      <a:pt x="5775" y="1071"/>
                    </a:cubicBezTo>
                    <a:close/>
                    <a:moveTo>
                      <a:pt x="2137" y="1000"/>
                    </a:moveTo>
                    <a:cubicBezTo>
                      <a:pt x="2294" y="1000"/>
                      <a:pt x="2474" y="1027"/>
                      <a:pt x="2674" y="1079"/>
                    </a:cubicBezTo>
                    <a:cubicBezTo>
                      <a:pt x="2409" y="1432"/>
                      <a:pt x="2204" y="1843"/>
                      <a:pt x="2086" y="2284"/>
                    </a:cubicBezTo>
                    <a:cubicBezTo>
                      <a:pt x="1972" y="2312"/>
                      <a:pt x="1859" y="2341"/>
                      <a:pt x="1745" y="2369"/>
                    </a:cubicBezTo>
                    <a:lnTo>
                      <a:pt x="1745" y="2369"/>
                    </a:lnTo>
                    <a:cubicBezTo>
                      <a:pt x="1495" y="1912"/>
                      <a:pt x="1414" y="1514"/>
                      <a:pt x="1557" y="1255"/>
                    </a:cubicBezTo>
                    <a:cubicBezTo>
                      <a:pt x="1652" y="1085"/>
                      <a:pt x="1855" y="1000"/>
                      <a:pt x="2137" y="1000"/>
                    </a:cubicBezTo>
                    <a:close/>
                    <a:moveTo>
                      <a:pt x="4671" y="2166"/>
                    </a:moveTo>
                    <a:lnTo>
                      <a:pt x="4848" y="2196"/>
                    </a:lnTo>
                    <a:lnTo>
                      <a:pt x="4848" y="2401"/>
                    </a:lnTo>
                    <a:cubicBezTo>
                      <a:pt x="4789" y="2313"/>
                      <a:pt x="4730" y="2254"/>
                      <a:pt x="4671" y="2166"/>
                    </a:cubicBezTo>
                    <a:close/>
                    <a:moveTo>
                      <a:pt x="2027" y="2372"/>
                    </a:moveTo>
                    <a:cubicBezTo>
                      <a:pt x="1998" y="2489"/>
                      <a:pt x="1969" y="2577"/>
                      <a:pt x="1969" y="2695"/>
                    </a:cubicBezTo>
                    <a:cubicBezTo>
                      <a:pt x="1910" y="2607"/>
                      <a:pt x="1851" y="2548"/>
                      <a:pt x="1792" y="2460"/>
                    </a:cubicBezTo>
                    <a:lnTo>
                      <a:pt x="2027" y="2372"/>
                    </a:lnTo>
                    <a:close/>
                    <a:moveTo>
                      <a:pt x="4965" y="2225"/>
                    </a:moveTo>
                    <a:cubicBezTo>
                      <a:pt x="5171" y="2254"/>
                      <a:pt x="5376" y="2284"/>
                      <a:pt x="5582" y="2342"/>
                    </a:cubicBezTo>
                    <a:cubicBezTo>
                      <a:pt x="5435" y="2519"/>
                      <a:pt x="5288" y="2666"/>
                      <a:pt x="5112" y="2812"/>
                    </a:cubicBezTo>
                    <a:cubicBezTo>
                      <a:pt x="5053" y="2695"/>
                      <a:pt x="4994" y="2607"/>
                      <a:pt x="4936" y="2519"/>
                    </a:cubicBezTo>
                    <a:lnTo>
                      <a:pt x="4965" y="2225"/>
                    </a:lnTo>
                    <a:close/>
                    <a:moveTo>
                      <a:pt x="4936" y="2695"/>
                    </a:moveTo>
                    <a:cubicBezTo>
                      <a:pt x="4994" y="2754"/>
                      <a:pt x="5024" y="2812"/>
                      <a:pt x="5053" y="2871"/>
                    </a:cubicBezTo>
                    <a:lnTo>
                      <a:pt x="4906" y="2989"/>
                    </a:lnTo>
                    <a:cubicBezTo>
                      <a:pt x="4936" y="2901"/>
                      <a:pt x="4936" y="2783"/>
                      <a:pt x="4936" y="2695"/>
                    </a:cubicBezTo>
                    <a:close/>
                    <a:moveTo>
                      <a:pt x="4524" y="2166"/>
                    </a:moveTo>
                    <a:cubicBezTo>
                      <a:pt x="4642" y="2284"/>
                      <a:pt x="4759" y="2401"/>
                      <a:pt x="4848" y="2548"/>
                    </a:cubicBezTo>
                    <a:cubicBezTo>
                      <a:pt x="4848" y="2695"/>
                      <a:pt x="4818" y="2901"/>
                      <a:pt x="4789" y="3077"/>
                    </a:cubicBezTo>
                    <a:cubicBezTo>
                      <a:pt x="4730" y="3136"/>
                      <a:pt x="4642" y="3194"/>
                      <a:pt x="4554" y="3253"/>
                    </a:cubicBezTo>
                    <a:cubicBezTo>
                      <a:pt x="4275" y="3238"/>
                      <a:pt x="4003" y="3231"/>
                      <a:pt x="3731" y="3231"/>
                    </a:cubicBezTo>
                    <a:cubicBezTo>
                      <a:pt x="3469" y="3231"/>
                      <a:pt x="3207" y="3238"/>
                      <a:pt x="2939" y="3252"/>
                    </a:cubicBezTo>
                    <a:lnTo>
                      <a:pt x="2939" y="3252"/>
                    </a:lnTo>
                    <a:cubicBezTo>
                      <a:pt x="3174" y="2870"/>
                      <a:pt x="3438" y="2489"/>
                      <a:pt x="3761" y="2166"/>
                    </a:cubicBezTo>
                    <a:close/>
                    <a:moveTo>
                      <a:pt x="3614" y="2166"/>
                    </a:moveTo>
                    <a:cubicBezTo>
                      <a:pt x="3291" y="2489"/>
                      <a:pt x="3026" y="2871"/>
                      <a:pt x="2791" y="3253"/>
                    </a:cubicBezTo>
                    <a:lnTo>
                      <a:pt x="2497" y="3283"/>
                    </a:lnTo>
                    <a:lnTo>
                      <a:pt x="2497" y="3283"/>
                    </a:lnTo>
                    <a:cubicBezTo>
                      <a:pt x="2334" y="3119"/>
                      <a:pt x="2195" y="2979"/>
                      <a:pt x="2057" y="2812"/>
                    </a:cubicBezTo>
                    <a:cubicBezTo>
                      <a:pt x="2086" y="2666"/>
                      <a:pt x="2115" y="2519"/>
                      <a:pt x="2174" y="2372"/>
                    </a:cubicBezTo>
                    <a:cubicBezTo>
                      <a:pt x="2644" y="2254"/>
                      <a:pt x="3114" y="2166"/>
                      <a:pt x="3614" y="2166"/>
                    </a:cubicBezTo>
                    <a:close/>
                    <a:moveTo>
                      <a:pt x="4759" y="3224"/>
                    </a:moveTo>
                    <a:lnTo>
                      <a:pt x="4759" y="3283"/>
                    </a:lnTo>
                    <a:lnTo>
                      <a:pt x="4701" y="3283"/>
                    </a:lnTo>
                    <a:lnTo>
                      <a:pt x="4759" y="3224"/>
                    </a:lnTo>
                    <a:close/>
                    <a:moveTo>
                      <a:pt x="5083" y="2959"/>
                    </a:moveTo>
                    <a:cubicBezTo>
                      <a:pt x="5141" y="3077"/>
                      <a:pt x="5171" y="3194"/>
                      <a:pt x="5200" y="3312"/>
                    </a:cubicBezTo>
                    <a:lnTo>
                      <a:pt x="5200" y="3312"/>
                    </a:lnTo>
                    <a:lnTo>
                      <a:pt x="4877" y="3283"/>
                    </a:lnTo>
                    <a:lnTo>
                      <a:pt x="4906" y="3106"/>
                    </a:lnTo>
                    <a:lnTo>
                      <a:pt x="5083" y="2959"/>
                    </a:lnTo>
                    <a:close/>
                    <a:moveTo>
                      <a:pt x="2027" y="2930"/>
                    </a:moveTo>
                    <a:cubicBezTo>
                      <a:pt x="2115" y="3047"/>
                      <a:pt x="2233" y="3165"/>
                      <a:pt x="2380" y="3283"/>
                    </a:cubicBezTo>
                    <a:lnTo>
                      <a:pt x="1998" y="3337"/>
                    </a:lnTo>
                    <a:lnTo>
                      <a:pt x="1998" y="3337"/>
                    </a:lnTo>
                    <a:cubicBezTo>
                      <a:pt x="2002" y="3201"/>
                      <a:pt x="2027" y="3066"/>
                      <a:pt x="2027" y="2930"/>
                    </a:cubicBezTo>
                    <a:close/>
                    <a:moveTo>
                      <a:pt x="2732" y="3371"/>
                    </a:moveTo>
                    <a:lnTo>
                      <a:pt x="2674" y="3459"/>
                    </a:lnTo>
                    <a:lnTo>
                      <a:pt x="2585" y="3400"/>
                    </a:lnTo>
                    <a:lnTo>
                      <a:pt x="2732" y="3371"/>
                    </a:lnTo>
                    <a:close/>
                    <a:moveTo>
                      <a:pt x="5700" y="2372"/>
                    </a:moveTo>
                    <a:cubicBezTo>
                      <a:pt x="6081" y="2460"/>
                      <a:pt x="6375" y="2666"/>
                      <a:pt x="6610" y="2989"/>
                    </a:cubicBezTo>
                    <a:cubicBezTo>
                      <a:pt x="6669" y="3136"/>
                      <a:pt x="6669" y="3312"/>
                      <a:pt x="6610" y="3459"/>
                    </a:cubicBezTo>
                    <a:cubicBezTo>
                      <a:pt x="6581" y="3547"/>
                      <a:pt x="6551" y="3606"/>
                      <a:pt x="6522" y="3664"/>
                    </a:cubicBezTo>
                    <a:cubicBezTo>
                      <a:pt x="6140" y="3488"/>
                      <a:pt x="5729" y="3400"/>
                      <a:pt x="5288" y="3341"/>
                    </a:cubicBezTo>
                    <a:lnTo>
                      <a:pt x="5318" y="3341"/>
                    </a:lnTo>
                    <a:cubicBezTo>
                      <a:pt x="5288" y="3194"/>
                      <a:pt x="5229" y="3047"/>
                      <a:pt x="5171" y="2901"/>
                    </a:cubicBezTo>
                    <a:cubicBezTo>
                      <a:pt x="5376" y="2724"/>
                      <a:pt x="5553" y="2548"/>
                      <a:pt x="5700" y="2372"/>
                    </a:cubicBezTo>
                    <a:close/>
                    <a:moveTo>
                      <a:pt x="3643" y="3319"/>
                    </a:moveTo>
                    <a:cubicBezTo>
                      <a:pt x="3907" y="3319"/>
                      <a:pt x="4172" y="3327"/>
                      <a:pt x="4436" y="3341"/>
                    </a:cubicBezTo>
                    <a:cubicBezTo>
                      <a:pt x="4084" y="3606"/>
                      <a:pt x="3702" y="3811"/>
                      <a:pt x="3320" y="3988"/>
                    </a:cubicBezTo>
                    <a:cubicBezTo>
                      <a:pt x="3262" y="3959"/>
                      <a:pt x="3032" y="3786"/>
                      <a:pt x="2772" y="3527"/>
                    </a:cubicBezTo>
                    <a:lnTo>
                      <a:pt x="2772" y="3527"/>
                    </a:lnTo>
                    <a:cubicBezTo>
                      <a:pt x="2798" y="3475"/>
                      <a:pt x="2824" y="3420"/>
                      <a:pt x="2850" y="3341"/>
                    </a:cubicBezTo>
                    <a:cubicBezTo>
                      <a:pt x="3114" y="3327"/>
                      <a:pt x="3379" y="3319"/>
                      <a:pt x="3643" y="3319"/>
                    </a:cubicBezTo>
                    <a:close/>
                    <a:moveTo>
                      <a:pt x="2703" y="3606"/>
                    </a:moveTo>
                    <a:cubicBezTo>
                      <a:pt x="2938" y="3811"/>
                      <a:pt x="3144" y="3988"/>
                      <a:pt x="3232" y="4046"/>
                    </a:cubicBezTo>
                    <a:lnTo>
                      <a:pt x="2909" y="4193"/>
                    </a:lnTo>
                    <a:cubicBezTo>
                      <a:pt x="2732" y="4281"/>
                      <a:pt x="2556" y="4311"/>
                      <a:pt x="2380" y="4369"/>
                    </a:cubicBezTo>
                    <a:cubicBezTo>
                      <a:pt x="2468" y="4105"/>
                      <a:pt x="2585" y="3870"/>
                      <a:pt x="2703" y="3606"/>
                    </a:cubicBezTo>
                    <a:close/>
                    <a:moveTo>
                      <a:pt x="2468" y="3400"/>
                    </a:moveTo>
                    <a:lnTo>
                      <a:pt x="2615" y="3547"/>
                    </a:lnTo>
                    <a:cubicBezTo>
                      <a:pt x="2468" y="3811"/>
                      <a:pt x="2350" y="4105"/>
                      <a:pt x="2262" y="4369"/>
                    </a:cubicBezTo>
                    <a:lnTo>
                      <a:pt x="2115" y="4399"/>
                    </a:lnTo>
                    <a:cubicBezTo>
                      <a:pt x="2057" y="4281"/>
                      <a:pt x="2027" y="4164"/>
                      <a:pt x="1998" y="4017"/>
                    </a:cubicBezTo>
                    <a:cubicBezTo>
                      <a:pt x="1969" y="3841"/>
                      <a:pt x="1969" y="3664"/>
                      <a:pt x="1969" y="3459"/>
                    </a:cubicBezTo>
                    <a:cubicBezTo>
                      <a:pt x="2115" y="3429"/>
                      <a:pt x="2292" y="3429"/>
                      <a:pt x="2468" y="3400"/>
                    </a:cubicBezTo>
                    <a:close/>
                    <a:moveTo>
                      <a:pt x="1880" y="3488"/>
                    </a:moveTo>
                    <a:cubicBezTo>
                      <a:pt x="1880" y="3694"/>
                      <a:pt x="1880" y="3870"/>
                      <a:pt x="1910" y="4046"/>
                    </a:cubicBezTo>
                    <a:cubicBezTo>
                      <a:pt x="1939" y="4164"/>
                      <a:pt x="1969" y="4311"/>
                      <a:pt x="2027" y="4428"/>
                    </a:cubicBezTo>
                    <a:cubicBezTo>
                      <a:pt x="1946" y="4435"/>
                      <a:pt x="1868" y="4439"/>
                      <a:pt x="1792" y="4439"/>
                    </a:cubicBezTo>
                    <a:cubicBezTo>
                      <a:pt x="1238" y="4439"/>
                      <a:pt x="845" y="4264"/>
                      <a:pt x="793" y="4134"/>
                    </a:cubicBezTo>
                    <a:cubicBezTo>
                      <a:pt x="764" y="3988"/>
                      <a:pt x="882" y="3841"/>
                      <a:pt x="1146" y="3723"/>
                    </a:cubicBezTo>
                    <a:cubicBezTo>
                      <a:pt x="1381" y="3606"/>
                      <a:pt x="1645" y="3547"/>
                      <a:pt x="1880" y="3488"/>
                    </a:cubicBezTo>
                    <a:close/>
                    <a:moveTo>
                      <a:pt x="2204" y="4487"/>
                    </a:moveTo>
                    <a:lnTo>
                      <a:pt x="2174" y="4575"/>
                    </a:lnTo>
                    <a:cubicBezTo>
                      <a:pt x="2174" y="4546"/>
                      <a:pt x="2174" y="4516"/>
                      <a:pt x="2145" y="4487"/>
                    </a:cubicBezTo>
                    <a:close/>
                    <a:moveTo>
                      <a:pt x="4759" y="3371"/>
                    </a:moveTo>
                    <a:cubicBezTo>
                      <a:pt x="4671" y="3811"/>
                      <a:pt x="4583" y="4252"/>
                      <a:pt x="4436" y="4663"/>
                    </a:cubicBezTo>
                    <a:cubicBezTo>
                      <a:pt x="4084" y="4487"/>
                      <a:pt x="3761" y="4281"/>
                      <a:pt x="3437" y="4076"/>
                    </a:cubicBezTo>
                    <a:cubicBezTo>
                      <a:pt x="3819" y="3870"/>
                      <a:pt x="4231" y="3635"/>
                      <a:pt x="4583" y="3371"/>
                    </a:cubicBezTo>
                    <a:close/>
                    <a:moveTo>
                      <a:pt x="4848" y="3400"/>
                    </a:moveTo>
                    <a:lnTo>
                      <a:pt x="5200" y="3429"/>
                    </a:lnTo>
                    <a:cubicBezTo>
                      <a:pt x="5259" y="3811"/>
                      <a:pt x="5141" y="4164"/>
                      <a:pt x="4906" y="4458"/>
                    </a:cubicBezTo>
                    <a:cubicBezTo>
                      <a:pt x="4818" y="4575"/>
                      <a:pt x="4730" y="4693"/>
                      <a:pt x="4613" y="4751"/>
                    </a:cubicBezTo>
                    <a:lnTo>
                      <a:pt x="4524" y="4722"/>
                    </a:lnTo>
                    <a:cubicBezTo>
                      <a:pt x="4671" y="4281"/>
                      <a:pt x="4789" y="3841"/>
                      <a:pt x="4848" y="3400"/>
                    </a:cubicBezTo>
                    <a:close/>
                    <a:moveTo>
                      <a:pt x="1734" y="2489"/>
                    </a:moveTo>
                    <a:cubicBezTo>
                      <a:pt x="1792" y="2607"/>
                      <a:pt x="1880" y="2695"/>
                      <a:pt x="1969" y="2812"/>
                    </a:cubicBezTo>
                    <a:cubicBezTo>
                      <a:pt x="1910" y="2989"/>
                      <a:pt x="1910" y="3165"/>
                      <a:pt x="1880" y="3371"/>
                    </a:cubicBezTo>
                    <a:cubicBezTo>
                      <a:pt x="1616" y="3400"/>
                      <a:pt x="1352" y="3488"/>
                      <a:pt x="1117" y="3606"/>
                    </a:cubicBezTo>
                    <a:cubicBezTo>
                      <a:pt x="705" y="3782"/>
                      <a:pt x="676" y="3988"/>
                      <a:pt x="705" y="4134"/>
                    </a:cubicBezTo>
                    <a:cubicBezTo>
                      <a:pt x="756" y="4364"/>
                      <a:pt x="1230" y="4528"/>
                      <a:pt x="1797" y="4528"/>
                    </a:cubicBezTo>
                    <a:cubicBezTo>
                      <a:pt x="1882" y="4528"/>
                      <a:pt x="1969" y="4524"/>
                      <a:pt x="2057" y="4516"/>
                    </a:cubicBezTo>
                    <a:cubicBezTo>
                      <a:pt x="2086" y="4575"/>
                      <a:pt x="2115" y="4634"/>
                      <a:pt x="2145" y="4693"/>
                    </a:cubicBezTo>
                    <a:cubicBezTo>
                      <a:pt x="2086" y="4810"/>
                      <a:pt x="2057" y="4898"/>
                      <a:pt x="2027" y="5016"/>
                    </a:cubicBezTo>
                    <a:cubicBezTo>
                      <a:pt x="1028" y="4810"/>
                      <a:pt x="294" y="4369"/>
                      <a:pt x="177" y="3929"/>
                    </a:cubicBezTo>
                    <a:cubicBezTo>
                      <a:pt x="118" y="3606"/>
                      <a:pt x="265" y="3312"/>
                      <a:pt x="529" y="3136"/>
                    </a:cubicBezTo>
                    <a:cubicBezTo>
                      <a:pt x="764" y="2959"/>
                      <a:pt x="999" y="2812"/>
                      <a:pt x="1264" y="2695"/>
                    </a:cubicBezTo>
                    <a:cubicBezTo>
                      <a:pt x="1410" y="2636"/>
                      <a:pt x="1587" y="2577"/>
                      <a:pt x="1734" y="2489"/>
                    </a:cubicBezTo>
                    <a:close/>
                    <a:moveTo>
                      <a:pt x="5318" y="3459"/>
                    </a:moveTo>
                    <a:lnTo>
                      <a:pt x="5318" y="3459"/>
                    </a:lnTo>
                    <a:cubicBezTo>
                      <a:pt x="5729" y="3488"/>
                      <a:pt x="6111" y="3606"/>
                      <a:pt x="6493" y="3782"/>
                    </a:cubicBezTo>
                    <a:cubicBezTo>
                      <a:pt x="6258" y="4281"/>
                      <a:pt x="5905" y="4722"/>
                      <a:pt x="5435" y="5045"/>
                    </a:cubicBezTo>
                    <a:cubicBezTo>
                      <a:pt x="5200" y="4986"/>
                      <a:pt x="4936" y="4898"/>
                      <a:pt x="4701" y="4810"/>
                    </a:cubicBezTo>
                    <a:cubicBezTo>
                      <a:pt x="4818" y="4722"/>
                      <a:pt x="4906" y="4634"/>
                      <a:pt x="4994" y="4516"/>
                    </a:cubicBezTo>
                    <a:cubicBezTo>
                      <a:pt x="5229" y="4223"/>
                      <a:pt x="5347" y="3841"/>
                      <a:pt x="5318" y="3459"/>
                    </a:cubicBezTo>
                    <a:close/>
                    <a:moveTo>
                      <a:pt x="2204" y="4810"/>
                    </a:moveTo>
                    <a:cubicBezTo>
                      <a:pt x="2262" y="4898"/>
                      <a:pt x="2350" y="4986"/>
                      <a:pt x="2439" y="5075"/>
                    </a:cubicBezTo>
                    <a:lnTo>
                      <a:pt x="2145" y="5045"/>
                    </a:lnTo>
                    <a:cubicBezTo>
                      <a:pt x="2174" y="4957"/>
                      <a:pt x="2204" y="4898"/>
                      <a:pt x="2204" y="4810"/>
                    </a:cubicBezTo>
                    <a:close/>
                    <a:moveTo>
                      <a:pt x="6581" y="3811"/>
                    </a:moveTo>
                    <a:cubicBezTo>
                      <a:pt x="6728" y="3899"/>
                      <a:pt x="6845" y="4017"/>
                      <a:pt x="6904" y="4164"/>
                    </a:cubicBezTo>
                    <a:cubicBezTo>
                      <a:pt x="6933" y="4281"/>
                      <a:pt x="6904" y="4428"/>
                      <a:pt x="6816" y="4546"/>
                    </a:cubicBezTo>
                    <a:cubicBezTo>
                      <a:pt x="6757" y="4751"/>
                      <a:pt x="6581" y="4928"/>
                      <a:pt x="6375" y="5016"/>
                    </a:cubicBezTo>
                    <a:cubicBezTo>
                      <a:pt x="6223" y="5073"/>
                      <a:pt x="6047" y="5105"/>
                      <a:pt x="5870" y="5105"/>
                    </a:cubicBezTo>
                    <a:cubicBezTo>
                      <a:pt x="5773" y="5105"/>
                      <a:pt x="5676" y="5095"/>
                      <a:pt x="5582" y="5075"/>
                    </a:cubicBezTo>
                    <a:cubicBezTo>
                      <a:pt x="6023" y="4751"/>
                      <a:pt x="6346" y="4311"/>
                      <a:pt x="6581" y="3811"/>
                    </a:cubicBezTo>
                    <a:close/>
                    <a:moveTo>
                      <a:pt x="3320" y="4134"/>
                    </a:moveTo>
                    <a:cubicBezTo>
                      <a:pt x="3672" y="4369"/>
                      <a:pt x="4025" y="4575"/>
                      <a:pt x="4407" y="4781"/>
                    </a:cubicBezTo>
                    <a:lnTo>
                      <a:pt x="4348" y="4898"/>
                    </a:lnTo>
                    <a:cubicBezTo>
                      <a:pt x="3936" y="5050"/>
                      <a:pt x="3508" y="5138"/>
                      <a:pt x="3075" y="5138"/>
                    </a:cubicBezTo>
                    <a:cubicBezTo>
                      <a:pt x="2922" y="5138"/>
                      <a:pt x="2768" y="5127"/>
                      <a:pt x="2615" y="5104"/>
                    </a:cubicBezTo>
                    <a:cubicBezTo>
                      <a:pt x="2468" y="4986"/>
                      <a:pt x="2350" y="4840"/>
                      <a:pt x="2262" y="4693"/>
                    </a:cubicBezTo>
                    <a:cubicBezTo>
                      <a:pt x="2262" y="4604"/>
                      <a:pt x="2292" y="4546"/>
                      <a:pt x="2321" y="4487"/>
                    </a:cubicBezTo>
                    <a:cubicBezTo>
                      <a:pt x="2527" y="4428"/>
                      <a:pt x="2732" y="4369"/>
                      <a:pt x="2938" y="4311"/>
                    </a:cubicBezTo>
                    <a:cubicBezTo>
                      <a:pt x="3056" y="4252"/>
                      <a:pt x="3202" y="4193"/>
                      <a:pt x="3320" y="4134"/>
                    </a:cubicBezTo>
                    <a:close/>
                    <a:moveTo>
                      <a:pt x="4613" y="4869"/>
                    </a:moveTo>
                    <a:cubicBezTo>
                      <a:pt x="4848" y="4986"/>
                      <a:pt x="5083" y="5075"/>
                      <a:pt x="5318" y="5133"/>
                    </a:cubicBezTo>
                    <a:cubicBezTo>
                      <a:pt x="4965" y="5339"/>
                      <a:pt x="4583" y="5486"/>
                      <a:pt x="4172" y="5515"/>
                    </a:cubicBezTo>
                    <a:cubicBezTo>
                      <a:pt x="4260" y="5339"/>
                      <a:pt x="4348" y="5163"/>
                      <a:pt x="4436" y="4957"/>
                    </a:cubicBezTo>
                    <a:cubicBezTo>
                      <a:pt x="4495" y="4928"/>
                      <a:pt x="4554" y="4898"/>
                      <a:pt x="4613" y="4869"/>
                    </a:cubicBezTo>
                    <a:close/>
                    <a:moveTo>
                      <a:pt x="4289" y="5016"/>
                    </a:moveTo>
                    <a:lnTo>
                      <a:pt x="4289" y="5016"/>
                    </a:lnTo>
                    <a:cubicBezTo>
                      <a:pt x="4231" y="5192"/>
                      <a:pt x="4143" y="5368"/>
                      <a:pt x="4054" y="5545"/>
                    </a:cubicBezTo>
                    <a:cubicBezTo>
                      <a:pt x="4010" y="5548"/>
                      <a:pt x="3965" y="5549"/>
                      <a:pt x="3921" y="5549"/>
                    </a:cubicBezTo>
                    <a:cubicBezTo>
                      <a:pt x="3525" y="5549"/>
                      <a:pt x="3131" y="5433"/>
                      <a:pt x="2762" y="5221"/>
                    </a:cubicBezTo>
                    <a:lnTo>
                      <a:pt x="2762" y="5221"/>
                    </a:lnTo>
                    <a:cubicBezTo>
                      <a:pt x="2848" y="5226"/>
                      <a:pt x="2933" y="5229"/>
                      <a:pt x="3019" y="5229"/>
                    </a:cubicBezTo>
                    <a:cubicBezTo>
                      <a:pt x="3461" y="5229"/>
                      <a:pt x="3896" y="5163"/>
                      <a:pt x="4289" y="5016"/>
                    </a:cubicBezTo>
                    <a:close/>
                    <a:moveTo>
                      <a:pt x="2115" y="5133"/>
                    </a:moveTo>
                    <a:cubicBezTo>
                      <a:pt x="2262" y="5192"/>
                      <a:pt x="2439" y="5192"/>
                      <a:pt x="2585" y="5192"/>
                    </a:cubicBezTo>
                    <a:cubicBezTo>
                      <a:pt x="2963" y="5488"/>
                      <a:pt x="3414" y="5636"/>
                      <a:pt x="3871" y="5636"/>
                    </a:cubicBezTo>
                    <a:cubicBezTo>
                      <a:pt x="3912" y="5636"/>
                      <a:pt x="3954" y="5635"/>
                      <a:pt x="3996" y="5633"/>
                    </a:cubicBezTo>
                    <a:lnTo>
                      <a:pt x="3996" y="5633"/>
                    </a:lnTo>
                    <a:cubicBezTo>
                      <a:pt x="3731" y="6103"/>
                      <a:pt x="3320" y="6485"/>
                      <a:pt x="2821" y="6720"/>
                    </a:cubicBezTo>
                    <a:cubicBezTo>
                      <a:pt x="2730" y="6771"/>
                      <a:pt x="2635" y="6794"/>
                      <a:pt x="2541" y="6794"/>
                    </a:cubicBezTo>
                    <a:cubicBezTo>
                      <a:pt x="2420" y="6794"/>
                      <a:pt x="2303" y="6756"/>
                      <a:pt x="2204" y="6690"/>
                    </a:cubicBezTo>
                    <a:cubicBezTo>
                      <a:pt x="1969" y="6455"/>
                      <a:pt x="1910" y="5868"/>
                      <a:pt x="2115" y="5133"/>
                    </a:cubicBezTo>
                    <a:close/>
                    <a:moveTo>
                      <a:pt x="4039" y="0"/>
                    </a:moveTo>
                    <a:cubicBezTo>
                      <a:pt x="3925" y="0"/>
                      <a:pt x="3810" y="26"/>
                      <a:pt x="3702" y="80"/>
                    </a:cubicBezTo>
                    <a:cubicBezTo>
                      <a:pt x="3320" y="315"/>
                      <a:pt x="2997" y="609"/>
                      <a:pt x="2762" y="991"/>
                    </a:cubicBezTo>
                    <a:cubicBezTo>
                      <a:pt x="2600" y="932"/>
                      <a:pt x="2431" y="903"/>
                      <a:pt x="2262" y="903"/>
                    </a:cubicBezTo>
                    <a:cubicBezTo>
                      <a:pt x="2093" y="903"/>
                      <a:pt x="1925" y="932"/>
                      <a:pt x="1763" y="991"/>
                    </a:cubicBezTo>
                    <a:cubicBezTo>
                      <a:pt x="1645" y="1050"/>
                      <a:pt x="1557" y="1109"/>
                      <a:pt x="1499" y="1226"/>
                    </a:cubicBezTo>
                    <a:cubicBezTo>
                      <a:pt x="1352" y="1608"/>
                      <a:pt x="1410" y="2078"/>
                      <a:pt x="1675" y="2431"/>
                    </a:cubicBezTo>
                    <a:cubicBezTo>
                      <a:pt x="1234" y="2577"/>
                      <a:pt x="823" y="2783"/>
                      <a:pt x="470" y="3077"/>
                    </a:cubicBezTo>
                    <a:cubicBezTo>
                      <a:pt x="177" y="3253"/>
                      <a:pt x="0" y="3606"/>
                      <a:pt x="59" y="3958"/>
                    </a:cubicBezTo>
                    <a:cubicBezTo>
                      <a:pt x="206" y="4458"/>
                      <a:pt x="970" y="4898"/>
                      <a:pt x="1998" y="5104"/>
                    </a:cubicBezTo>
                    <a:cubicBezTo>
                      <a:pt x="1792" y="5897"/>
                      <a:pt x="1851" y="6485"/>
                      <a:pt x="2115" y="6749"/>
                    </a:cubicBezTo>
                    <a:cubicBezTo>
                      <a:pt x="2229" y="6846"/>
                      <a:pt x="2369" y="6890"/>
                      <a:pt x="2511" y="6890"/>
                    </a:cubicBezTo>
                    <a:cubicBezTo>
                      <a:pt x="2627" y="6890"/>
                      <a:pt x="2744" y="6861"/>
                      <a:pt x="2850" y="6808"/>
                    </a:cubicBezTo>
                    <a:lnTo>
                      <a:pt x="2997" y="6749"/>
                    </a:lnTo>
                    <a:cubicBezTo>
                      <a:pt x="3467" y="6485"/>
                      <a:pt x="3849" y="6103"/>
                      <a:pt x="4084" y="5603"/>
                    </a:cubicBezTo>
                    <a:cubicBezTo>
                      <a:pt x="4583" y="5574"/>
                      <a:pt x="5024" y="5398"/>
                      <a:pt x="5435" y="5133"/>
                    </a:cubicBezTo>
                    <a:cubicBezTo>
                      <a:pt x="5576" y="5172"/>
                      <a:pt x="5723" y="5193"/>
                      <a:pt x="5868" y="5193"/>
                    </a:cubicBezTo>
                    <a:cubicBezTo>
                      <a:pt x="6055" y="5193"/>
                      <a:pt x="6239" y="5157"/>
                      <a:pt x="6405" y="5075"/>
                    </a:cubicBezTo>
                    <a:cubicBezTo>
                      <a:pt x="6640" y="4986"/>
                      <a:pt x="6816" y="4781"/>
                      <a:pt x="6904" y="4546"/>
                    </a:cubicBezTo>
                    <a:cubicBezTo>
                      <a:pt x="6992" y="4428"/>
                      <a:pt x="7022" y="4281"/>
                      <a:pt x="6992" y="4134"/>
                    </a:cubicBezTo>
                    <a:cubicBezTo>
                      <a:pt x="6904" y="3958"/>
                      <a:pt x="6786" y="3811"/>
                      <a:pt x="6610" y="3723"/>
                    </a:cubicBezTo>
                    <a:cubicBezTo>
                      <a:pt x="6640" y="3635"/>
                      <a:pt x="6669" y="3576"/>
                      <a:pt x="6698" y="3488"/>
                    </a:cubicBezTo>
                    <a:cubicBezTo>
                      <a:pt x="6786" y="3312"/>
                      <a:pt x="6757" y="3106"/>
                      <a:pt x="6669" y="2901"/>
                    </a:cubicBezTo>
                    <a:cubicBezTo>
                      <a:pt x="6463" y="2577"/>
                      <a:pt x="6140" y="2372"/>
                      <a:pt x="5758" y="2284"/>
                    </a:cubicBezTo>
                    <a:cubicBezTo>
                      <a:pt x="6170" y="1784"/>
                      <a:pt x="6316" y="1373"/>
                      <a:pt x="6170" y="1138"/>
                    </a:cubicBezTo>
                    <a:cubicBezTo>
                      <a:pt x="6107" y="1055"/>
                      <a:pt x="6001" y="972"/>
                      <a:pt x="5747" y="972"/>
                    </a:cubicBezTo>
                    <a:cubicBezTo>
                      <a:pt x="5641" y="972"/>
                      <a:pt x="5510" y="986"/>
                      <a:pt x="5347" y="1020"/>
                    </a:cubicBezTo>
                    <a:cubicBezTo>
                      <a:pt x="5200" y="1050"/>
                      <a:pt x="5053" y="1109"/>
                      <a:pt x="4906" y="1167"/>
                    </a:cubicBezTo>
                    <a:cubicBezTo>
                      <a:pt x="4877" y="844"/>
                      <a:pt x="4759" y="521"/>
                      <a:pt x="4554" y="227"/>
                    </a:cubicBezTo>
                    <a:cubicBezTo>
                      <a:pt x="4424" y="78"/>
                      <a:pt x="423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3739125" y="2602150"/>
                <a:ext cx="169675" cy="149475"/>
              </a:xfrm>
              <a:custGeom>
                <a:avLst/>
                <a:gdLst/>
                <a:ahLst/>
                <a:cxnLst/>
                <a:rect l="l" t="t" r="r" b="b"/>
                <a:pathLst>
                  <a:path w="6787" h="5979" extrusionOk="0">
                    <a:moveTo>
                      <a:pt x="2832" y="648"/>
                    </a:moveTo>
                    <a:cubicBezTo>
                      <a:pt x="3049" y="648"/>
                      <a:pt x="3262" y="677"/>
                      <a:pt x="3467" y="740"/>
                    </a:cubicBezTo>
                    <a:cubicBezTo>
                      <a:pt x="3320" y="887"/>
                      <a:pt x="3173" y="1004"/>
                      <a:pt x="3026" y="1151"/>
                    </a:cubicBezTo>
                    <a:cubicBezTo>
                      <a:pt x="2967" y="1180"/>
                      <a:pt x="2908" y="1180"/>
                      <a:pt x="2850" y="1180"/>
                    </a:cubicBezTo>
                    <a:cubicBezTo>
                      <a:pt x="2673" y="1004"/>
                      <a:pt x="2468" y="857"/>
                      <a:pt x="2262" y="710"/>
                    </a:cubicBezTo>
                    <a:cubicBezTo>
                      <a:pt x="2453" y="669"/>
                      <a:pt x="2644" y="648"/>
                      <a:pt x="2832" y="648"/>
                    </a:cubicBezTo>
                    <a:close/>
                    <a:moveTo>
                      <a:pt x="1317" y="440"/>
                    </a:moveTo>
                    <a:cubicBezTo>
                      <a:pt x="1566" y="440"/>
                      <a:pt x="1793" y="524"/>
                      <a:pt x="1998" y="652"/>
                    </a:cubicBezTo>
                    <a:cubicBezTo>
                      <a:pt x="1498" y="799"/>
                      <a:pt x="999" y="1063"/>
                      <a:pt x="617" y="1445"/>
                    </a:cubicBezTo>
                    <a:cubicBezTo>
                      <a:pt x="499" y="1327"/>
                      <a:pt x="441" y="1180"/>
                      <a:pt x="441" y="1004"/>
                    </a:cubicBezTo>
                    <a:cubicBezTo>
                      <a:pt x="470" y="887"/>
                      <a:pt x="529" y="769"/>
                      <a:pt x="646" y="710"/>
                    </a:cubicBezTo>
                    <a:cubicBezTo>
                      <a:pt x="793" y="534"/>
                      <a:pt x="999" y="446"/>
                      <a:pt x="1205" y="446"/>
                    </a:cubicBezTo>
                    <a:cubicBezTo>
                      <a:pt x="1243" y="442"/>
                      <a:pt x="1280" y="440"/>
                      <a:pt x="1317" y="440"/>
                    </a:cubicBezTo>
                    <a:close/>
                    <a:moveTo>
                      <a:pt x="3584" y="799"/>
                    </a:moveTo>
                    <a:cubicBezTo>
                      <a:pt x="4025" y="916"/>
                      <a:pt x="4407" y="1180"/>
                      <a:pt x="4671" y="1533"/>
                    </a:cubicBezTo>
                    <a:cubicBezTo>
                      <a:pt x="4201" y="1298"/>
                      <a:pt x="3702" y="1180"/>
                      <a:pt x="3173" y="1180"/>
                    </a:cubicBezTo>
                    <a:cubicBezTo>
                      <a:pt x="3290" y="1034"/>
                      <a:pt x="3437" y="916"/>
                      <a:pt x="3584" y="799"/>
                    </a:cubicBezTo>
                    <a:close/>
                    <a:moveTo>
                      <a:pt x="5235" y="89"/>
                    </a:moveTo>
                    <a:cubicBezTo>
                      <a:pt x="5423" y="89"/>
                      <a:pt x="5623" y="200"/>
                      <a:pt x="5729" y="358"/>
                    </a:cubicBezTo>
                    <a:cubicBezTo>
                      <a:pt x="5876" y="652"/>
                      <a:pt x="5699" y="1210"/>
                      <a:pt x="5259" y="1827"/>
                    </a:cubicBezTo>
                    <a:cubicBezTo>
                      <a:pt x="5141" y="1739"/>
                      <a:pt x="4994" y="1680"/>
                      <a:pt x="4847" y="1592"/>
                    </a:cubicBezTo>
                    <a:cubicBezTo>
                      <a:pt x="4583" y="1180"/>
                      <a:pt x="4172" y="857"/>
                      <a:pt x="3702" y="710"/>
                    </a:cubicBezTo>
                    <a:cubicBezTo>
                      <a:pt x="4113" y="328"/>
                      <a:pt x="4612" y="123"/>
                      <a:pt x="5171" y="93"/>
                    </a:cubicBezTo>
                    <a:cubicBezTo>
                      <a:pt x="5192" y="90"/>
                      <a:pt x="5213" y="89"/>
                      <a:pt x="5235" y="89"/>
                    </a:cubicBezTo>
                    <a:close/>
                    <a:moveTo>
                      <a:pt x="4936" y="1739"/>
                    </a:moveTo>
                    <a:lnTo>
                      <a:pt x="5200" y="1915"/>
                    </a:lnTo>
                    <a:cubicBezTo>
                      <a:pt x="5171" y="1974"/>
                      <a:pt x="5112" y="2032"/>
                      <a:pt x="5053" y="2091"/>
                    </a:cubicBezTo>
                    <a:cubicBezTo>
                      <a:pt x="5024" y="1974"/>
                      <a:pt x="4994" y="1856"/>
                      <a:pt x="4936" y="1739"/>
                    </a:cubicBezTo>
                    <a:close/>
                    <a:moveTo>
                      <a:pt x="2115" y="740"/>
                    </a:moveTo>
                    <a:cubicBezTo>
                      <a:pt x="2350" y="857"/>
                      <a:pt x="2556" y="1034"/>
                      <a:pt x="2732" y="1210"/>
                    </a:cubicBezTo>
                    <a:cubicBezTo>
                      <a:pt x="2585" y="1269"/>
                      <a:pt x="2468" y="1298"/>
                      <a:pt x="2350" y="1386"/>
                    </a:cubicBezTo>
                    <a:cubicBezTo>
                      <a:pt x="2027" y="1592"/>
                      <a:pt x="1792" y="1915"/>
                      <a:pt x="1675" y="2267"/>
                    </a:cubicBezTo>
                    <a:cubicBezTo>
                      <a:pt x="1322" y="2091"/>
                      <a:pt x="970" y="1827"/>
                      <a:pt x="676" y="1533"/>
                    </a:cubicBezTo>
                    <a:cubicBezTo>
                      <a:pt x="1087" y="1151"/>
                      <a:pt x="1586" y="857"/>
                      <a:pt x="2115" y="740"/>
                    </a:cubicBezTo>
                    <a:close/>
                    <a:moveTo>
                      <a:pt x="3085" y="1269"/>
                    </a:moveTo>
                    <a:cubicBezTo>
                      <a:pt x="3672" y="1269"/>
                      <a:pt x="4260" y="1415"/>
                      <a:pt x="4789" y="1680"/>
                    </a:cubicBezTo>
                    <a:cubicBezTo>
                      <a:pt x="4877" y="1856"/>
                      <a:pt x="4936" y="2032"/>
                      <a:pt x="4965" y="2209"/>
                    </a:cubicBezTo>
                    <a:cubicBezTo>
                      <a:pt x="4936" y="2267"/>
                      <a:pt x="4877" y="2326"/>
                      <a:pt x="4818" y="2385"/>
                    </a:cubicBezTo>
                    <a:cubicBezTo>
                      <a:pt x="4612" y="2326"/>
                      <a:pt x="4407" y="2326"/>
                      <a:pt x="4201" y="2326"/>
                    </a:cubicBezTo>
                    <a:cubicBezTo>
                      <a:pt x="4054" y="2326"/>
                      <a:pt x="3907" y="2356"/>
                      <a:pt x="3760" y="2356"/>
                    </a:cubicBezTo>
                    <a:cubicBezTo>
                      <a:pt x="3525" y="2003"/>
                      <a:pt x="3290" y="1680"/>
                      <a:pt x="2997" y="1357"/>
                    </a:cubicBezTo>
                    <a:lnTo>
                      <a:pt x="3085" y="1269"/>
                    </a:lnTo>
                    <a:close/>
                    <a:moveTo>
                      <a:pt x="4994" y="2326"/>
                    </a:moveTo>
                    <a:lnTo>
                      <a:pt x="4994" y="2414"/>
                    </a:lnTo>
                    <a:lnTo>
                      <a:pt x="4965" y="2385"/>
                    </a:lnTo>
                    <a:lnTo>
                      <a:pt x="4994" y="2326"/>
                    </a:lnTo>
                    <a:close/>
                    <a:moveTo>
                      <a:pt x="2791" y="1298"/>
                    </a:moveTo>
                    <a:lnTo>
                      <a:pt x="2850" y="1357"/>
                    </a:lnTo>
                    <a:cubicBezTo>
                      <a:pt x="2556" y="1709"/>
                      <a:pt x="2321" y="2091"/>
                      <a:pt x="2086" y="2473"/>
                    </a:cubicBezTo>
                    <a:cubicBezTo>
                      <a:pt x="1968" y="2444"/>
                      <a:pt x="1880" y="2385"/>
                      <a:pt x="1763" y="2326"/>
                    </a:cubicBezTo>
                    <a:cubicBezTo>
                      <a:pt x="1880" y="1974"/>
                      <a:pt x="2086" y="1650"/>
                      <a:pt x="2409" y="1474"/>
                    </a:cubicBezTo>
                    <a:cubicBezTo>
                      <a:pt x="2527" y="1386"/>
                      <a:pt x="2673" y="1327"/>
                      <a:pt x="2791" y="1298"/>
                    </a:cubicBezTo>
                    <a:close/>
                    <a:moveTo>
                      <a:pt x="2938" y="1445"/>
                    </a:moveTo>
                    <a:cubicBezTo>
                      <a:pt x="3202" y="1739"/>
                      <a:pt x="3437" y="2032"/>
                      <a:pt x="3672" y="2356"/>
                    </a:cubicBezTo>
                    <a:lnTo>
                      <a:pt x="3643" y="2356"/>
                    </a:lnTo>
                    <a:cubicBezTo>
                      <a:pt x="3202" y="2414"/>
                      <a:pt x="2762" y="2502"/>
                      <a:pt x="2321" y="2620"/>
                    </a:cubicBezTo>
                    <a:lnTo>
                      <a:pt x="2174" y="2532"/>
                    </a:lnTo>
                    <a:cubicBezTo>
                      <a:pt x="2380" y="2150"/>
                      <a:pt x="2644" y="1768"/>
                      <a:pt x="2938" y="1445"/>
                    </a:cubicBezTo>
                    <a:close/>
                    <a:moveTo>
                      <a:pt x="2115" y="2620"/>
                    </a:moveTo>
                    <a:lnTo>
                      <a:pt x="2174" y="2649"/>
                    </a:lnTo>
                    <a:lnTo>
                      <a:pt x="2086" y="2679"/>
                    </a:lnTo>
                    <a:cubicBezTo>
                      <a:pt x="2115" y="2649"/>
                      <a:pt x="2115" y="2620"/>
                      <a:pt x="2115" y="2620"/>
                    </a:cubicBezTo>
                    <a:close/>
                    <a:moveTo>
                      <a:pt x="1733" y="2414"/>
                    </a:moveTo>
                    <a:lnTo>
                      <a:pt x="2027" y="2561"/>
                    </a:lnTo>
                    <a:lnTo>
                      <a:pt x="1968" y="2708"/>
                    </a:lnTo>
                    <a:lnTo>
                      <a:pt x="1704" y="2796"/>
                    </a:lnTo>
                    <a:cubicBezTo>
                      <a:pt x="1704" y="2679"/>
                      <a:pt x="1733" y="2532"/>
                      <a:pt x="1733" y="2414"/>
                    </a:cubicBezTo>
                    <a:close/>
                    <a:moveTo>
                      <a:pt x="4201" y="2414"/>
                    </a:moveTo>
                    <a:cubicBezTo>
                      <a:pt x="4377" y="2414"/>
                      <a:pt x="4583" y="2444"/>
                      <a:pt x="4759" y="2473"/>
                    </a:cubicBezTo>
                    <a:cubicBezTo>
                      <a:pt x="4554" y="2649"/>
                      <a:pt x="4377" y="2855"/>
                      <a:pt x="4172" y="3031"/>
                    </a:cubicBezTo>
                    <a:cubicBezTo>
                      <a:pt x="4025" y="2767"/>
                      <a:pt x="3907" y="2561"/>
                      <a:pt x="3819" y="2444"/>
                    </a:cubicBezTo>
                    <a:lnTo>
                      <a:pt x="4201" y="2414"/>
                    </a:lnTo>
                    <a:close/>
                    <a:moveTo>
                      <a:pt x="617" y="1592"/>
                    </a:moveTo>
                    <a:cubicBezTo>
                      <a:pt x="911" y="1915"/>
                      <a:pt x="1263" y="2150"/>
                      <a:pt x="1645" y="2356"/>
                    </a:cubicBezTo>
                    <a:cubicBezTo>
                      <a:pt x="1616" y="2502"/>
                      <a:pt x="1616" y="2679"/>
                      <a:pt x="1616" y="2826"/>
                    </a:cubicBezTo>
                    <a:cubicBezTo>
                      <a:pt x="1381" y="2914"/>
                      <a:pt x="1146" y="3002"/>
                      <a:pt x="940" y="3119"/>
                    </a:cubicBezTo>
                    <a:cubicBezTo>
                      <a:pt x="617" y="2914"/>
                      <a:pt x="411" y="2620"/>
                      <a:pt x="323" y="2238"/>
                    </a:cubicBezTo>
                    <a:cubicBezTo>
                      <a:pt x="294" y="2062"/>
                      <a:pt x="353" y="1915"/>
                      <a:pt x="470" y="1768"/>
                    </a:cubicBezTo>
                    <a:lnTo>
                      <a:pt x="617" y="1592"/>
                    </a:lnTo>
                    <a:close/>
                    <a:moveTo>
                      <a:pt x="1880" y="2826"/>
                    </a:moveTo>
                    <a:cubicBezTo>
                      <a:pt x="1851" y="2943"/>
                      <a:pt x="1792" y="3031"/>
                      <a:pt x="1733" y="3119"/>
                    </a:cubicBezTo>
                    <a:cubicBezTo>
                      <a:pt x="1733" y="3061"/>
                      <a:pt x="1733" y="2972"/>
                      <a:pt x="1704" y="2914"/>
                    </a:cubicBezTo>
                    <a:lnTo>
                      <a:pt x="1880" y="2826"/>
                    </a:lnTo>
                    <a:close/>
                    <a:moveTo>
                      <a:pt x="3731" y="2444"/>
                    </a:moveTo>
                    <a:cubicBezTo>
                      <a:pt x="3760" y="2532"/>
                      <a:pt x="3907" y="2767"/>
                      <a:pt x="4084" y="3090"/>
                    </a:cubicBezTo>
                    <a:lnTo>
                      <a:pt x="3937" y="3207"/>
                    </a:lnTo>
                    <a:cubicBezTo>
                      <a:pt x="3437" y="3061"/>
                      <a:pt x="2938" y="2884"/>
                      <a:pt x="2468" y="2679"/>
                    </a:cubicBezTo>
                    <a:cubicBezTo>
                      <a:pt x="2879" y="2561"/>
                      <a:pt x="3290" y="2502"/>
                      <a:pt x="3731" y="2444"/>
                    </a:cubicBezTo>
                    <a:close/>
                    <a:moveTo>
                      <a:pt x="4113" y="3178"/>
                    </a:moveTo>
                    <a:lnTo>
                      <a:pt x="4172" y="3266"/>
                    </a:lnTo>
                    <a:lnTo>
                      <a:pt x="4054" y="3237"/>
                    </a:lnTo>
                    <a:lnTo>
                      <a:pt x="4113" y="3178"/>
                    </a:lnTo>
                    <a:close/>
                    <a:moveTo>
                      <a:pt x="4877" y="2473"/>
                    </a:moveTo>
                    <a:lnTo>
                      <a:pt x="4994" y="2502"/>
                    </a:lnTo>
                    <a:cubicBezTo>
                      <a:pt x="4994" y="2649"/>
                      <a:pt x="4994" y="2767"/>
                      <a:pt x="4965" y="2914"/>
                    </a:cubicBezTo>
                    <a:cubicBezTo>
                      <a:pt x="4936" y="3090"/>
                      <a:pt x="4877" y="3266"/>
                      <a:pt x="4789" y="3442"/>
                    </a:cubicBezTo>
                    <a:cubicBezTo>
                      <a:pt x="4642" y="3413"/>
                      <a:pt x="4465" y="3354"/>
                      <a:pt x="4289" y="3325"/>
                    </a:cubicBezTo>
                    <a:cubicBezTo>
                      <a:pt x="4260" y="3266"/>
                      <a:pt x="4230" y="3178"/>
                      <a:pt x="4201" y="3119"/>
                    </a:cubicBezTo>
                    <a:cubicBezTo>
                      <a:pt x="4436" y="2914"/>
                      <a:pt x="4671" y="2708"/>
                      <a:pt x="4877" y="2473"/>
                    </a:cubicBezTo>
                    <a:close/>
                    <a:moveTo>
                      <a:pt x="5112" y="2532"/>
                    </a:moveTo>
                    <a:cubicBezTo>
                      <a:pt x="5758" y="2737"/>
                      <a:pt x="6140" y="3090"/>
                      <a:pt x="6140" y="3237"/>
                    </a:cubicBezTo>
                    <a:cubicBezTo>
                      <a:pt x="6111" y="3384"/>
                      <a:pt x="5964" y="3472"/>
                      <a:pt x="5670" y="3501"/>
                    </a:cubicBezTo>
                    <a:cubicBezTo>
                      <a:pt x="5406" y="3501"/>
                      <a:pt x="5141" y="3501"/>
                      <a:pt x="4906" y="3442"/>
                    </a:cubicBezTo>
                    <a:cubicBezTo>
                      <a:pt x="4965" y="3266"/>
                      <a:pt x="5024" y="3090"/>
                      <a:pt x="5053" y="2914"/>
                    </a:cubicBezTo>
                    <a:cubicBezTo>
                      <a:pt x="5082" y="2796"/>
                      <a:pt x="5112" y="2649"/>
                      <a:pt x="5112" y="2532"/>
                    </a:cubicBezTo>
                    <a:close/>
                    <a:moveTo>
                      <a:pt x="1616" y="2943"/>
                    </a:moveTo>
                    <a:cubicBezTo>
                      <a:pt x="1616" y="3031"/>
                      <a:pt x="1645" y="3149"/>
                      <a:pt x="1675" y="3266"/>
                    </a:cubicBezTo>
                    <a:lnTo>
                      <a:pt x="1557" y="3560"/>
                    </a:lnTo>
                    <a:cubicBezTo>
                      <a:pt x="1351" y="3442"/>
                      <a:pt x="1175" y="3325"/>
                      <a:pt x="999" y="3207"/>
                    </a:cubicBezTo>
                    <a:cubicBezTo>
                      <a:pt x="1205" y="3090"/>
                      <a:pt x="1410" y="3002"/>
                      <a:pt x="1616" y="2943"/>
                    </a:cubicBezTo>
                    <a:close/>
                    <a:moveTo>
                      <a:pt x="1733" y="3413"/>
                    </a:moveTo>
                    <a:cubicBezTo>
                      <a:pt x="1733" y="3501"/>
                      <a:pt x="1763" y="3589"/>
                      <a:pt x="1821" y="3678"/>
                    </a:cubicBezTo>
                    <a:lnTo>
                      <a:pt x="1645" y="3589"/>
                    </a:lnTo>
                    <a:lnTo>
                      <a:pt x="1733" y="3413"/>
                    </a:lnTo>
                    <a:close/>
                    <a:moveTo>
                      <a:pt x="4348" y="3413"/>
                    </a:moveTo>
                    <a:cubicBezTo>
                      <a:pt x="4495" y="3442"/>
                      <a:pt x="4612" y="3472"/>
                      <a:pt x="4759" y="3501"/>
                    </a:cubicBezTo>
                    <a:lnTo>
                      <a:pt x="4759" y="3531"/>
                    </a:lnTo>
                    <a:cubicBezTo>
                      <a:pt x="4671" y="3648"/>
                      <a:pt x="4612" y="3766"/>
                      <a:pt x="4554" y="3913"/>
                    </a:cubicBezTo>
                    <a:cubicBezTo>
                      <a:pt x="4495" y="3736"/>
                      <a:pt x="4436" y="3589"/>
                      <a:pt x="4348" y="3413"/>
                    </a:cubicBezTo>
                    <a:close/>
                    <a:moveTo>
                      <a:pt x="2321" y="2708"/>
                    </a:moveTo>
                    <a:cubicBezTo>
                      <a:pt x="2820" y="2943"/>
                      <a:pt x="3320" y="3149"/>
                      <a:pt x="3849" y="3296"/>
                    </a:cubicBezTo>
                    <a:cubicBezTo>
                      <a:pt x="3467" y="3589"/>
                      <a:pt x="3085" y="3824"/>
                      <a:pt x="2673" y="4030"/>
                    </a:cubicBezTo>
                    <a:cubicBezTo>
                      <a:pt x="2409" y="3942"/>
                      <a:pt x="2174" y="3854"/>
                      <a:pt x="1939" y="3736"/>
                    </a:cubicBezTo>
                    <a:cubicBezTo>
                      <a:pt x="1880" y="3589"/>
                      <a:pt x="1821" y="3442"/>
                      <a:pt x="1792" y="3266"/>
                    </a:cubicBezTo>
                    <a:cubicBezTo>
                      <a:pt x="1851" y="3119"/>
                      <a:pt x="1939" y="2943"/>
                      <a:pt x="2027" y="2796"/>
                    </a:cubicBezTo>
                    <a:lnTo>
                      <a:pt x="2321" y="2708"/>
                    </a:lnTo>
                    <a:close/>
                    <a:moveTo>
                      <a:pt x="1998" y="3883"/>
                    </a:moveTo>
                    <a:cubicBezTo>
                      <a:pt x="2174" y="3942"/>
                      <a:pt x="2350" y="4001"/>
                      <a:pt x="2527" y="4089"/>
                    </a:cubicBezTo>
                    <a:lnTo>
                      <a:pt x="2203" y="4206"/>
                    </a:lnTo>
                    <a:cubicBezTo>
                      <a:pt x="2145" y="4089"/>
                      <a:pt x="2057" y="3971"/>
                      <a:pt x="1998" y="3883"/>
                    </a:cubicBezTo>
                    <a:close/>
                    <a:moveTo>
                      <a:pt x="3966" y="3325"/>
                    </a:moveTo>
                    <a:lnTo>
                      <a:pt x="4230" y="3384"/>
                    </a:lnTo>
                    <a:lnTo>
                      <a:pt x="4230" y="3413"/>
                    </a:lnTo>
                    <a:cubicBezTo>
                      <a:pt x="4319" y="3589"/>
                      <a:pt x="4407" y="3795"/>
                      <a:pt x="4465" y="4001"/>
                    </a:cubicBezTo>
                    <a:cubicBezTo>
                      <a:pt x="4407" y="4118"/>
                      <a:pt x="4319" y="4236"/>
                      <a:pt x="4201" y="4353"/>
                    </a:cubicBezTo>
                    <a:cubicBezTo>
                      <a:pt x="3731" y="4294"/>
                      <a:pt x="3261" y="4206"/>
                      <a:pt x="2791" y="4059"/>
                    </a:cubicBezTo>
                    <a:cubicBezTo>
                      <a:pt x="3202" y="3854"/>
                      <a:pt x="3584" y="3589"/>
                      <a:pt x="3966" y="3325"/>
                    </a:cubicBezTo>
                    <a:close/>
                    <a:moveTo>
                      <a:pt x="911" y="3266"/>
                    </a:moveTo>
                    <a:cubicBezTo>
                      <a:pt x="1113" y="3382"/>
                      <a:pt x="1315" y="3526"/>
                      <a:pt x="1517" y="3642"/>
                    </a:cubicBezTo>
                    <a:lnTo>
                      <a:pt x="1517" y="3642"/>
                    </a:lnTo>
                    <a:cubicBezTo>
                      <a:pt x="1405" y="3899"/>
                      <a:pt x="1320" y="4155"/>
                      <a:pt x="1263" y="4412"/>
                    </a:cubicBezTo>
                    <a:lnTo>
                      <a:pt x="793" y="4412"/>
                    </a:lnTo>
                    <a:cubicBezTo>
                      <a:pt x="411" y="4353"/>
                      <a:pt x="176" y="4236"/>
                      <a:pt x="147" y="4059"/>
                    </a:cubicBezTo>
                    <a:cubicBezTo>
                      <a:pt x="88" y="3854"/>
                      <a:pt x="411" y="3531"/>
                      <a:pt x="911" y="3266"/>
                    </a:cubicBezTo>
                    <a:close/>
                    <a:moveTo>
                      <a:pt x="1616" y="3678"/>
                    </a:moveTo>
                    <a:lnTo>
                      <a:pt x="1880" y="3795"/>
                    </a:lnTo>
                    <a:lnTo>
                      <a:pt x="1880" y="3824"/>
                    </a:lnTo>
                    <a:cubicBezTo>
                      <a:pt x="1939" y="3971"/>
                      <a:pt x="2027" y="4118"/>
                      <a:pt x="2115" y="4265"/>
                    </a:cubicBezTo>
                    <a:cubicBezTo>
                      <a:pt x="1880" y="4324"/>
                      <a:pt x="1616" y="4383"/>
                      <a:pt x="1381" y="4412"/>
                    </a:cubicBezTo>
                    <a:cubicBezTo>
                      <a:pt x="1440" y="4148"/>
                      <a:pt x="1528" y="3913"/>
                      <a:pt x="1616" y="3678"/>
                    </a:cubicBezTo>
                    <a:close/>
                    <a:moveTo>
                      <a:pt x="4524" y="4118"/>
                    </a:moveTo>
                    <a:cubicBezTo>
                      <a:pt x="4554" y="4236"/>
                      <a:pt x="4554" y="4324"/>
                      <a:pt x="4583" y="4412"/>
                    </a:cubicBezTo>
                    <a:lnTo>
                      <a:pt x="4319" y="4383"/>
                    </a:lnTo>
                    <a:cubicBezTo>
                      <a:pt x="4407" y="4294"/>
                      <a:pt x="4465" y="4206"/>
                      <a:pt x="4524" y="4118"/>
                    </a:cubicBezTo>
                    <a:close/>
                    <a:moveTo>
                      <a:pt x="5288" y="1944"/>
                    </a:moveTo>
                    <a:cubicBezTo>
                      <a:pt x="6169" y="2502"/>
                      <a:pt x="6698" y="3178"/>
                      <a:pt x="6639" y="3648"/>
                    </a:cubicBezTo>
                    <a:cubicBezTo>
                      <a:pt x="6610" y="3913"/>
                      <a:pt x="6404" y="4118"/>
                      <a:pt x="6052" y="4236"/>
                    </a:cubicBezTo>
                    <a:cubicBezTo>
                      <a:pt x="5758" y="4324"/>
                      <a:pt x="5464" y="4383"/>
                      <a:pt x="5171" y="4412"/>
                    </a:cubicBezTo>
                    <a:cubicBezTo>
                      <a:pt x="5097" y="4427"/>
                      <a:pt x="5016" y="4434"/>
                      <a:pt x="4936" y="4434"/>
                    </a:cubicBezTo>
                    <a:cubicBezTo>
                      <a:pt x="4855" y="4434"/>
                      <a:pt x="4774" y="4427"/>
                      <a:pt x="4700" y="4412"/>
                    </a:cubicBezTo>
                    <a:cubicBezTo>
                      <a:pt x="4671" y="4294"/>
                      <a:pt x="4642" y="4148"/>
                      <a:pt x="4583" y="4030"/>
                    </a:cubicBezTo>
                    <a:cubicBezTo>
                      <a:pt x="4700" y="3883"/>
                      <a:pt x="4789" y="3707"/>
                      <a:pt x="4847" y="3531"/>
                    </a:cubicBezTo>
                    <a:cubicBezTo>
                      <a:pt x="5041" y="3574"/>
                      <a:pt x="5250" y="3601"/>
                      <a:pt x="5452" y="3601"/>
                    </a:cubicBezTo>
                    <a:cubicBezTo>
                      <a:pt x="5526" y="3601"/>
                      <a:pt x="5599" y="3597"/>
                      <a:pt x="5670" y="3589"/>
                    </a:cubicBezTo>
                    <a:cubicBezTo>
                      <a:pt x="6111" y="3560"/>
                      <a:pt x="6228" y="3384"/>
                      <a:pt x="6228" y="3237"/>
                    </a:cubicBezTo>
                    <a:cubicBezTo>
                      <a:pt x="6257" y="2972"/>
                      <a:pt x="5729" y="2591"/>
                      <a:pt x="5112" y="2414"/>
                    </a:cubicBezTo>
                    <a:cubicBezTo>
                      <a:pt x="5112" y="2356"/>
                      <a:pt x="5082" y="2297"/>
                      <a:pt x="5082" y="2238"/>
                    </a:cubicBezTo>
                    <a:lnTo>
                      <a:pt x="5288" y="1944"/>
                    </a:lnTo>
                    <a:close/>
                    <a:moveTo>
                      <a:pt x="2673" y="4118"/>
                    </a:moveTo>
                    <a:cubicBezTo>
                      <a:pt x="3143" y="4294"/>
                      <a:pt x="3643" y="4383"/>
                      <a:pt x="4142" y="4471"/>
                    </a:cubicBezTo>
                    <a:cubicBezTo>
                      <a:pt x="3849" y="4794"/>
                      <a:pt x="3555" y="5088"/>
                      <a:pt x="3202" y="5323"/>
                    </a:cubicBezTo>
                    <a:cubicBezTo>
                      <a:pt x="2820" y="5029"/>
                      <a:pt x="2497" y="4676"/>
                      <a:pt x="2262" y="4294"/>
                    </a:cubicBezTo>
                    <a:cubicBezTo>
                      <a:pt x="2380" y="4236"/>
                      <a:pt x="2527" y="4177"/>
                      <a:pt x="2673" y="4118"/>
                    </a:cubicBezTo>
                    <a:close/>
                    <a:moveTo>
                      <a:pt x="4260" y="4471"/>
                    </a:moveTo>
                    <a:cubicBezTo>
                      <a:pt x="4377" y="4500"/>
                      <a:pt x="4495" y="4500"/>
                      <a:pt x="4612" y="4500"/>
                    </a:cubicBezTo>
                    <a:lnTo>
                      <a:pt x="4612" y="4529"/>
                    </a:lnTo>
                    <a:cubicBezTo>
                      <a:pt x="4730" y="4911"/>
                      <a:pt x="4642" y="5323"/>
                      <a:pt x="4377" y="5616"/>
                    </a:cubicBezTo>
                    <a:cubicBezTo>
                      <a:pt x="4294" y="5690"/>
                      <a:pt x="4187" y="5726"/>
                      <a:pt x="4066" y="5726"/>
                    </a:cubicBezTo>
                    <a:cubicBezTo>
                      <a:pt x="3845" y="5726"/>
                      <a:pt x="3574" y="5608"/>
                      <a:pt x="3290" y="5381"/>
                    </a:cubicBezTo>
                    <a:cubicBezTo>
                      <a:pt x="3643" y="5117"/>
                      <a:pt x="3966" y="4823"/>
                      <a:pt x="4260" y="4471"/>
                    </a:cubicBezTo>
                    <a:close/>
                    <a:moveTo>
                      <a:pt x="2145" y="4324"/>
                    </a:moveTo>
                    <a:cubicBezTo>
                      <a:pt x="2409" y="4735"/>
                      <a:pt x="2732" y="5088"/>
                      <a:pt x="3114" y="5381"/>
                    </a:cubicBezTo>
                    <a:cubicBezTo>
                      <a:pt x="2762" y="5616"/>
                      <a:pt x="2380" y="5793"/>
                      <a:pt x="1968" y="5851"/>
                    </a:cubicBezTo>
                    <a:cubicBezTo>
                      <a:pt x="1946" y="5854"/>
                      <a:pt x="1923" y="5855"/>
                      <a:pt x="1901" y="5855"/>
                    </a:cubicBezTo>
                    <a:cubicBezTo>
                      <a:pt x="1656" y="5855"/>
                      <a:pt x="1403" y="5712"/>
                      <a:pt x="1322" y="5470"/>
                    </a:cubicBezTo>
                    <a:cubicBezTo>
                      <a:pt x="1263" y="5146"/>
                      <a:pt x="1263" y="4823"/>
                      <a:pt x="1351" y="4500"/>
                    </a:cubicBezTo>
                    <a:cubicBezTo>
                      <a:pt x="1616" y="4471"/>
                      <a:pt x="1910" y="4412"/>
                      <a:pt x="2145" y="4324"/>
                    </a:cubicBezTo>
                    <a:close/>
                    <a:moveTo>
                      <a:pt x="5250" y="1"/>
                    </a:moveTo>
                    <a:cubicBezTo>
                      <a:pt x="5224" y="1"/>
                      <a:pt x="5197" y="2"/>
                      <a:pt x="5171" y="5"/>
                    </a:cubicBezTo>
                    <a:lnTo>
                      <a:pt x="5024" y="5"/>
                    </a:lnTo>
                    <a:cubicBezTo>
                      <a:pt x="4465" y="64"/>
                      <a:pt x="3966" y="299"/>
                      <a:pt x="3555" y="681"/>
                    </a:cubicBezTo>
                    <a:cubicBezTo>
                      <a:pt x="3306" y="598"/>
                      <a:pt x="3039" y="562"/>
                      <a:pt x="2770" y="562"/>
                    </a:cubicBezTo>
                    <a:cubicBezTo>
                      <a:pt x="2561" y="562"/>
                      <a:pt x="2350" y="584"/>
                      <a:pt x="2145" y="622"/>
                    </a:cubicBezTo>
                    <a:cubicBezTo>
                      <a:pt x="1908" y="464"/>
                      <a:pt x="1623" y="353"/>
                      <a:pt x="1313" y="353"/>
                    </a:cubicBezTo>
                    <a:cubicBezTo>
                      <a:pt x="1277" y="353"/>
                      <a:pt x="1241" y="355"/>
                      <a:pt x="1205" y="358"/>
                    </a:cubicBezTo>
                    <a:cubicBezTo>
                      <a:pt x="970" y="358"/>
                      <a:pt x="735" y="475"/>
                      <a:pt x="558" y="652"/>
                    </a:cubicBezTo>
                    <a:cubicBezTo>
                      <a:pt x="441" y="740"/>
                      <a:pt x="353" y="887"/>
                      <a:pt x="353" y="1034"/>
                    </a:cubicBezTo>
                    <a:cubicBezTo>
                      <a:pt x="323" y="1239"/>
                      <a:pt x="411" y="1415"/>
                      <a:pt x="558" y="1562"/>
                    </a:cubicBezTo>
                    <a:cubicBezTo>
                      <a:pt x="499" y="1621"/>
                      <a:pt x="441" y="1680"/>
                      <a:pt x="382" y="1739"/>
                    </a:cubicBezTo>
                    <a:cubicBezTo>
                      <a:pt x="264" y="1885"/>
                      <a:pt x="176" y="2091"/>
                      <a:pt x="206" y="2297"/>
                    </a:cubicBezTo>
                    <a:cubicBezTo>
                      <a:pt x="294" y="2679"/>
                      <a:pt x="499" y="3002"/>
                      <a:pt x="823" y="3207"/>
                    </a:cubicBezTo>
                    <a:cubicBezTo>
                      <a:pt x="264" y="3531"/>
                      <a:pt x="0" y="3854"/>
                      <a:pt x="29" y="4118"/>
                    </a:cubicBezTo>
                    <a:cubicBezTo>
                      <a:pt x="59" y="4265"/>
                      <a:pt x="235" y="4441"/>
                      <a:pt x="764" y="4529"/>
                    </a:cubicBezTo>
                    <a:lnTo>
                      <a:pt x="1263" y="4529"/>
                    </a:lnTo>
                    <a:cubicBezTo>
                      <a:pt x="1175" y="4853"/>
                      <a:pt x="1146" y="5205"/>
                      <a:pt x="1234" y="5528"/>
                    </a:cubicBezTo>
                    <a:cubicBezTo>
                      <a:pt x="1338" y="5788"/>
                      <a:pt x="1580" y="5979"/>
                      <a:pt x="1858" y="5979"/>
                    </a:cubicBezTo>
                    <a:cubicBezTo>
                      <a:pt x="1894" y="5979"/>
                      <a:pt x="1931" y="5976"/>
                      <a:pt x="1968" y="5969"/>
                    </a:cubicBezTo>
                    <a:cubicBezTo>
                      <a:pt x="2409" y="5910"/>
                      <a:pt x="2820" y="5734"/>
                      <a:pt x="3202" y="5470"/>
                    </a:cubicBezTo>
                    <a:cubicBezTo>
                      <a:pt x="3437" y="5705"/>
                      <a:pt x="3790" y="5822"/>
                      <a:pt x="4113" y="5851"/>
                    </a:cubicBezTo>
                    <a:cubicBezTo>
                      <a:pt x="4230" y="5822"/>
                      <a:pt x="4348" y="5793"/>
                      <a:pt x="4436" y="5705"/>
                    </a:cubicBezTo>
                    <a:cubicBezTo>
                      <a:pt x="4730" y="5381"/>
                      <a:pt x="4818" y="4941"/>
                      <a:pt x="4700" y="4529"/>
                    </a:cubicBezTo>
                    <a:lnTo>
                      <a:pt x="4700" y="4529"/>
                    </a:lnTo>
                    <a:cubicBezTo>
                      <a:pt x="4779" y="4534"/>
                      <a:pt x="4857" y="4537"/>
                      <a:pt x="4935" y="4537"/>
                    </a:cubicBezTo>
                    <a:cubicBezTo>
                      <a:pt x="5326" y="4537"/>
                      <a:pt x="5714" y="4476"/>
                      <a:pt x="6081" y="4353"/>
                    </a:cubicBezTo>
                    <a:cubicBezTo>
                      <a:pt x="6493" y="4206"/>
                      <a:pt x="6698" y="3971"/>
                      <a:pt x="6728" y="3678"/>
                    </a:cubicBezTo>
                    <a:cubicBezTo>
                      <a:pt x="6786" y="3149"/>
                      <a:pt x="6257" y="2473"/>
                      <a:pt x="5347" y="1885"/>
                    </a:cubicBezTo>
                    <a:cubicBezTo>
                      <a:pt x="5817" y="1210"/>
                      <a:pt x="5993" y="652"/>
                      <a:pt x="5817" y="328"/>
                    </a:cubicBezTo>
                    <a:cubicBezTo>
                      <a:pt x="5685" y="117"/>
                      <a:pt x="5482"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4484575" y="2552575"/>
                <a:ext cx="168950" cy="153850"/>
              </a:xfrm>
              <a:custGeom>
                <a:avLst/>
                <a:gdLst/>
                <a:ahLst/>
                <a:cxnLst/>
                <a:rect l="l" t="t" r="r" b="b"/>
                <a:pathLst>
                  <a:path w="6758" h="6154" extrusionOk="0">
                    <a:moveTo>
                      <a:pt x="3185" y="105"/>
                    </a:moveTo>
                    <a:cubicBezTo>
                      <a:pt x="3432" y="105"/>
                      <a:pt x="3738" y="308"/>
                      <a:pt x="4025" y="666"/>
                    </a:cubicBezTo>
                    <a:cubicBezTo>
                      <a:pt x="3584" y="813"/>
                      <a:pt x="3173" y="1019"/>
                      <a:pt x="2821" y="1254"/>
                    </a:cubicBezTo>
                    <a:cubicBezTo>
                      <a:pt x="2703" y="1195"/>
                      <a:pt x="2586" y="1166"/>
                      <a:pt x="2497" y="1136"/>
                    </a:cubicBezTo>
                    <a:cubicBezTo>
                      <a:pt x="2497" y="725"/>
                      <a:pt x="2703" y="343"/>
                      <a:pt x="3026" y="138"/>
                    </a:cubicBezTo>
                    <a:cubicBezTo>
                      <a:pt x="3075" y="116"/>
                      <a:pt x="3129" y="105"/>
                      <a:pt x="3185" y="105"/>
                    </a:cubicBezTo>
                    <a:close/>
                    <a:moveTo>
                      <a:pt x="2468" y="1224"/>
                    </a:moveTo>
                    <a:lnTo>
                      <a:pt x="2732" y="1313"/>
                    </a:lnTo>
                    <a:cubicBezTo>
                      <a:pt x="2644" y="1371"/>
                      <a:pt x="2556" y="1430"/>
                      <a:pt x="2468" y="1518"/>
                    </a:cubicBezTo>
                    <a:lnTo>
                      <a:pt x="2468" y="1224"/>
                    </a:lnTo>
                    <a:close/>
                    <a:moveTo>
                      <a:pt x="4084" y="725"/>
                    </a:moveTo>
                    <a:cubicBezTo>
                      <a:pt x="4348" y="1107"/>
                      <a:pt x="4554" y="1548"/>
                      <a:pt x="4671" y="1988"/>
                    </a:cubicBezTo>
                    <a:cubicBezTo>
                      <a:pt x="4524" y="1988"/>
                      <a:pt x="4378" y="2018"/>
                      <a:pt x="4231" y="2047"/>
                    </a:cubicBezTo>
                    <a:cubicBezTo>
                      <a:pt x="3819" y="1753"/>
                      <a:pt x="3379" y="1489"/>
                      <a:pt x="2938" y="1313"/>
                    </a:cubicBezTo>
                    <a:cubicBezTo>
                      <a:pt x="3291" y="1048"/>
                      <a:pt x="3672" y="872"/>
                      <a:pt x="4084" y="725"/>
                    </a:cubicBezTo>
                    <a:close/>
                    <a:moveTo>
                      <a:pt x="5009" y="579"/>
                    </a:moveTo>
                    <a:cubicBezTo>
                      <a:pt x="5142" y="579"/>
                      <a:pt x="5276" y="589"/>
                      <a:pt x="5406" y="608"/>
                    </a:cubicBezTo>
                    <a:cubicBezTo>
                      <a:pt x="5670" y="637"/>
                      <a:pt x="5876" y="872"/>
                      <a:pt x="5905" y="1136"/>
                    </a:cubicBezTo>
                    <a:cubicBezTo>
                      <a:pt x="5876" y="1489"/>
                      <a:pt x="5788" y="1783"/>
                      <a:pt x="5611" y="2076"/>
                    </a:cubicBezTo>
                    <a:cubicBezTo>
                      <a:pt x="5396" y="2033"/>
                      <a:pt x="5197" y="2006"/>
                      <a:pt x="5002" y="2006"/>
                    </a:cubicBezTo>
                    <a:cubicBezTo>
                      <a:pt x="4931" y="2006"/>
                      <a:pt x="4860" y="2010"/>
                      <a:pt x="4789" y="2018"/>
                    </a:cubicBezTo>
                    <a:cubicBezTo>
                      <a:pt x="4642" y="1548"/>
                      <a:pt x="4436" y="1107"/>
                      <a:pt x="4172" y="725"/>
                    </a:cubicBezTo>
                    <a:cubicBezTo>
                      <a:pt x="4433" y="625"/>
                      <a:pt x="4721" y="579"/>
                      <a:pt x="5009" y="579"/>
                    </a:cubicBezTo>
                    <a:close/>
                    <a:moveTo>
                      <a:pt x="2380" y="1724"/>
                    </a:moveTo>
                    <a:cubicBezTo>
                      <a:pt x="2380" y="1871"/>
                      <a:pt x="2409" y="2047"/>
                      <a:pt x="2439" y="2253"/>
                    </a:cubicBezTo>
                    <a:cubicBezTo>
                      <a:pt x="2292" y="2165"/>
                      <a:pt x="2174" y="2106"/>
                      <a:pt x="2057" y="2047"/>
                    </a:cubicBezTo>
                    <a:cubicBezTo>
                      <a:pt x="2174" y="1930"/>
                      <a:pt x="2262" y="1812"/>
                      <a:pt x="2380" y="1724"/>
                    </a:cubicBezTo>
                    <a:close/>
                    <a:moveTo>
                      <a:pt x="2821" y="1371"/>
                    </a:moveTo>
                    <a:cubicBezTo>
                      <a:pt x="3261" y="1577"/>
                      <a:pt x="3702" y="1812"/>
                      <a:pt x="4084" y="2076"/>
                    </a:cubicBezTo>
                    <a:cubicBezTo>
                      <a:pt x="3643" y="2165"/>
                      <a:pt x="3202" y="2282"/>
                      <a:pt x="2762" y="2458"/>
                    </a:cubicBezTo>
                    <a:lnTo>
                      <a:pt x="2527" y="2311"/>
                    </a:lnTo>
                    <a:cubicBezTo>
                      <a:pt x="2497" y="2076"/>
                      <a:pt x="2468" y="1871"/>
                      <a:pt x="2468" y="1665"/>
                    </a:cubicBezTo>
                    <a:cubicBezTo>
                      <a:pt x="2586" y="1548"/>
                      <a:pt x="2703" y="1460"/>
                      <a:pt x="2821" y="1371"/>
                    </a:cubicBezTo>
                    <a:close/>
                    <a:moveTo>
                      <a:pt x="4701" y="2106"/>
                    </a:moveTo>
                    <a:cubicBezTo>
                      <a:pt x="4730" y="2223"/>
                      <a:pt x="4759" y="2370"/>
                      <a:pt x="4789" y="2488"/>
                    </a:cubicBezTo>
                    <a:cubicBezTo>
                      <a:pt x="4642" y="2370"/>
                      <a:pt x="4495" y="2253"/>
                      <a:pt x="4348" y="2135"/>
                    </a:cubicBezTo>
                    <a:cubicBezTo>
                      <a:pt x="4495" y="2135"/>
                      <a:pt x="4583" y="2106"/>
                      <a:pt x="4701" y="2106"/>
                    </a:cubicBezTo>
                    <a:close/>
                    <a:moveTo>
                      <a:pt x="2556" y="2429"/>
                    </a:moveTo>
                    <a:lnTo>
                      <a:pt x="2644" y="2488"/>
                    </a:lnTo>
                    <a:lnTo>
                      <a:pt x="2556" y="2546"/>
                    </a:lnTo>
                    <a:lnTo>
                      <a:pt x="2556" y="2429"/>
                    </a:lnTo>
                    <a:close/>
                    <a:moveTo>
                      <a:pt x="4818" y="2106"/>
                    </a:moveTo>
                    <a:cubicBezTo>
                      <a:pt x="5053" y="2106"/>
                      <a:pt x="5288" y="2106"/>
                      <a:pt x="5553" y="2165"/>
                    </a:cubicBezTo>
                    <a:cubicBezTo>
                      <a:pt x="5406" y="2370"/>
                      <a:pt x="5259" y="2576"/>
                      <a:pt x="5112" y="2782"/>
                    </a:cubicBezTo>
                    <a:lnTo>
                      <a:pt x="4906" y="2576"/>
                    </a:lnTo>
                    <a:cubicBezTo>
                      <a:pt x="4877" y="2429"/>
                      <a:pt x="4848" y="2253"/>
                      <a:pt x="4818" y="2106"/>
                    </a:cubicBezTo>
                    <a:close/>
                    <a:moveTo>
                      <a:pt x="941" y="1754"/>
                    </a:moveTo>
                    <a:cubicBezTo>
                      <a:pt x="1015" y="1754"/>
                      <a:pt x="1102" y="1764"/>
                      <a:pt x="1205" y="1783"/>
                    </a:cubicBezTo>
                    <a:lnTo>
                      <a:pt x="1205" y="1812"/>
                    </a:lnTo>
                    <a:cubicBezTo>
                      <a:pt x="1440" y="1871"/>
                      <a:pt x="1675" y="1959"/>
                      <a:pt x="1910" y="2076"/>
                    </a:cubicBezTo>
                    <a:cubicBezTo>
                      <a:pt x="1792" y="2223"/>
                      <a:pt x="1675" y="2370"/>
                      <a:pt x="1587" y="2517"/>
                    </a:cubicBezTo>
                    <a:cubicBezTo>
                      <a:pt x="1528" y="2635"/>
                      <a:pt x="1469" y="2752"/>
                      <a:pt x="1440" y="2870"/>
                    </a:cubicBezTo>
                    <a:cubicBezTo>
                      <a:pt x="882" y="2517"/>
                      <a:pt x="588" y="2047"/>
                      <a:pt x="647" y="1900"/>
                    </a:cubicBezTo>
                    <a:cubicBezTo>
                      <a:pt x="687" y="1800"/>
                      <a:pt x="782" y="1754"/>
                      <a:pt x="941" y="1754"/>
                    </a:cubicBezTo>
                    <a:close/>
                    <a:moveTo>
                      <a:pt x="1998" y="2135"/>
                    </a:moveTo>
                    <a:cubicBezTo>
                      <a:pt x="2145" y="2194"/>
                      <a:pt x="2292" y="2282"/>
                      <a:pt x="2439" y="2370"/>
                    </a:cubicBezTo>
                    <a:cubicBezTo>
                      <a:pt x="2439" y="2429"/>
                      <a:pt x="2439" y="2517"/>
                      <a:pt x="2468" y="2576"/>
                    </a:cubicBezTo>
                    <a:cubicBezTo>
                      <a:pt x="2174" y="2693"/>
                      <a:pt x="1910" y="2840"/>
                      <a:pt x="1645" y="3017"/>
                    </a:cubicBezTo>
                    <a:lnTo>
                      <a:pt x="1528" y="2928"/>
                    </a:lnTo>
                    <a:lnTo>
                      <a:pt x="1557" y="2928"/>
                    </a:lnTo>
                    <a:cubicBezTo>
                      <a:pt x="1587" y="2811"/>
                      <a:pt x="1616" y="2693"/>
                      <a:pt x="1675" y="2576"/>
                    </a:cubicBezTo>
                    <a:cubicBezTo>
                      <a:pt x="1763" y="2429"/>
                      <a:pt x="1880" y="2253"/>
                      <a:pt x="1998" y="2135"/>
                    </a:cubicBezTo>
                    <a:close/>
                    <a:moveTo>
                      <a:pt x="4906" y="2752"/>
                    </a:moveTo>
                    <a:lnTo>
                      <a:pt x="5024" y="2870"/>
                    </a:lnTo>
                    <a:cubicBezTo>
                      <a:pt x="4994" y="2928"/>
                      <a:pt x="4965" y="2958"/>
                      <a:pt x="4906" y="3017"/>
                    </a:cubicBezTo>
                    <a:cubicBezTo>
                      <a:pt x="4906" y="2928"/>
                      <a:pt x="4906" y="2840"/>
                      <a:pt x="4906" y="2752"/>
                    </a:cubicBezTo>
                    <a:close/>
                    <a:moveTo>
                      <a:pt x="1499" y="3046"/>
                    </a:moveTo>
                    <a:lnTo>
                      <a:pt x="1557" y="3075"/>
                    </a:lnTo>
                    <a:lnTo>
                      <a:pt x="1499" y="3105"/>
                    </a:lnTo>
                    <a:lnTo>
                      <a:pt x="1499" y="3046"/>
                    </a:lnTo>
                    <a:close/>
                    <a:moveTo>
                      <a:pt x="2497" y="2693"/>
                    </a:moveTo>
                    <a:cubicBezTo>
                      <a:pt x="2556" y="2987"/>
                      <a:pt x="2615" y="3222"/>
                      <a:pt x="2644" y="3340"/>
                    </a:cubicBezTo>
                    <a:lnTo>
                      <a:pt x="2292" y="3281"/>
                    </a:lnTo>
                    <a:cubicBezTo>
                      <a:pt x="2086" y="3222"/>
                      <a:pt x="1910" y="3134"/>
                      <a:pt x="1763" y="3075"/>
                    </a:cubicBezTo>
                    <a:lnTo>
                      <a:pt x="1763" y="3046"/>
                    </a:lnTo>
                    <a:cubicBezTo>
                      <a:pt x="1998" y="2928"/>
                      <a:pt x="2233" y="2811"/>
                      <a:pt x="2497" y="2693"/>
                    </a:cubicBezTo>
                    <a:close/>
                    <a:moveTo>
                      <a:pt x="1028" y="960"/>
                    </a:moveTo>
                    <a:cubicBezTo>
                      <a:pt x="1322" y="960"/>
                      <a:pt x="1616" y="989"/>
                      <a:pt x="1910" y="1078"/>
                    </a:cubicBezTo>
                    <a:cubicBezTo>
                      <a:pt x="2086" y="1107"/>
                      <a:pt x="2233" y="1136"/>
                      <a:pt x="2380" y="1195"/>
                    </a:cubicBezTo>
                    <a:cubicBezTo>
                      <a:pt x="2380" y="1342"/>
                      <a:pt x="2380" y="1460"/>
                      <a:pt x="2380" y="1606"/>
                    </a:cubicBezTo>
                    <a:cubicBezTo>
                      <a:pt x="2233" y="1724"/>
                      <a:pt x="2115" y="1841"/>
                      <a:pt x="1998" y="1988"/>
                    </a:cubicBezTo>
                    <a:cubicBezTo>
                      <a:pt x="1734" y="1871"/>
                      <a:pt x="1499" y="1753"/>
                      <a:pt x="1234" y="1695"/>
                    </a:cubicBezTo>
                    <a:cubicBezTo>
                      <a:pt x="1140" y="1676"/>
                      <a:pt x="1060" y="1668"/>
                      <a:pt x="991" y="1668"/>
                    </a:cubicBezTo>
                    <a:cubicBezTo>
                      <a:pt x="735" y="1668"/>
                      <a:pt x="634" y="1778"/>
                      <a:pt x="588" y="1871"/>
                    </a:cubicBezTo>
                    <a:cubicBezTo>
                      <a:pt x="470" y="2106"/>
                      <a:pt x="882" y="2605"/>
                      <a:pt x="1440" y="2987"/>
                    </a:cubicBezTo>
                    <a:cubicBezTo>
                      <a:pt x="1410" y="3046"/>
                      <a:pt x="1381" y="3105"/>
                      <a:pt x="1381" y="3193"/>
                    </a:cubicBezTo>
                    <a:cubicBezTo>
                      <a:pt x="1293" y="3252"/>
                      <a:pt x="1205" y="3310"/>
                      <a:pt x="1117" y="3369"/>
                    </a:cubicBezTo>
                    <a:cubicBezTo>
                      <a:pt x="441" y="2605"/>
                      <a:pt x="118" y="1812"/>
                      <a:pt x="294" y="1371"/>
                    </a:cubicBezTo>
                    <a:cubicBezTo>
                      <a:pt x="382" y="1107"/>
                      <a:pt x="647" y="960"/>
                      <a:pt x="1028" y="960"/>
                    </a:cubicBezTo>
                    <a:close/>
                    <a:moveTo>
                      <a:pt x="5641" y="2194"/>
                    </a:moveTo>
                    <a:cubicBezTo>
                      <a:pt x="5788" y="2223"/>
                      <a:pt x="5964" y="2282"/>
                      <a:pt x="6111" y="2341"/>
                    </a:cubicBezTo>
                    <a:cubicBezTo>
                      <a:pt x="6463" y="2517"/>
                      <a:pt x="6640" y="2693"/>
                      <a:pt x="6640" y="2840"/>
                    </a:cubicBezTo>
                    <a:cubicBezTo>
                      <a:pt x="6610" y="3075"/>
                      <a:pt x="6228" y="3281"/>
                      <a:pt x="5641" y="3398"/>
                    </a:cubicBezTo>
                    <a:cubicBezTo>
                      <a:pt x="5494" y="3222"/>
                      <a:pt x="5347" y="3017"/>
                      <a:pt x="5171" y="2870"/>
                    </a:cubicBezTo>
                    <a:cubicBezTo>
                      <a:pt x="5347" y="2635"/>
                      <a:pt x="5494" y="2429"/>
                      <a:pt x="5641" y="2194"/>
                    </a:cubicBezTo>
                    <a:close/>
                    <a:moveTo>
                      <a:pt x="4818" y="3310"/>
                    </a:moveTo>
                    <a:cubicBezTo>
                      <a:pt x="4818" y="3369"/>
                      <a:pt x="4789" y="3457"/>
                      <a:pt x="4789" y="3516"/>
                    </a:cubicBezTo>
                    <a:lnTo>
                      <a:pt x="4613" y="3516"/>
                    </a:lnTo>
                    <a:lnTo>
                      <a:pt x="4818" y="3310"/>
                    </a:lnTo>
                    <a:close/>
                    <a:moveTo>
                      <a:pt x="5112" y="2928"/>
                    </a:moveTo>
                    <a:cubicBezTo>
                      <a:pt x="5259" y="3105"/>
                      <a:pt x="5406" y="3252"/>
                      <a:pt x="5553" y="3428"/>
                    </a:cubicBezTo>
                    <a:cubicBezTo>
                      <a:pt x="5318" y="3457"/>
                      <a:pt x="5112" y="3487"/>
                      <a:pt x="4877" y="3516"/>
                    </a:cubicBezTo>
                    <a:cubicBezTo>
                      <a:pt x="4906" y="3398"/>
                      <a:pt x="4906" y="3281"/>
                      <a:pt x="4936" y="3163"/>
                    </a:cubicBezTo>
                    <a:lnTo>
                      <a:pt x="5112" y="2928"/>
                    </a:lnTo>
                    <a:close/>
                    <a:moveTo>
                      <a:pt x="2762" y="2576"/>
                    </a:moveTo>
                    <a:cubicBezTo>
                      <a:pt x="3173" y="2870"/>
                      <a:pt x="3614" y="3193"/>
                      <a:pt x="3996" y="3545"/>
                    </a:cubicBezTo>
                    <a:cubicBezTo>
                      <a:pt x="3584" y="3516"/>
                      <a:pt x="3144" y="3457"/>
                      <a:pt x="2732" y="3369"/>
                    </a:cubicBezTo>
                    <a:cubicBezTo>
                      <a:pt x="2703" y="3281"/>
                      <a:pt x="2644" y="3017"/>
                      <a:pt x="2586" y="2635"/>
                    </a:cubicBezTo>
                    <a:lnTo>
                      <a:pt x="2762" y="2576"/>
                    </a:lnTo>
                    <a:close/>
                    <a:moveTo>
                      <a:pt x="4231" y="2165"/>
                    </a:moveTo>
                    <a:cubicBezTo>
                      <a:pt x="4436" y="2311"/>
                      <a:pt x="4642" y="2458"/>
                      <a:pt x="4818" y="2635"/>
                    </a:cubicBezTo>
                    <a:cubicBezTo>
                      <a:pt x="4848" y="2811"/>
                      <a:pt x="4848" y="2958"/>
                      <a:pt x="4848" y="3134"/>
                    </a:cubicBezTo>
                    <a:cubicBezTo>
                      <a:pt x="4730" y="3281"/>
                      <a:pt x="4613" y="3398"/>
                      <a:pt x="4495" y="3545"/>
                    </a:cubicBezTo>
                    <a:lnTo>
                      <a:pt x="4143" y="3545"/>
                    </a:lnTo>
                    <a:cubicBezTo>
                      <a:pt x="3742" y="3174"/>
                      <a:pt x="3342" y="2858"/>
                      <a:pt x="2888" y="2543"/>
                    </a:cubicBezTo>
                    <a:lnTo>
                      <a:pt x="2888" y="2543"/>
                    </a:lnTo>
                    <a:cubicBezTo>
                      <a:pt x="3326" y="2368"/>
                      <a:pt x="3764" y="2223"/>
                      <a:pt x="4231" y="2165"/>
                    </a:cubicBezTo>
                    <a:close/>
                    <a:moveTo>
                      <a:pt x="1381" y="3310"/>
                    </a:moveTo>
                    <a:cubicBezTo>
                      <a:pt x="1381" y="3428"/>
                      <a:pt x="1381" y="3545"/>
                      <a:pt x="1381" y="3663"/>
                    </a:cubicBezTo>
                    <a:cubicBezTo>
                      <a:pt x="1322" y="3604"/>
                      <a:pt x="1234" y="3516"/>
                      <a:pt x="1175" y="3457"/>
                    </a:cubicBezTo>
                    <a:lnTo>
                      <a:pt x="1381" y="3310"/>
                    </a:lnTo>
                    <a:close/>
                    <a:moveTo>
                      <a:pt x="4348" y="3633"/>
                    </a:moveTo>
                    <a:lnTo>
                      <a:pt x="4319" y="3663"/>
                    </a:lnTo>
                    <a:lnTo>
                      <a:pt x="4260" y="3633"/>
                    </a:lnTo>
                    <a:close/>
                    <a:moveTo>
                      <a:pt x="4759" y="3604"/>
                    </a:moveTo>
                    <a:cubicBezTo>
                      <a:pt x="4730" y="3722"/>
                      <a:pt x="4671" y="3868"/>
                      <a:pt x="4613" y="3986"/>
                    </a:cubicBezTo>
                    <a:lnTo>
                      <a:pt x="4378" y="3751"/>
                    </a:lnTo>
                    <a:lnTo>
                      <a:pt x="4495" y="3604"/>
                    </a:lnTo>
                    <a:close/>
                    <a:moveTo>
                      <a:pt x="2762" y="3457"/>
                    </a:moveTo>
                    <a:cubicBezTo>
                      <a:pt x="3202" y="3545"/>
                      <a:pt x="3672" y="3604"/>
                      <a:pt x="4113" y="3633"/>
                    </a:cubicBezTo>
                    <a:lnTo>
                      <a:pt x="4231" y="3751"/>
                    </a:lnTo>
                    <a:cubicBezTo>
                      <a:pt x="3907" y="4045"/>
                      <a:pt x="3555" y="4339"/>
                      <a:pt x="3202" y="4574"/>
                    </a:cubicBezTo>
                    <a:cubicBezTo>
                      <a:pt x="3026" y="4221"/>
                      <a:pt x="2879" y="3839"/>
                      <a:pt x="2762" y="3457"/>
                    </a:cubicBezTo>
                    <a:close/>
                    <a:moveTo>
                      <a:pt x="1645" y="3105"/>
                    </a:moveTo>
                    <a:cubicBezTo>
                      <a:pt x="1822" y="3222"/>
                      <a:pt x="2027" y="3281"/>
                      <a:pt x="2233" y="3340"/>
                    </a:cubicBezTo>
                    <a:cubicBezTo>
                      <a:pt x="2380" y="3398"/>
                      <a:pt x="2527" y="3428"/>
                      <a:pt x="2644" y="3457"/>
                    </a:cubicBezTo>
                    <a:cubicBezTo>
                      <a:pt x="2762" y="3839"/>
                      <a:pt x="2938" y="4250"/>
                      <a:pt x="3114" y="4632"/>
                    </a:cubicBezTo>
                    <a:lnTo>
                      <a:pt x="2997" y="4691"/>
                    </a:lnTo>
                    <a:cubicBezTo>
                      <a:pt x="2409" y="4515"/>
                      <a:pt x="1910" y="4221"/>
                      <a:pt x="1499" y="3810"/>
                    </a:cubicBezTo>
                    <a:cubicBezTo>
                      <a:pt x="1440" y="3604"/>
                      <a:pt x="1440" y="3428"/>
                      <a:pt x="1469" y="3222"/>
                    </a:cubicBezTo>
                    <a:lnTo>
                      <a:pt x="1645" y="3105"/>
                    </a:lnTo>
                    <a:close/>
                    <a:moveTo>
                      <a:pt x="4319" y="3810"/>
                    </a:moveTo>
                    <a:cubicBezTo>
                      <a:pt x="4407" y="3898"/>
                      <a:pt x="4495" y="3986"/>
                      <a:pt x="4554" y="4045"/>
                    </a:cubicBezTo>
                    <a:cubicBezTo>
                      <a:pt x="4348" y="4368"/>
                      <a:pt x="4054" y="4603"/>
                      <a:pt x="3702" y="4691"/>
                    </a:cubicBezTo>
                    <a:cubicBezTo>
                      <a:pt x="3598" y="4712"/>
                      <a:pt x="3494" y="4733"/>
                      <a:pt x="3390" y="4733"/>
                    </a:cubicBezTo>
                    <a:cubicBezTo>
                      <a:pt x="3347" y="4733"/>
                      <a:pt x="3304" y="4729"/>
                      <a:pt x="3261" y="4720"/>
                    </a:cubicBezTo>
                    <a:lnTo>
                      <a:pt x="3232" y="4662"/>
                    </a:lnTo>
                    <a:lnTo>
                      <a:pt x="3261" y="4662"/>
                    </a:lnTo>
                    <a:cubicBezTo>
                      <a:pt x="3614" y="4397"/>
                      <a:pt x="3966" y="4133"/>
                      <a:pt x="4319" y="3810"/>
                    </a:cubicBezTo>
                    <a:close/>
                    <a:moveTo>
                      <a:pt x="1557" y="3986"/>
                    </a:moveTo>
                    <a:lnTo>
                      <a:pt x="1557" y="3986"/>
                    </a:lnTo>
                    <a:cubicBezTo>
                      <a:pt x="1939" y="4339"/>
                      <a:pt x="2380" y="4603"/>
                      <a:pt x="2879" y="4750"/>
                    </a:cubicBezTo>
                    <a:cubicBezTo>
                      <a:pt x="2703" y="4838"/>
                      <a:pt x="2527" y="4926"/>
                      <a:pt x="2380" y="5014"/>
                    </a:cubicBezTo>
                    <a:cubicBezTo>
                      <a:pt x="1998" y="4750"/>
                      <a:pt x="1704" y="4397"/>
                      <a:pt x="1557" y="3986"/>
                    </a:cubicBezTo>
                    <a:close/>
                    <a:moveTo>
                      <a:pt x="5582" y="3516"/>
                    </a:moveTo>
                    <a:cubicBezTo>
                      <a:pt x="5846" y="3810"/>
                      <a:pt x="5964" y="4162"/>
                      <a:pt x="5935" y="4544"/>
                    </a:cubicBezTo>
                    <a:cubicBezTo>
                      <a:pt x="5905" y="4720"/>
                      <a:pt x="5788" y="4867"/>
                      <a:pt x="5641" y="4955"/>
                    </a:cubicBezTo>
                    <a:cubicBezTo>
                      <a:pt x="5582" y="4985"/>
                      <a:pt x="5523" y="5014"/>
                      <a:pt x="5465" y="5073"/>
                    </a:cubicBezTo>
                    <a:cubicBezTo>
                      <a:pt x="5259" y="4691"/>
                      <a:pt x="4994" y="4339"/>
                      <a:pt x="4701" y="4045"/>
                    </a:cubicBezTo>
                    <a:cubicBezTo>
                      <a:pt x="4759" y="3898"/>
                      <a:pt x="4818" y="3751"/>
                      <a:pt x="4848" y="3604"/>
                    </a:cubicBezTo>
                    <a:cubicBezTo>
                      <a:pt x="5112" y="3604"/>
                      <a:pt x="5347" y="3575"/>
                      <a:pt x="5582" y="3516"/>
                    </a:cubicBezTo>
                    <a:close/>
                    <a:moveTo>
                      <a:pt x="1087" y="3516"/>
                    </a:moveTo>
                    <a:cubicBezTo>
                      <a:pt x="1175" y="3633"/>
                      <a:pt x="1293" y="3751"/>
                      <a:pt x="1410" y="3839"/>
                    </a:cubicBezTo>
                    <a:cubicBezTo>
                      <a:pt x="1557" y="4339"/>
                      <a:pt x="1851" y="4750"/>
                      <a:pt x="2262" y="5044"/>
                    </a:cubicBezTo>
                    <a:cubicBezTo>
                      <a:pt x="1946" y="5192"/>
                      <a:pt x="1606" y="5271"/>
                      <a:pt x="1265" y="5271"/>
                    </a:cubicBezTo>
                    <a:cubicBezTo>
                      <a:pt x="1068" y="5271"/>
                      <a:pt x="870" y="5244"/>
                      <a:pt x="676" y="5190"/>
                    </a:cubicBezTo>
                    <a:cubicBezTo>
                      <a:pt x="412" y="5102"/>
                      <a:pt x="235" y="4955"/>
                      <a:pt x="206" y="4779"/>
                    </a:cubicBezTo>
                    <a:cubicBezTo>
                      <a:pt x="147" y="4456"/>
                      <a:pt x="470" y="3986"/>
                      <a:pt x="1087" y="3516"/>
                    </a:cubicBezTo>
                    <a:close/>
                    <a:moveTo>
                      <a:pt x="3026" y="4779"/>
                    </a:moveTo>
                    <a:lnTo>
                      <a:pt x="3232" y="4838"/>
                    </a:lnTo>
                    <a:cubicBezTo>
                      <a:pt x="3349" y="5044"/>
                      <a:pt x="3467" y="5279"/>
                      <a:pt x="3614" y="5455"/>
                    </a:cubicBezTo>
                    <a:cubicBezTo>
                      <a:pt x="3232" y="5425"/>
                      <a:pt x="2821" y="5279"/>
                      <a:pt x="2468" y="5073"/>
                    </a:cubicBezTo>
                    <a:cubicBezTo>
                      <a:pt x="2674" y="4985"/>
                      <a:pt x="2850" y="4897"/>
                      <a:pt x="3026" y="4779"/>
                    </a:cubicBezTo>
                    <a:close/>
                    <a:moveTo>
                      <a:pt x="4642" y="4133"/>
                    </a:moveTo>
                    <a:cubicBezTo>
                      <a:pt x="4936" y="4427"/>
                      <a:pt x="5200" y="4750"/>
                      <a:pt x="5376" y="5102"/>
                    </a:cubicBezTo>
                    <a:cubicBezTo>
                      <a:pt x="4919" y="5344"/>
                      <a:pt x="4413" y="5488"/>
                      <a:pt x="3902" y="5488"/>
                    </a:cubicBezTo>
                    <a:cubicBezTo>
                      <a:pt x="3855" y="5488"/>
                      <a:pt x="3808" y="5487"/>
                      <a:pt x="3761" y="5484"/>
                    </a:cubicBezTo>
                    <a:cubicBezTo>
                      <a:pt x="3614" y="5279"/>
                      <a:pt x="3467" y="5073"/>
                      <a:pt x="3349" y="4838"/>
                    </a:cubicBezTo>
                    <a:cubicBezTo>
                      <a:pt x="3467" y="4838"/>
                      <a:pt x="3614" y="4809"/>
                      <a:pt x="3731" y="4779"/>
                    </a:cubicBezTo>
                    <a:cubicBezTo>
                      <a:pt x="4113" y="4691"/>
                      <a:pt x="4436" y="4456"/>
                      <a:pt x="4642" y="4133"/>
                    </a:cubicBezTo>
                    <a:close/>
                    <a:moveTo>
                      <a:pt x="5406" y="5220"/>
                    </a:moveTo>
                    <a:cubicBezTo>
                      <a:pt x="5494" y="5367"/>
                      <a:pt x="5494" y="5514"/>
                      <a:pt x="5465" y="5690"/>
                    </a:cubicBezTo>
                    <a:cubicBezTo>
                      <a:pt x="5406" y="5807"/>
                      <a:pt x="5288" y="5896"/>
                      <a:pt x="5171" y="5925"/>
                    </a:cubicBezTo>
                    <a:cubicBezTo>
                      <a:pt x="5053" y="6003"/>
                      <a:pt x="4910" y="6042"/>
                      <a:pt x="4766" y="6042"/>
                    </a:cubicBezTo>
                    <a:cubicBezTo>
                      <a:pt x="4694" y="6042"/>
                      <a:pt x="4622" y="6033"/>
                      <a:pt x="4554" y="6013"/>
                    </a:cubicBezTo>
                    <a:cubicBezTo>
                      <a:pt x="4289" y="5954"/>
                      <a:pt x="4025" y="5807"/>
                      <a:pt x="3849" y="5572"/>
                    </a:cubicBezTo>
                    <a:lnTo>
                      <a:pt x="3849" y="5572"/>
                    </a:lnTo>
                    <a:cubicBezTo>
                      <a:pt x="3896" y="5575"/>
                      <a:pt x="3944" y="5576"/>
                      <a:pt x="3991" y="5576"/>
                    </a:cubicBezTo>
                    <a:cubicBezTo>
                      <a:pt x="4497" y="5576"/>
                      <a:pt x="4976" y="5435"/>
                      <a:pt x="5406" y="5220"/>
                    </a:cubicBezTo>
                    <a:close/>
                    <a:moveTo>
                      <a:pt x="3203" y="1"/>
                    </a:moveTo>
                    <a:cubicBezTo>
                      <a:pt x="3134" y="1"/>
                      <a:pt x="3066" y="15"/>
                      <a:pt x="2997" y="49"/>
                    </a:cubicBezTo>
                    <a:cubicBezTo>
                      <a:pt x="2644" y="255"/>
                      <a:pt x="2409" y="666"/>
                      <a:pt x="2409" y="1107"/>
                    </a:cubicBezTo>
                    <a:cubicBezTo>
                      <a:pt x="1969" y="931"/>
                      <a:pt x="1499" y="872"/>
                      <a:pt x="1058" y="872"/>
                    </a:cubicBezTo>
                    <a:cubicBezTo>
                      <a:pt x="1032" y="870"/>
                      <a:pt x="1007" y="869"/>
                      <a:pt x="981" y="869"/>
                    </a:cubicBezTo>
                    <a:cubicBezTo>
                      <a:pt x="655" y="869"/>
                      <a:pt x="342" y="1040"/>
                      <a:pt x="206" y="1313"/>
                    </a:cubicBezTo>
                    <a:cubicBezTo>
                      <a:pt x="0" y="1812"/>
                      <a:pt x="323" y="2635"/>
                      <a:pt x="1028" y="3428"/>
                    </a:cubicBezTo>
                    <a:cubicBezTo>
                      <a:pt x="382" y="3927"/>
                      <a:pt x="30" y="4427"/>
                      <a:pt x="118" y="4779"/>
                    </a:cubicBezTo>
                    <a:cubicBezTo>
                      <a:pt x="147" y="5014"/>
                      <a:pt x="323" y="5190"/>
                      <a:pt x="647" y="5279"/>
                    </a:cubicBezTo>
                    <a:lnTo>
                      <a:pt x="793" y="5308"/>
                    </a:lnTo>
                    <a:cubicBezTo>
                      <a:pt x="955" y="5344"/>
                      <a:pt x="1120" y="5361"/>
                      <a:pt x="1284" y="5361"/>
                    </a:cubicBezTo>
                    <a:cubicBezTo>
                      <a:pt x="1658" y="5361"/>
                      <a:pt x="2033" y="5274"/>
                      <a:pt x="2380" y="5132"/>
                    </a:cubicBezTo>
                    <a:cubicBezTo>
                      <a:pt x="2762" y="5396"/>
                      <a:pt x="3232" y="5543"/>
                      <a:pt x="3702" y="5572"/>
                    </a:cubicBezTo>
                    <a:cubicBezTo>
                      <a:pt x="3907" y="5837"/>
                      <a:pt x="4201" y="6013"/>
                      <a:pt x="4524" y="6131"/>
                    </a:cubicBezTo>
                    <a:cubicBezTo>
                      <a:pt x="4587" y="6146"/>
                      <a:pt x="4652" y="6154"/>
                      <a:pt x="4718" y="6154"/>
                    </a:cubicBezTo>
                    <a:cubicBezTo>
                      <a:pt x="4897" y="6154"/>
                      <a:pt x="5079" y="6099"/>
                      <a:pt x="5229" y="6013"/>
                    </a:cubicBezTo>
                    <a:cubicBezTo>
                      <a:pt x="5376" y="5954"/>
                      <a:pt x="5494" y="5866"/>
                      <a:pt x="5553" y="5719"/>
                    </a:cubicBezTo>
                    <a:cubicBezTo>
                      <a:pt x="5611" y="5543"/>
                      <a:pt x="5582" y="5337"/>
                      <a:pt x="5523" y="5161"/>
                    </a:cubicBezTo>
                    <a:cubicBezTo>
                      <a:pt x="5582" y="5102"/>
                      <a:pt x="5641" y="5073"/>
                      <a:pt x="5729" y="5014"/>
                    </a:cubicBezTo>
                    <a:cubicBezTo>
                      <a:pt x="5876" y="4926"/>
                      <a:pt x="5993" y="4750"/>
                      <a:pt x="6052" y="4574"/>
                    </a:cubicBezTo>
                    <a:cubicBezTo>
                      <a:pt x="6081" y="4162"/>
                      <a:pt x="5964" y="3780"/>
                      <a:pt x="5729" y="3487"/>
                    </a:cubicBezTo>
                    <a:cubicBezTo>
                      <a:pt x="6346" y="3369"/>
                      <a:pt x="6698" y="3134"/>
                      <a:pt x="6728" y="2870"/>
                    </a:cubicBezTo>
                    <a:cubicBezTo>
                      <a:pt x="6757" y="2723"/>
                      <a:pt x="6669" y="2488"/>
                      <a:pt x="6140" y="2253"/>
                    </a:cubicBezTo>
                    <a:cubicBezTo>
                      <a:pt x="5993" y="2194"/>
                      <a:pt x="5846" y="2135"/>
                      <a:pt x="5700" y="2106"/>
                    </a:cubicBezTo>
                    <a:cubicBezTo>
                      <a:pt x="5876" y="1812"/>
                      <a:pt x="5993" y="1489"/>
                      <a:pt x="6023" y="1136"/>
                    </a:cubicBezTo>
                    <a:cubicBezTo>
                      <a:pt x="5993" y="813"/>
                      <a:pt x="5758" y="549"/>
                      <a:pt x="5435" y="519"/>
                    </a:cubicBezTo>
                    <a:cubicBezTo>
                      <a:pt x="5294" y="491"/>
                      <a:pt x="5153" y="478"/>
                      <a:pt x="5011" y="478"/>
                    </a:cubicBezTo>
                    <a:cubicBezTo>
                      <a:pt x="4712" y="478"/>
                      <a:pt x="4413" y="537"/>
                      <a:pt x="4113" y="637"/>
                    </a:cubicBezTo>
                    <a:cubicBezTo>
                      <a:pt x="3937" y="343"/>
                      <a:pt x="3672" y="138"/>
                      <a:pt x="3349" y="20"/>
                    </a:cubicBezTo>
                    <a:cubicBezTo>
                      <a:pt x="3301" y="8"/>
                      <a:pt x="3252"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3579750" y="2481700"/>
                <a:ext cx="173800" cy="141225"/>
              </a:xfrm>
              <a:custGeom>
                <a:avLst/>
                <a:gdLst/>
                <a:ahLst/>
                <a:cxnLst/>
                <a:rect l="l" t="t" r="r" b="b"/>
                <a:pathLst>
                  <a:path w="6952" h="5649" extrusionOk="0">
                    <a:moveTo>
                      <a:pt x="4691" y="1684"/>
                    </a:moveTo>
                    <a:cubicBezTo>
                      <a:pt x="4705" y="1684"/>
                      <a:pt x="4718" y="1692"/>
                      <a:pt x="4730" y="1709"/>
                    </a:cubicBezTo>
                    <a:cubicBezTo>
                      <a:pt x="4874" y="1854"/>
                      <a:pt x="4707" y="2650"/>
                      <a:pt x="4227" y="2650"/>
                    </a:cubicBezTo>
                    <a:cubicBezTo>
                      <a:pt x="4219" y="2650"/>
                      <a:pt x="4210" y="2650"/>
                      <a:pt x="4201" y="2649"/>
                    </a:cubicBezTo>
                    <a:lnTo>
                      <a:pt x="4231" y="2649"/>
                    </a:lnTo>
                    <a:cubicBezTo>
                      <a:pt x="3731" y="2649"/>
                      <a:pt x="3672" y="1915"/>
                      <a:pt x="3672" y="1915"/>
                    </a:cubicBezTo>
                    <a:cubicBezTo>
                      <a:pt x="3667" y="1883"/>
                      <a:pt x="3677" y="1869"/>
                      <a:pt x="3699" y="1869"/>
                    </a:cubicBezTo>
                    <a:cubicBezTo>
                      <a:pt x="3794" y="1869"/>
                      <a:pt x="4110" y="2142"/>
                      <a:pt x="4231" y="2238"/>
                    </a:cubicBezTo>
                    <a:cubicBezTo>
                      <a:pt x="4238" y="2243"/>
                      <a:pt x="4246" y="2245"/>
                      <a:pt x="4255" y="2245"/>
                    </a:cubicBezTo>
                    <a:cubicBezTo>
                      <a:pt x="4386" y="2245"/>
                      <a:pt x="4573" y="1684"/>
                      <a:pt x="4691" y="1684"/>
                    </a:cubicBezTo>
                    <a:close/>
                    <a:moveTo>
                      <a:pt x="2428" y="2220"/>
                    </a:moveTo>
                    <a:cubicBezTo>
                      <a:pt x="2442" y="2220"/>
                      <a:pt x="2455" y="2226"/>
                      <a:pt x="2468" y="2238"/>
                    </a:cubicBezTo>
                    <a:cubicBezTo>
                      <a:pt x="2612" y="2382"/>
                      <a:pt x="2444" y="3208"/>
                      <a:pt x="1964" y="3208"/>
                    </a:cubicBezTo>
                    <a:cubicBezTo>
                      <a:pt x="1956" y="3208"/>
                      <a:pt x="1948" y="3208"/>
                      <a:pt x="1939" y="3208"/>
                    </a:cubicBezTo>
                    <a:lnTo>
                      <a:pt x="1968" y="3208"/>
                    </a:lnTo>
                    <a:cubicBezTo>
                      <a:pt x="1469" y="3178"/>
                      <a:pt x="1410" y="2473"/>
                      <a:pt x="1410" y="2473"/>
                    </a:cubicBezTo>
                    <a:cubicBezTo>
                      <a:pt x="1405" y="2433"/>
                      <a:pt x="1417" y="2416"/>
                      <a:pt x="1441" y="2416"/>
                    </a:cubicBezTo>
                    <a:cubicBezTo>
                      <a:pt x="1542" y="2416"/>
                      <a:pt x="1850" y="2696"/>
                      <a:pt x="1968" y="2767"/>
                    </a:cubicBezTo>
                    <a:cubicBezTo>
                      <a:pt x="1977" y="2775"/>
                      <a:pt x="1985" y="2779"/>
                      <a:pt x="1995" y="2779"/>
                    </a:cubicBezTo>
                    <a:cubicBezTo>
                      <a:pt x="2107" y="2779"/>
                      <a:pt x="2293" y="2220"/>
                      <a:pt x="2428" y="2220"/>
                    </a:cubicBezTo>
                    <a:close/>
                    <a:moveTo>
                      <a:pt x="3408" y="2943"/>
                    </a:moveTo>
                    <a:cubicBezTo>
                      <a:pt x="3995" y="2943"/>
                      <a:pt x="4084" y="3766"/>
                      <a:pt x="4084" y="3766"/>
                    </a:cubicBezTo>
                    <a:cubicBezTo>
                      <a:pt x="4096" y="3808"/>
                      <a:pt x="4082" y="3825"/>
                      <a:pt x="4051" y="3825"/>
                    </a:cubicBezTo>
                    <a:cubicBezTo>
                      <a:pt x="3930" y="3825"/>
                      <a:pt x="3554" y="3565"/>
                      <a:pt x="3437" y="3472"/>
                    </a:cubicBezTo>
                    <a:cubicBezTo>
                      <a:pt x="3428" y="3465"/>
                      <a:pt x="3419" y="3461"/>
                      <a:pt x="3410" y="3461"/>
                    </a:cubicBezTo>
                    <a:cubicBezTo>
                      <a:pt x="3277" y="3461"/>
                      <a:pt x="3104" y="4134"/>
                      <a:pt x="2949" y="4134"/>
                    </a:cubicBezTo>
                    <a:cubicBezTo>
                      <a:pt x="2935" y="4134"/>
                      <a:pt x="2922" y="4129"/>
                      <a:pt x="2909" y="4118"/>
                    </a:cubicBezTo>
                    <a:cubicBezTo>
                      <a:pt x="2732" y="3942"/>
                      <a:pt x="2850" y="2973"/>
                      <a:pt x="3408" y="2943"/>
                    </a:cubicBezTo>
                    <a:close/>
                    <a:moveTo>
                      <a:pt x="3395" y="1"/>
                    </a:moveTo>
                    <a:cubicBezTo>
                      <a:pt x="3341" y="1"/>
                      <a:pt x="3287" y="2"/>
                      <a:pt x="3232" y="5"/>
                    </a:cubicBezTo>
                    <a:cubicBezTo>
                      <a:pt x="1352" y="35"/>
                      <a:pt x="0" y="1797"/>
                      <a:pt x="470" y="3619"/>
                    </a:cubicBezTo>
                    <a:cubicBezTo>
                      <a:pt x="895" y="5234"/>
                      <a:pt x="2000" y="5649"/>
                      <a:pt x="3020" y="5649"/>
                    </a:cubicBezTo>
                    <a:cubicBezTo>
                      <a:pt x="3762" y="5649"/>
                      <a:pt x="4459" y="5429"/>
                      <a:pt x="4818" y="5293"/>
                    </a:cubicBezTo>
                    <a:cubicBezTo>
                      <a:pt x="6952" y="4486"/>
                      <a:pt x="6227" y="1"/>
                      <a:pt x="3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3228675" y="2706175"/>
                <a:ext cx="174100" cy="142150"/>
              </a:xfrm>
              <a:custGeom>
                <a:avLst/>
                <a:gdLst/>
                <a:ahLst/>
                <a:cxnLst/>
                <a:rect l="l" t="t" r="r" b="b"/>
                <a:pathLst>
                  <a:path w="6964" h="5686" extrusionOk="0">
                    <a:moveTo>
                      <a:pt x="1954" y="837"/>
                    </a:moveTo>
                    <a:cubicBezTo>
                      <a:pt x="1959" y="837"/>
                      <a:pt x="1964" y="838"/>
                      <a:pt x="1969" y="838"/>
                    </a:cubicBezTo>
                    <a:cubicBezTo>
                      <a:pt x="2145" y="868"/>
                      <a:pt x="2792" y="1896"/>
                      <a:pt x="2792" y="1896"/>
                    </a:cubicBezTo>
                    <a:cubicBezTo>
                      <a:pt x="2832" y="2064"/>
                      <a:pt x="2776" y="2129"/>
                      <a:pt x="2665" y="2129"/>
                    </a:cubicBezTo>
                    <a:cubicBezTo>
                      <a:pt x="2292" y="2129"/>
                      <a:pt x="1300" y="1383"/>
                      <a:pt x="1323" y="1338"/>
                    </a:cubicBezTo>
                    <a:cubicBezTo>
                      <a:pt x="1332" y="1266"/>
                      <a:pt x="1385" y="1241"/>
                      <a:pt x="1455" y="1241"/>
                    </a:cubicBezTo>
                    <a:cubicBezTo>
                      <a:pt x="1612" y="1241"/>
                      <a:pt x="1851" y="1367"/>
                      <a:pt x="1851" y="1367"/>
                    </a:cubicBezTo>
                    <a:cubicBezTo>
                      <a:pt x="1851" y="1367"/>
                      <a:pt x="1768" y="837"/>
                      <a:pt x="1954" y="837"/>
                    </a:cubicBezTo>
                    <a:close/>
                    <a:moveTo>
                      <a:pt x="4720" y="1366"/>
                    </a:moveTo>
                    <a:cubicBezTo>
                      <a:pt x="4724" y="1366"/>
                      <a:pt x="4727" y="1367"/>
                      <a:pt x="4730" y="1367"/>
                    </a:cubicBezTo>
                    <a:cubicBezTo>
                      <a:pt x="4907" y="1397"/>
                      <a:pt x="4642" y="1896"/>
                      <a:pt x="4642" y="1896"/>
                    </a:cubicBezTo>
                    <a:cubicBezTo>
                      <a:pt x="4642" y="1896"/>
                      <a:pt x="4750" y="1880"/>
                      <a:pt x="4871" y="1880"/>
                    </a:cubicBezTo>
                    <a:cubicBezTo>
                      <a:pt x="5033" y="1880"/>
                      <a:pt x="5217" y="1909"/>
                      <a:pt x="5201" y="2043"/>
                    </a:cubicBezTo>
                    <a:cubicBezTo>
                      <a:pt x="5201" y="2083"/>
                      <a:pt x="4288" y="2409"/>
                      <a:pt x="3826" y="2409"/>
                    </a:cubicBezTo>
                    <a:cubicBezTo>
                      <a:pt x="3610" y="2409"/>
                      <a:pt x="3492" y="2337"/>
                      <a:pt x="3614" y="2131"/>
                    </a:cubicBezTo>
                    <a:lnTo>
                      <a:pt x="3585" y="2131"/>
                    </a:lnTo>
                    <a:cubicBezTo>
                      <a:pt x="3585" y="2131"/>
                      <a:pt x="4519" y="1366"/>
                      <a:pt x="4720" y="1366"/>
                    </a:cubicBezTo>
                    <a:close/>
                    <a:moveTo>
                      <a:pt x="1811" y="2003"/>
                    </a:moveTo>
                    <a:cubicBezTo>
                      <a:pt x="1843" y="2003"/>
                      <a:pt x="1876" y="2007"/>
                      <a:pt x="1910" y="2014"/>
                    </a:cubicBezTo>
                    <a:cubicBezTo>
                      <a:pt x="2490" y="2096"/>
                      <a:pt x="2395" y="2905"/>
                      <a:pt x="1894" y="2905"/>
                    </a:cubicBezTo>
                    <a:cubicBezTo>
                      <a:pt x="1862" y="2905"/>
                      <a:pt x="1828" y="2902"/>
                      <a:pt x="1793" y="2895"/>
                    </a:cubicBezTo>
                    <a:cubicBezTo>
                      <a:pt x="1212" y="2840"/>
                      <a:pt x="1308" y="2003"/>
                      <a:pt x="1811" y="2003"/>
                    </a:cubicBezTo>
                    <a:close/>
                    <a:moveTo>
                      <a:pt x="4444" y="2510"/>
                    </a:moveTo>
                    <a:cubicBezTo>
                      <a:pt x="4461" y="2510"/>
                      <a:pt x="4478" y="2511"/>
                      <a:pt x="4495" y="2513"/>
                    </a:cubicBezTo>
                    <a:cubicBezTo>
                      <a:pt x="5084" y="2597"/>
                      <a:pt x="4977" y="3430"/>
                      <a:pt x="4456" y="3430"/>
                    </a:cubicBezTo>
                    <a:cubicBezTo>
                      <a:pt x="4431" y="3430"/>
                      <a:pt x="4405" y="3428"/>
                      <a:pt x="4378" y="3424"/>
                    </a:cubicBezTo>
                    <a:lnTo>
                      <a:pt x="4349" y="3394"/>
                    </a:lnTo>
                    <a:cubicBezTo>
                      <a:pt x="4114" y="3365"/>
                      <a:pt x="3967" y="3130"/>
                      <a:pt x="3996" y="2895"/>
                    </a:cubicBezTo>
                    <a:cubicBezTo>
                      <a:pt x="4023" y="2677"/>
                      <a:pt x="4227" y="2510"/>
                      <a:pt x="4444" y="2510"/>
                    </a:cubicBezTo>
                    <a:close/>
                    <a:moveTo>
                      <a:pt x="3114" y="2989"/>
                    </a:moveTo>
                    <a:cubicBezTo>
                      <a:pt x="3162" y="2989"/>
                      <a:pt x="3211" y="2997"/>
                      <a:pt x="3262" y="3012"/>
                    </a:cubicBezTo>
                    <a:cubicBezTo>
                      <a:pt x="3790" y="3189"/>
                      <a:pt x="3614" y="4011"/>
                      <a:pt x="3614" y="4011"/>
                    </a:cubicBezTo>
                    <a:cubicBezTo>
                      <a:pt x="3610" y="4043"/>
                      <a:pt x="3598" y="4056"/>
                      <a:pt x="3580" y="4056"/>
                    </a:cubicBezTo>
                    <a:cubicBezTo>
                      <a:pt x="3483" y="4056"/>
                      <a:pt x="3214" y="3636"/>
                      <a:pt x="3115" y="3512"/>
                    </a:cubicBezTo>
                    <a:cubicBezTo>
                      <a:pt x="3103" y="3494"/>
                      <a:pt x="3087" y="3486"/>
                      <a:pt x="3068" y="3486"/>
                    </a:cubicBezTo>
                    <a:cubicBezTo>
                      <a:pt x="2922" y="3486"/>
                      <a:pt x="2589" y="3957"/>
                      <a:pt x="2436" y="3957"/>
                    </a:cubicBezTo>
                    <a:cubicBezTo>
                      <a:pt x="2413" y="3957"/>
                      <a:pt x="2394" y="3947"/>
                      <a:pt x="2380" y="3923"/>
                    </a:cubicBezTo>
                    <a:cubicBezTo>
                      <a:pt x="2273" y="3736"/>
                      <a:pt x="2629" y="2989"/>
                      <a:pt x="3114" y="2989"/>
                    </a:cubicBezTo>
                    <a:close/>
                    <a:moveTo>
                      <a:pt x="3124" y="0"/>
                    </a:moveTo>
                    <a:cubicBezTo>
                      <a:pt x="1682" y="0"/>
                      <a:pt x="410" y="1088"/>
                      <a:pt x="265" y="2631"/>
                    </a:cubicBezTo>
                    <a:cubicBezTo>
                      <a:pt x="1" y="5510"/>
                      <a:pt x="2880" y="5686"/>
                      <a:pt x="3761" y="5686"/>
                    </a:cubicBezTo>
                    <a:cubicBezTo>
                      <a:pt x="6111" y="5656"/>
                      <a:pt x="6963" y="1015"/>
                      <a:pt x="4084" y="163"/>
                    </a:cubicBezTo>
                    <a:cubicBezTo>
                      <a:pt x="3763" y="52"/>
                      <a:pt x="3439"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4268650" y="2511200"/>
                <a:ext cx="181150" cy="143200"/>
              </a:xfrm>
              <a:custGeom>
                <a:avLst/>
                <a:gdLst/>
                <a:ahLst/>
                <a:cxnLst/>
                <a:rect l="l" t="t" r="r" b="b"/>
                <a:pathLst>
                  <a:path w="7246" h="5728" extrusionOk="0">
                    <a:moveTo>
                      <a:pt x="4021" y="760"/>
                    </a:moveTo>
                    <a:cubicBezTo>
                      <a:pt x="4175" y="760"/>
                      <a:pt x="4201" y="1264"/>
                      <a:pt x="4201" y="1264"/>
                    </a:cubicBezTo>
                    <a:cubicBezTo>
                      <a:pt x="4201" y="1264"/>
                      <a:pt x="4483" y="1038"/>
                      <a:pt x="4641" y="1038"/>
                    </a:cubicBezTo>
                    <a:cubicBezTo>
                      <a:pt x="4681" y="1038"/>
                      <a:pt x="4712" y="1052"/>
                      <a:pt x="4730" y="1087"/>
                    </a:cubicBezTo>
                    <a:cubicBezTo>
                      <a:pt x="4754" y="1159"/>
                      <a:pt x="3865" y="2221"/>
                      <a:pt x="3532" y="2221"/>
                    </a:cubicBezTo>
                    <a:cubicBezTo>
                      <a:pt x="3455" y="2221"/>
                      <a:pt x="3408" y="2165"/>
                      <a:pt x="3408" y="2028"/>
                    </a:cubicBezTo>
                    <a:cubicBezTo>
                      <a:pt x="3437" y="2028"/>
                      <a:pt x="3819" y="852"/>
                      <a:pt x="3996" y="764"/>
                    </a:cubicBezTo>
                    <a:cubicBezTo>
                      <a:pt x="4004" y="761"/>
                      <a:pt x="4013" y="760"/>
                      <a:pt x="4021" y="760"/>
                    </a:cubicBezTo>
                    <a:close/>
                    <a:moveTo>
                      <a:pt x="1383" y="1759"/>
                    </a:moveTo>
                    <a:cubicBezTo>
                      <a:pt x="1613" y="1759"/>
                      <a:pt x="2615" y="2233"/>
                      <a:pt x="2615" y="2233"/>
                    </a:cubicBezTo>
                    <a:cubicBezTo>
                      <a:pt x="2908" y="2526"/>
                      <a:pt x="2407" y="2603"/>
                      <a:pt x="1897" y="2603"/>
                    </a:cubicBezTo>
                    <a:cubicBezTo>
                      <a:pt x="1487" y="2603"/>
                      <a:pt x="1071" y="2553"/>
                      <a:pt x="1058" y="2527"/>
                    </a:cubicBezTo>
                    <a:cubicBezTo>
                      <a:pt x="970" y="2321"/>
                      <a:pt x="1528" y="2263"/>
                      <a:pt x="1528" y="2263"/>
                    </a:cubicBezTo>
                    <a:cubicBezTo>
                      <a:pt x="1528" y="2263"/>
                      <a:pt x="1175" y="1822"/>
                      <a:pt x="1352" y="1763"/>
                    </a:cubicBezTo>
                    <a:cubicBezTo>
                      <a:pt x="1359" y="1760"/>
                      <a:pt x="1370" y="1759"/>
                      <a:pt x="1383" y="1759"/>
                    </a:cubicBezTo>
                    <a:close/>
                    <a:moveTo>
                      <a:pt x="4565" y="1829"/>
                    </a:moveTo>
                    <a:cubicBezTo>
                      <a:pt x="4730" y="1829"/>
                      <a:pt x="4892" y="1925"/>
                      <a:pt x="4965" y="2116"/>
                    </a:cubicBezTo>
                    <a:cubicBezTo>
                      <a:pt x="5083" y="2351"/>
                      <a:pt x="4965" y="2615"/>
                      <a:pt x="4730" y="2733"/>
                    </a:cubicBezTo>
                    <a:lnTo>
                      <a:pt x="4730" y="2703"/>
                    </a:lnTo>
                    <a:cubicBezTo>
                      <a:pt x="4672" y="2725"/>
                      <a:pt x="4615" y="2736"/>
                      <a:pt x="4561" y="2736"/>
                    </a:cubicBezTo>
                    <a:cubicBezTo>
                      <a:pt x="4253" y="2736"/>
                      <a:pt x="4018" y="2415"/>
                      <a:pt x="4143" y="2116"/>
                    </a:cubicBezTo>
                    <a:cubicBezTo>
                      <a:pt x="4231" y="1925"/>
                      <a:pt x="4400" y="1829"/>
                      <a:pt x="4565" y="1829"/>
                    </a:cubicBezTo>
                    <a:close/>
                    <a:moveTo>
                      <a:pt x="2115" y="2762"/>
                    </a:moveTo>
                    <a:cubicBezTo>
                      <a:pt x="2284" y="2762"/>
                      <a:pt x="2453" y="2850"/>
                      <a:pt x="2527" y="3026"/>
                    </a:cubicBezTo>
                    <a:cubicBezTo>
                      <a:pt x="2615" y="3261"/>
                      <a:pt x="2497" y="3526"/>
                      <a:pt x="2262" y="3614"/>
                    </a:cubicBezTo>
                    <a:cubicBezTo>
                      <a:pt x="2209" y="3636"/>
                      <a:pt x="2155" y="3646"/>
                      <a:pt x="2103" y="3646"/>
                    </a:cubicBezTo>
                    <a:cubicBezTo>
                      <a:pt x="1807" y="3646"/>
                      <a:pt x="1555" y="3326"/>
                      <a:pt x="1704" y="3026"/>
                    </a:cubicBezTo>
                    <a:cubicBezTo>
                      <a:pt x="1778" y="2850"/>
                      <a:pt x="1947" y="2762"/>
                      <a:pt x="2115" y="2762"/>
                    </a:cubicBezTo>
                    <a:close/>
                    <a:moveTo>
                      <a:pt x="3691" y="2920"/>
                    </a:moveTo>
                    <a:cubicBezTo>
                      <a:pt x="4161" y="2920"/>
                      <a:pt x="4407" y="3585"/>
                      <a:pt x="4407" y="3585"/>
                    </a:cubicBezTo>
                    <a:cubicBezTo>
                      <a:pt x="4431" y="3650"/>
                      <a:pt x="4401" y="3674"/>
                      <a:pt x="4342" y="3674"/>
                    </a:cubicBezTo>
                    <a:cubicBezTo>
                      <a:pt x="4186" y="3674"/>
                      <a:pt x="3829" y="3509"/>
                      <a:pt x="3702" y="3467"/>
                    </a:cubicBezTo>
                    <a:lnTo>
                      <a:pt x="3702" y="3438"/>
                    </a:lnTo>
                    <a:cubicBezTo>
                      <a:pt x="3694" y="3434"/>
                      <a:pt x="3687" y="3432"/>
                      <a:pt x="3680" y="3432"/>
                    </a:cubicBezTo>
                    <a:cubicBezTo>
                      <a:pt x="3534" y="3432"/>
                      <a:pt x="3493" y="4187"/>
                      <a:pt x="3332" y="4187"/>
                    </a:cubicBezTo>
                    <a:cubicBezTo>
                      <a:pt x="3319" y="4187"/>
                      <a:pt x="3305" y="4182"/>
                      <a:pt x="3291" y="4172"/>
                    </a:cubicBezTo>
                    <a:cubicBezTo>
                      <a:pt x="3114" y="4025"/>
                      <a:pt x="2997" y="3056"/>
                      <a:pt x="3555" y="2938"/>
                    </a:cubicBezTo>
                    <a:cubicBezTo>
                      <a:pt x="3602" y="2926"/>
                      <a:pt x="3648" y="2920"/>
                      <a:pt x="3691" y="2920"/>
                    </a:cubicBezTo>
                    <a:close/>
                    <a:moveTo>
                      <a:pt x="3479" y="0"/>
                    </a:moveTo>
                    <a:cubicBezTo>
                      <a:pt x="3267" y="0"/>
                      <a:pt x="3048" y="28"/>
                      <a:pt x="2821" y="89"/>
                    </a:cubicBezTo>
                    <a:cubicBezTo>
                      <a:pt x="970" y="471"/>
                      <a:pt x="0" y="2498"/>
                      <a:pt x="823" y="4201"/>
                    </a:cubicBezTo>
                    <a:cubicBezTo>
                      <a:pt x="1400" y="5369"/>
                      <a:pt x="2247" y="5727"/>
                      <a:pt x="3069" y="5727"/>
                    </a:cubicBezTo>
                    <a:cubicBezTo>
                      <a:pt x="4047" y="5727"/>
                      <a:pt x="4991" y="5221"/>
                      <a:pt x="5406" y="4965"/>
                    </a:cubicBezTo>
                    <a:cubicBezTo>
                      <a:pt x="7246" y="3829"/>
                      <a:pt x="5945" y="0"/>
                      <a:pt x="3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3861775" y="2901175"/>
                <a:ext cx="175325" cy="142525"/>
              </a:xfrm>
              <a:custGeom>
                <a:avLst/>
                <a:gdLst/>
                <a:ahLst/>
                <a:cxnLst/>
                <a:rect l="l" t="t" r="r" b="b"/>
                <a:pathLst>
                  <a:path w="7013" h="5701" extrusionOk="0">
                    <a:moveTo>
                      <a:pt x="1909" y="1999"/>
                    </a:moveTo>
                    <a:cubicBezTo>
                      <a:pt x="2163" y="1999"/>
                      <a:pt x="2394" y="2223"/>
                      <a:pt x="2350" y="2527"/>
                    </a:cubicBezTo>
                    <a:cubicBezTo>
                      <a:pt x="2299" y="2732"/>
                      <a:pt x="2115" y="2891"/>
                      <a:pt x="1914" y="2891"/>
                    </a:cubicBezTo>
                    <a:cubicBezTo>
                      <a:pt x="1883" y="2891"/>
                      <a:pt x="1852" y="2888"/>
                      <a:pt x="1822" y="2880"/>
                    </a:cubicBezTo>
                    <a:cubicBezTo>
                      <a:pt x="1440" y="2821"/>
                      <a:pt x="1322" y="2322"/>
                      <a:pt x="1645" y="2087"/>
                    </a:cubicBezTo>
                    <a:cubicBezTo>
                      <a:pt x="1729" y="2026"/>
                      <a:pt x="1821" y="1999"/>
                      <a:pt x="1909" y="1999"/>
                    </a:cubicBezTo>
                    <a:close/>
                    <a:moveTo>
                      <a:pt x="4430" y="2542"/>
                    </a:moveTo>
                    <a:cubicBezTo>
                      <a:pt x="4469" y="2542"/>
                      <a:pt x="4510" y="2546"/>
                      <a:pt x="4554" y="2557"/>
                    </a:cubicBezTo>
                    <a:cubicBezTo>
                      <a:pt x="5155" y="2611"/>
                      <a:pt x="5044" y="3453"/>
                      <a:pt x="4530" y="3453"/>
                    </a:cubicBezTo>
                    <a:cubicBezTo>
                      <a:pt x="4491" y="3453"/>
                      <a:pt x="4450" y="3448"/>
                      <a:pt x="4407" y="3438"/>
                    </a:cubicBezTo>
                    <a:cubicBezTo>
                      <a:pt x="3806" y="3384"/>
                      <a:pt x="3916" y="2542"/>
                      <a:pt x="4430" y="2542"/>
                    </a:cubicBezTo>
                    <a:close/>
                    <a:moveTo>
                      <a:pt x="3150" y="2974"/>
                    </a:moveTo>
                    <a:cubicBezTo>
                      <a:pt x="3196" y="2974"/>
                      <a:pt x="3243" y="2982"/>
                      <a:pt x="3290" y="2997"/>
                    </a:cubicBezTo>
                    <a:cubicBezTo>
                      <a:pt x="3849" y="3203"/>
                      <a:pt x="3643" y="4026"/>
                      <a:pt x="3643" y="4026"/>
                    </a:cubicBezTo>
                    <a:cubicBezTo>
                      <a:pt x="3639" y="4056"/>
                      <a:pt x="3627" y="4069"/>
                      <a:pt x="3611" y="4069"/>
                    </a:cubicBezTo>
                    <a:cubicBezTo>
                      <a:pt x="3515" y="4069"/>
                      <a:pt x="3244" y="3622"/>
                      <a:pt x="3144" y="3497"/>
                    </a:cubicBezTo>
                    <a:cubicBezTo>
                      <a:pt x="3133" y="3484"/>
                      <a:pt x="3119" y="3478"/>
                      <a:pt x="3103" y="3478"/>
                    </a:cubicBezTo>
                    <a:cubicBezTo>
                      <a:pt x="2958" y="3478"/>
                      <a:pt x="2602" y="3944"/>
                      <a:pt x="2458" y="3944"/>
                    </a:cubicBezTo>
                    <a:cubicBezTo>
                      <a:pt x="2437" y="3944"/>
                      <a:pt x="2420" y="3933"/>
                      <a:pt x="2409" y="3908"/>
                    </a:cubicBezTo>
                    <a:cubicBezTo>
                      <a:pt x="2329" y="3721"/>
                      <a:pt x="2687" y="2974"/>
                      <a:pt x="3150" y="2974"/>
                    </a:cubicBezTo>
                    <a:close/>
                    <a:moveTo>
                      <a:pt x="3186" y="1"/>
                    </a:moveTo>
                    <a:cubicBezTo>
                      <a:pt x="1758" y="1"/>
                      <a:pt x="461" y="1079"/>
                      <a:pt x="294" y="2586"/>
                    </a:cubicBezTo>
                    <a:cubicBezTo>
                      <a:pt x="0" y="5465"/>
                      <a:pt x="2879" y="5700"/>
                      <a:pt x="3760" y="5700"/>
                    </a:cubicBezTo>
                    <a:cubicBezTo>
                      <a:pt x="3768" y="5700"/>
                      <a:pt x="3775" y="5700"/>
                      <a:pt x="3783" y="5700"/>
                    </a:cubicBezTo>
                    <a:cubicBezTo>
                      <a:pt x="6116" y="5700"/>
                      <a:pt x="7012" y="1085"/>
                      <a:pt x="4172" y="177"/>
                    </a:cubicBezTo>
                    <a:cubicBezTo>
                      <a:pt x="3844" y="57"/>
                      <a:pt x="3512" y="1"/>
                      <a:pt x="3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3741675" y="2481650"/>
                <a:ext cx="147300" cy="123575"/>
              </a:xfrm>
              <a:custGeom>
                <a:avLst/>
                <a:gdLst/>
                <a:ahLst/>
                <a:cxnLst/>
                <a:rect l="l" t="t" r="r" b="b"/>
                <a:pathLst>
                  <a:path w="5892" h="4943" extrusionOk="0">
                    <a:moveTo>
                      <a:pt x="1532" y="1"/>
                    </a:moveTo>
                    <a:cubicBezTo>
                      <a:pt x="232" y="1"/>
                      <a:pt x="1" y="1408"/>
                      <a:pt x="368" y="2651"/>
                    </a:cubicBezTo>
                    <a:cubicBezTo>
                      <a:pt x="603" y="3445"/>
                      <a:pt x="926" y="4208"/>
                      <a:pt x="1338" y="4943"/>
                    </a:cubicBezTo>
                    <a:cubicBezTo>
                      <a:pt x="5186" y="3797"/>
                      <a:pt x="5891" y="2475"/>
                      <a:pt x="4775" y="1447"/>
                    </a:cubicBezTo>
                    <a:cubicBezTo>
                      <a:pt x="4483" y="1172"/>
                      <a:pt x="4214" y="1072"/>
                      <a:pt x="3976" y="1072"/>
                    </a:cubicBezTo>
                    <a:cubicBezTo>
                      <a:pt x="3374" y="1072"/>
                      <a:pt x="2962" y="1707"/>
                      <a:pt x="2836" y="1770"/>
                    </a:cubicBezTo>
                    <a:cubicBezTo>
                      <a:pt x="2689" y="1946"/>
                      <a:pt x="2542" y="2093"/>
                      <a:pt x="2366" y="2240"/>
                    </a:cubicBezTo>
                    <a:cubicBezTo>
                      <a:pt x="2454" y="2416"/>
                      <a:pt x="2542" y="2563"/>
                      <a:pt x="2660" y="2710"/>
                    </a:cubicBezTo>
                    <a:cubicBezTo>
                      <a:pt x="2689" y="2769"/>
                      <a:pt x="2718" y="2798"/>
                      <a:pt x="2748" y="2828"/>
                    </a:cubicBezTo>
                    <a:lnTo>
                      <a:pt x="2748" y="2857"/>
                    </a:lnTo>
                    <a:lnTo>
                      <a:pt x="2748" y="2916"/>
                    </a:lnTo>
                    <a:cubicBezTo>
                      <a:pt x="2718" y="2975"/>
                      <a:pt x="2630" y="3004"/>
                      <a:pt x="2336" y="3004"/>
                    </a:cubicBezTo>
                    <a:cubicBezTo>
                      <a:pt x="2219" y="3004"/>
                      <a:pt x="2072" y="3033"/>
                      <a:pt x="1925" y="3063"/>
                    </a:cubicBezTo>
                    <a:cubicBezTo>
                      <a:pt x="1955" y="3239"/>
                      <a:pt x="1984" y="3386"/>
                      <a:pt x="2072" y="3562"/>
                    </a:cubicBezTo>
                    <a:cubicBezTo>
                      <a:pt x="2072" y="3591"/>
                      <a:pt x="2101" y="3650"/>
                      <a:pt x="2101" y="3680"/>
                    </a:cubicBezTo>
                    <a:lnTo>
                      <a:pt x="1925" y="3738"/>
                    </a:lnTo>
                    <a:lnTo>
                      <a:pt x="1896" y="3621"/>
                    </a:lnTo>
                    <a:cubicBezTo>
                      <a:pt x="1778" y="3327"/>
                      <a:pt x="1719" y="3092"/>
                      <a:pt x="1778" y="2975"/>
                    </a:cubicBezTo>
                    <a:cubicBezTo>
                      <a:pt x="1837" y="2828"/>
                      <a:pt x="1984" y="2857"/>
                      <a:pt x="2336" y="2828"/>
                    </a:cubicBezTo>
                    <a:lnTo>
                      <a:pt x="2513" y="2828"/>
                    </a:lnTo>
                    <a:cubicBezTo>
                      <a:pt x="2278" y="2504"/>
                      <a:pt x="2160" y="2299"/>
                      <a:pt x="2190" y="2181"/>
                    </a:cubicBezTo>
                    <a:cubicBezTo>
                      <a:pt x="2190" y="2152"/>
                      <a:pt x="2219" y="2123"/>
                      <a:pt x="2248" y="2093"/>
                    </a:cubicBezTo>
                    <a:cubicBezTo>
                      <a:pt x="2454" y="1946"/>
                      <a:pt x="2630" y="1741"/>
                      <a:pt x="2806" y="1506"/>
                    </a:cubicBezTo>
                    <a:cubicBezTo>
                      <a:pt x="2865" y="1036"/>
                      <a:pt x="3012" y="125"/>
                      <a:pt x="1690" y="7"/>
                    </a:cubicBezTo>
                    <a:cubicBezTo>
                      <a:pt x="1636" y="3"/>
                      <a:pt x="1583" y="1"/>
                      <a:pt x="1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922425" y="2637150"/>
                <a:ext cx="157925" cy="121575"/>
              </a:xfrm>
              <a:custGeom>
                <a:avLst/>
                <a:gdLst/>
                <a:ahLst/>
                <a:cxnLst/>
                <a:rect l="l" t="t" r="r" b="b"/>
                <a:pathLst>
                  <a:path w="6317" h="4863" extrusionOk="0">
                    <a:moveTo>
                      <a:pt x="4351" y="0"/>
                    </a:moveTo>
                    <a:cubicBezTo>
                      <a:pt x="3189" y="0"/>
                      <a:pt x="3313" y="1260"/>
                      <a:pt x="3202" y="1426"/>
                    </a:cubicBezTo>
                    <a:cubicBezTo>
                      <a:pt x="3202" y="1661"/>
                      <a:pt x="3173" y="1866"/>
                      <a:pt x="3114" y="2072"/>
                    </a:cubicBezTo>
                    <a:cubicBezTo>
                      <a:pt x="3291" y="2160"/>
                      <a:pt x="3467" y="2248"/>
                      <a:pt x="3643" y="2307"/>
                    </a:cubicBezTo>
                    <a:lnTo>
                      <a:pt x="3761" y="2336"/>
                    </a:lnTo>
                    <a:lnTo>
                      <a:pt x="3819" y="2366"/>
                    </a:lnTo>
                    <a:lnTo>
                      <a:pt x="3819" y="2424"/>
                    </a:lnTo>
                    <a:cubicBezTo>
                      <a:pt x="3819" y="2483"/>
                      <a:pt x="3761" y="2542"/>
                      <a:pt x="3555" y="2718"/>
                    </a:cubicBezTo>
                    <a:cubicBezTo>
                      <a:pt x="3437" y="2806"/>
                      <a:pt x="3320" y="2894"/>
                      <a:pt x="3232" y="2983"/>
                    </a:cubicBezTo>
                    <a:cubicBezTo>
                      <a:pt x="3349" y="3129"/>
                      <a:pt x="3467" y="3247"/>
                      <a:pt x="3643" y="3335"/>
                    </a:cubicBezTo>
                    <a:lnTo>
                      <a:pt x="3731" y="3394"/>
                    </a:lnTo>
                    <a:lnTo>
                      <a:pt x="3643" y="3541"/>
                    </a:lnTo>
                    <a:lnTo>
                      <a:pt x="3526" y="3482"/>
                    </a:lnTo>
                    <a:cubicBezTo>
                      <a:pt x="3291" y="3306"/>
                      <a:pt x="3085" y="3159"/>
                      <a:pt x="3056" y="3012"/>
                    </a:cubicBezTo>
                    <a:cubicBezTo>
                      <a:pt x="3026" y="2865"/>
                      <a:pt x="3144" y="2806"/>
                      <a:pt x="3437" y="2571"/>
                    </a:cubicBezTo>
                    <a:cubicBezTo>
                      <a:pt x="3467" y="2542"/>
                      <a:pt x="3526" y="2513"/>
                      <a:pt x="3555" y="2454"/>
                    </a:cubicBezTo>
                    <a:cubicBezTo>
                      <a:pt x="3173" y="2336"/>
                      <a:pt x="2967" y="2248"/>
                      <a:pt x="2909" y="2131"/>
                    </a:cubicBezTo>
                    <a:cubicBezTo>
                      <a:pt x="2909" y="2101"/>
                      <a:pt x="2909" y="2072"/>
                      <a:pt x="2909" y="2042"/>
                    </a:cubicBezTo>
                    <a:cubicBezTo>
                      <a:pt x="2967" y="1778"/>
                      <a:pt x="2997" y="1514"/>
                      <a:pt x="3026" y="1220"/>
                    </a:cubicBezTo>
                    <a:cubicBezTo>
                      <a:pt x="2855" y="921"/>
                      <a:pt x="2576" y="404"/>
                      <a:pt x="2007" y="404"/>
                    </a:cubicBezTo>
                    <a:cubicBezTo>
                      <a:pt x="1793" y="404"/>
                      <a:pt x="1539" y="477"/>
                      <a:pt x="1234" y="662"/>
                    </a:cubicBezTo>
                    <a:cubicBezTo>
                      <a:pt x="0" y="1426"/>
                      <a:pt x="647" y="2777"/>
                      <a:pt x="1704" y="3599"/>
                    </a:cubicBezTo>
                    <a:cubicBezTo>
                      <a:pt x="2380" y="4099"/>
                      <a:pt x="3114" y="4510"/>
                      <a:pt x="3878" y="4863"/>
                    </a:cubicBezTo>
                    <a:cubicBezTo>
                      <a:pt x="6316" y="1661"/>
                      <a:pt x="6081" y="192"/>
                      <a:pt x="4583" y="15"/>
                    </a:cubicBezTo>
                    <a:cubicBezTo>
                      <a:pt x="4500" y="5"/>
                      <a:pt x="4423" y="0"/>
                      <a:pt x="4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3573650" y="2664675"/>
                <a:ext cx="164750" cy="67125"/>
              </a:xfrm>
              <a:custGeom>
                <a:avLst/>
                <a:gdLst/>
                <a:ahLst/>
                <a:cxnLst/>
                <a:rect l="l" t="t" r="r" b="b"/>
                <a:pathLst>
                  <a:path w="6590" h="2685" extrusionOk="0">
                    <a:moveTo>
                      <a:pt x="3981" y="1"/>
                    </a:moveTo>
                    <a:cubicBezTo>
                      <a:pt x="3970" y="1"/>
                      <a:pt x="3958" y="1"/>
                      <a:pt x="3946" y="1"/>
                    </a:cubicBezTo>
                    <a:cubicBezTo>
                      <a:pt x="2947" y="1"/>
                      <a:pt x="2829" y="795"/>
                      <a:pt x="2771" y="1147"/>
                    </a:cubicBezTo>
                    <a:cubicBezTo>
                      <a:pt x="2762" y="1204"/>
                      <a:pt x="2752" y="1228"/>
                      <a:pt x="2738" y="1228"/>
                    </a:cubicBezTo>
                    <a:cubicBezTo>
                      <a:pt x="2673" y="1228"/>
                      <a:pt x="2528" y="714"/>
                      <a:pt x="2060" y="714"/>
                    </a:cubicBezTo>
                    <a:cubicBezTo>
                      <a:pt x="1960" y="714"/>
                      <a:pt x="1845" y="737"/>
                      <a:pt x="1713" y="795"/>
                    </a:cubicBezTo>
                    <a:cubicBezTo>
                      <a:pt x="832" y="1147"/>
                      <a:pt x="1243" y="1823"/>
                      <a:pt x="1243" y="1823"/>
                    </a:cubicBezTo>
                    <a:cubicBezTo>
                      <a:pt x="1243" y="1823"/>
                      <a:pt x="1037" y="1598"/>
                      <a:pt x="778" y="1598"/>
                    </a:cubicBezTo>
                    <a:cubicBezTo>
                      <a:pt x="579" y="1598"/>
                      <a:pt x="348" y="1732"/>
                      <a:pt x="156" y="2205"/>
                    </a:cubicBezTo>
                    <a:cubicBezTo>
                      <a:pt x="0" y="2603"/>
                      <a:pt x="478" y="2685"/>
                      <a:pt x="896" y="2685"/>
                    </a:cubicBezTo>
                    <a:cubicBezTo>
                      <a:pt x="1187" y="2685"/>
                      <a:pt x="1449" y="2645"/>
                      <a:pt x="1449" y="2645"/>
                    </a:cubicBezTo>
                    <a:cubicBezTo>
                      <a:pt x="1449" y="2645"/>
                      <a:pt x="3551" y="2685"/>
                      <a:pt x="5013" y="2685"/>
                    </a:cubicBezTo>
                    <a:cubicBezTo>
                      <a:pt x="5744" y="2685"/>
                      <a:pt x="6316" y="2675"/>
                      <a:pt x="6384" y="2645"/>
                    </a:cubicBezTo>
                    <a:cubicBezTo>
                      <a:pt x="6590" y="2557"/>
                      <a:pt x="6443" y="1382"/>
                      <a:pt x="5708" y="1353"/>
                    </a:cubicBezTo>
                    <a:cubicBezTo>
                      <a:pt x="5657" y="1351"/>
                      <a:pt x="5611" y="1350"/>
                      <a:pt x="5568" y="1350"/>
                    </a:cubicBezTo>
                    <a:cubicBezTo>
                      <a:pt x="5017" y="1350"/>
                      <a:pt x="5149" y="1503"/>
                      <a:pt x="5105" y="1503"/>
                    </a:cubicBezTo>
                    <a:cubicBezTo>
                      <a:pt x="5102" y="1503"/>
                      <a:pt x="5097" y="1502"/>
                      <a:pt x="5091" y="1500"/>
                    </a:cubicBezTo>
                    <a:cubicBezTo>
                      <a:pt x="4975" y="1471"/>
                      <a:pt x="517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3681825" y="2738825"/>
                <a:ext cx="30075" cy="47125"/>
              </a:xfrm>
              <a:custGeom>
                <a:avLst/>
                <a:gdLst/>
                <a:ahLst/>
                <a:cxnLst/>
                <a:rect l="l" t="t" r="r" b="b"/>
                <a:pathLst>
                  <a:path w="1203" h="1885" extrusionOk="0">
                    <a:moveTo>
                      <a:pt x="492" y="0"/>
                    </a:moveTo>
                    <a:cubicBezTo>
                      <a:pt x="422" y="0"/>
                      <a:pt x="1" y="238"/>
                      <a:pt x="1" y="238"/>
                    </a:cubicBezTo>
                    <a:lnTo>
                      <a:pt x="324" y="1325"/>
                    </a:lnTo>
                    <a:lnTo>
                      <a:pt x="794" y="1119"/>
                    </a:lnTo>
                    <a:cubicBezTo>
                      <a:pt x="795" y="1118"/>
                      <a:pt x="796" y="1118"/>
                      <a:pt x="797" y="1118"/>
                    </a:cubicBezTo>
                    <a:cubicBezTo>
                      <a:pt x="862" y="1118"/>
                      <a:pt x="1089" y="1825"/>
                      <a:pt x="1146" y="1883"/>
                    </a:cubicBezTo>
                    <a:cubicBezTo>
                      <a:pt x="1147" y="1884"/>
                      <a:pt x="1148" y="1885"/>
                      <a:pt x="1148" y="1885"/>
                    </a:cubicBezTo>
                    <a:cubicBezTo>
                      <a:pt x="1177" y="1885"/>
                      <a:pt x="1203" y="736"/>
                      <a:pt x="1117" y="678"/>
                    </a:cubicBezTo>
                    <a:cubicBezTo>
                      <a:pt x="1104" y="672"/>
                      <a:pt x="1087" y="669"/>
                      <a:pt x="1066" y="669"/>
                    </a:cubicBezTo>
                    <a:cubicBezTo>
                      <a:pt x="901" y="669"/>
                      <a:pt x="529" y="854"/>
                      <a:pt x="529" y="854"/>
                    </a:cubicBezTo>
                    <a:cubicBezTo>
                      <a:pt x="529" y="561"/>
                      <a:pt x="529" y="296"/>
                      <a:pt x="500" y="3"/>
                    </a:cubicBezTo>
                    <a:cubicBezTo>
                      <a:pt x="498" y="1"/>
                      <a:pt x="496" y="0"/>
                      <a:pt x="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3643625" y="2742550"/>
                <a:ext cx="30825" cy="58150"/>
              </a:xfrm>
              <a:custGeom>
                <a:avLst/>
                <a:gdLst/>
                <a:ahLst/>
                <a:cxnLst/>
                <a:rect l="l" t="t" r="r" b="b"/>
                <a:pathLst>
                  <a:path w="1233" h="2326" extrusionOk="0">
                    <a:moveTo>
                      <a:pt x="354" y="0"/>
                    </a:moveTo>
                    <a:lnTo>
                      <a:pt x="1" y="1293"/>
                    </a:lnTo>
                    <a:cubicBezTo>
                      <a:pt x="1" y="1293"/>
                      <a:pt x="471" y="1352"/>
                      <a:pt x="559" y="1381"/>
                    </a:cubicBezTo>
                    <a:cubicBezTo>
                      <a:pt x="647" y="1381"/>
                      <a:pt x="442" y="2233"/>
                      <a:pt x="442" y="2321"/>
                    </a:cubicBezTo>
                    <a:cubicBezTo>
                      <a:pt x="442" y="2324"/>
                      <a:pt x="443" y="2326"/>
                      <a:pt x="445" y="2326"/>
                    </a:cubicBezTo>
                    <a:cubicBezTo>
                      <a:pt x="498" y="2326"/>
                      <a:pt x="1233" y="1230"/>
                      <a:pt x="1176" y="1117"/>
                    </a:cubicBezTo>
                    <a:cubicBezTo>
                      <a:pt x="1117" y="999"/>
                      <a:pt x="500" y="941"/>
                      <a:pt x="500" y="941"/>
                    </a:cubicBezTo>
                    <a:cubicBezTo>
                      <a:pt x="677" y="676"/>
                      <a:pt x="853" y="382"/>
                      <a:pt x="1000" y="118"/>
                    </a:cubicBezTo>
                    <a:cubicBezTo>
                      <a:pt x="970" y="59"/>
                      <a:pt x="354" y="0"/>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3601050" y="2738875"/>
                <a:ext cx="32325" cy="46300"/>
              </a:xfrm>
              <a:custGeom>
                <a:avLst/>
                <a:gdLst/>
                <a:ahLst/>
                <a:cxnLst/>
                <a:rect l="l" t="t" r="r" b="b"/>
                <a:pathLst>
                  <a:path w="1293" h="1852" extrusionOk="0">
                    <a:moveTo>
                      <a:pt x="823" y="1"/>
                    </a:moveTo>
                    <a:lnTo>
                      <a:pt x="59" y="852"/>
                    </a:lnTo>
                    <a:lnTo>
                      <a:pt x="470" y="1146"/>
                    </a:lnTo>
                    <a:cubicBezTo>
                      <a:pt x="529" y="1205"/>
                      <a:pt x="59" y="1763"/>
                      <a:pt x="0" y="1851"/>
                    </a:cubicBezTo>
                    <a:cubicBezTo>
                      <a:pt x="382" y="1675"/>
                      <a:pt x="735" y="1469"/>
                      <a:pt x="1028" y="1176"/>
                    </a:cubicBezTo>
                    <a:cubicBezTo>
                      <a:pt x="1028" y="1058"/>
                      <a:pt x="588" y="794"/>
                      <a:pt x="588" y="794"/>
                    </a:cubicBezTo>
                    <a:cubicBezTo>
                      <a:pt x="823" y="647"/>
                      <a:pt x="1058" y="500"/>
                      <a:pt x="1293" y="324"/>
                    </a:cubicBezTo>
                    <a:cubicBezTo>
                      <a:pt x="1293" y="265"/>
                      <a:pt x="823" y="1"/>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3974950" y="2473750"/>
                <a:ext cx="164450" cy="67825"/>
              </a:xfrm>
              <a:custGeom>
                <a:avLst/>
                <a:gdLst/>
                <a:ahLst/>
                <a:cxnLst/>
                <a:rect l="l" t="t" r="r" b="b"/>
                <a:pathLst>
                  <a:path w="6578" h="2713" extrusionOk="0">
                    <a:moveTo>
                      <a:pt x="3934" y="0"/>
                    </a:moveTo>
                    <a:cubicBezTo>
                      <a:pt x="2964" y="0"/>
                      <a:pt x="2847" y="793"/>
                      <a:pt x="2788" y="1146"/>
                    </a:cubicBezTo>
                    <a:cubicBezTo>
                      <a:pt x="2779" y="1203"/>
                      <a:pt x="2769" y="1227"/>
                      <a:pt x="2755" y="1227"/>
                    </a:cubicBezTo>
                    <a:cubicBezTo>
                      <a:pt x="2691" y="1227"/>
                      <a:pt x="2546" y="713"/>
                      <a:pt x="2078" y="713"/>
                    </a:cubicBezTo>
                    <a:cubicBezTo>
                      <a:pt x="1978" y="713"/>
                      <a:pt x="1863" y="736"/>
                      <a:pt x="1731" y="793"/>
                    </a:cubicBezTo>
                    <a:cubicBezTo>
                      <a:pt x="849" y="1146"/>
                      <a:pt x="1261" y="1822"/>
                      <a:pt x="1261" y="1822"/>
                    </a:cubicBezTo>
                    <a:cubicBezTo>
                      <a:pt x="1261" y="1822"/>
                      <a:pt x="1050" y="1602"/>
                      <a:pt x="787" y="1602"/>
                    </a:cubicBezTo>
                    <a:cubicBezTo>
                      <a:pt x="579" y="1602"/>
                      <a:pt x="339" y="1740"/>
                      <a:pt x="144" y="2233"/>
                    </a:cubicBezTo>
                    <a:cubicBezTo>
                      <a:pt x="1" y="2628"/>
                      <a:pt x="515" y="2705"/>
                      <a:pt x="937" y="2705"/>
                    </a:cubicBezTo>
                    <a:cubicBezTo>
                      <a:pt x="1206" y="2705"/>
                      <a:pt x="1437" y="2674"/>
                      <a:pt x="1437" y="2674"/>
                    </a:cubicBezTo>
                    <a:cubicBezTo>
                      <a:pt x="1437" y="2674"/>
                      <a:pt x="3539" y="2713"/>
                      <a:pt x="5001" y="2713"/>
                    </a:cubicBezTo>
                    <a:cubicBezTo>
                      <a:pt x="5732" y="2713"/>
                      <a:pt x="6304" y="2703"/>
                      <a:pt x="6372" y="2674"/>
                    </a:cubicBezTo>
                    <a:cubicBezTo>
                      <a:pt x="6578" y="2556"/>
                      <a:pt x="6460" y="1381"/>
                      <a:pt x="5697" y="1352"/>
                    </a:cubicBezTo>
                    <a:cubicBezTo>
                      <a:pt x="5653" y="1350"/>
                      <a:pt x="5613" y="1349"/>
                      <a:pt x="5576" y="1349"/>
                    </a:cubicBezTo>
                    <a:cubicBezTo>
                      <a:pt x="5026" y="1349"/>
                      <a:pt x="5170" y="1530"/>
                      <a:pt x="5121" y="1530"/>
                    </a:cubicBezTo>
                    <a:cubicBezTo>
                      <a:pt x="5118" y="1530"/>
                      <a:pt x="5114" y="1530"/>
                      <a:pt x="5109" y="1528"/>
                    </a:cubicBezTo>
                    <a:cubicBezTo>
                      <a:pt x="4991" y="1469"/>
                      <a:pt x="5197" y="0"/>
                      <a:pt x="3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083575" y="2547850"/>
                <a:ext cx="30125" cy="47100"/>
              </a:xfrm>
              <a:custGeom>
                <a:avLst/>
                <a:gdLst/>
                <a:ahLst/>
                <a:cxnLst/>
                <a:rect l="l" t="t" r="r" b="b"/>
                <a:pathLst>
                  <a:path w="1205" h="1884" extrusionOk="0">
                    <a:moveTo>
                      <a:pt x="490" y="1"/>
                    </a:moveTo>
                    <a:cubicBezTo>
                      <a:pt x="417" y="1"/>
                      <a:pt x="0" y="209"/>
                      <a:pt x="0" y="209"/>
                    </a:cubicBezTo>
                    <a:lnTo>
                      <a:pt x="323" y="1325"/>
                    </a:lnTo>
                    <a:cubicBezTo>
                      <a:pt x="323" y="1325"/>
                      <a:pt x="705" y="1178"/>
                      <a:pt x="793" y="1120"/>
                    </a:cubicBezTo>
                    <a:cubicBezTo>
                      <a:pt x="794" y="1119"/>
                      <a:pt x="796" y="1119"/>
                      <a:pt x="797" y="1119"/>
                    </a:cubicBezTo>
                    <a:cubicBezTo>
                      <a:pt x="861" y="1119"/>
                      <a:pt x="1088" y="1826"/>
                      <a:pt x="1116" y="1884"/>
                    </a:cubicBezTo>
                    <a:cubicBezTo>
                      <a:pt x="1205" y="1472"/>
                      <a:pt x="1175" y="1061"/>
                      <a:pt x="1116" y="679"/>
                    </a:cubicBezTo>
                    <a:cubicBezTo>
                      <a:pt x="1100" y="666"/>
                      <a:pt x="1076" y="661"/>
                      <a:pt x="1047" y="661"/>
                    </a:cubicBezTo>
                    <a:cubicBezTo>
                      <a:pt x="874" y="661"/>
                      <a:pt x="529" y="855"/>
                      <a:pt x="529" y="855"/>
                    </a:cubicBezTo>
                    <a:cubicBezTo>
                      <a:pt x="529" y="562"/>
                      <a:pt x="529" y="297"/>
                      <a:pt x="500" y="3"/>
                    </a:cubicBezTo>
                    <a:cubicBezTo>
                      <a:pt x="498" y="2"/>
                      <a:pt x="495"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4044650" y="2552325"/>
                <a:ext cx="30800" cy="58175"/>
              </a:xfrm>
              <a:custGeom>
                <a:avLst/>
                <a:gdLst/>
                <a:ahLst/>
                <a:cxnLst/>
                <a:rect l="l" t="t" r="r" b="b"/>
                <a:pathLst>
                  <a:path w="1232" h="2327" extrusionOk="0">
                    <a:moveTo>
                      <a:pt x="382" y="1"/>
                    </a:moveTo>
                    <a:lnTo>
                      <a:pt x="0" y="1264"/>
                    </a:lnTo>
                    <a:cubicBezTo>
                      <a:pt x="0" y="1264"/>
                      <a:pt x="470" y="1352"/>
                      <a:pt x="558" y="1352"/>
                    </a:cubicBezTo>
                    <a:cubicBezTo>
                      <a:pt x="676" y="1381"/>
                      <a:pt x="441" y="2204"/>
                      <a:pt x="441" y="2321"/>
                    </a:cubicBezTo>
                    <a:cubicBezTo>
                      <a:pt x="441" y="2325"/>
                      <a:pt x="442" y="2326"/>
                      <a:pt x="444" y="2326"/>
                    </a:cubicBezTo>
                    <a:cubicBezTo>
                      <a:pt x="497" y="2326"/>
                      <a:pt x="1232" y="1230"/>
                      <a:pt x="1175" y="1117"/>
                    </a:cubicBezTo>
                    <a:cubicBezTo>
                      <a:pt x="1116" y="970"/>
                      <a:pt x="500" y="911"/>
                      <a:pt x="500" y="911"/>
                    </a:cubicBezTo>
                    <a:cubicBezTo>
                      <a:pt x="705" y="647"/>
                      <a:pt x="852" y="383"/>
                      <a:pt x="999" y="89"/>
                    </a:cubicBezTo>
                    <a:cubicBezTo>
                      <a:pt x="999" y="30"/>
                      <a:pt x="38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4002775" y="2548650"/>
                <a:ext cx="32350" cy="45575"/>
              </a:xfrm>
              <a:custGeom>
                <a:avLst/>
                <a:gdLst/>
                <a:ahLst/>
                <a:cxnLst/>
                <a:rect l="l" t="t" r="r" b="b"/>
                <a:pathLst>
                  <a:path w="1294" h="1823" extrusionOk="0">
                    <a:moveTo>
                      <a:pt x="823" y="1"/>
                    </a:moveTo>
                    <a:lnTo>
                      <a:pt x="59" y="853"/>
                    </a:lnTo>
                    <a:lnTo>
                      <a:pt x="471" y="1146"/>
                    </a:lnTo>
                    <a:cubicBezTo>
                      <a:pt x="529" y="1176"/>
                      <a:pt x="30" y="1763"/>
                      <a:pt x="1" y="1822"/>
                    </a:cubicBezTo>
                    <a:cubicBezTo>
                      <a:pt x="383" y="1675"/>
                      <a:pt x="735" y="1440"/>
                      <a:pt x="1029" y="1176"/>
                    </a:cubicBezTo>
                    <a:cubicBezTo>
                      <a:pt x="1029" y="1058"/>
                      <a:pt x="559" y="765"/>
                      <a:pt x="559" y="765"/>
                    </a:cubicBezTo>
                    <a:cubicBezTo>
                      <a:pt x="823" y="618"/>
                      <a:pt x="1058" y="471"/>
                      <a:pt x="1264" y="324"/>
                    </a:cubicBezTo>
                    <a:cubicBezTo>
                      <a:pt x="1293" y="265"/>
                      <a:pt x="823" y="1"/>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3584000" y="2819675"/>
                <a:ext cx="164675" cy="67825"/>
              </a:xfrm>
              <a:custGeom>
                <a:avLst/>
                <a:gdLst/>
                <a:ahLst/>
                <a:cxnLst/>
                <a:rect l="l" t="t" r="r" b="b"/>
                <a:pathLst>
                  <a:path w="6587" h="2713" extrusionOk="0">
                    <a:moveTo>
                      <a:pt x="3972" y="0"/>
                    </a:moveTo>
                    <a:cubicBezTo>
                      <a:pt x="2974" y="0"/>
                      <a:pt x="2856" y="793"/>
                      <a:pt x="2797" y="1175"/>
                    </a:cubicBezTo>
                    <a:cubicBezTo>
                      <a:pt x="2789" y="1226"/>
                      <a:pt x="2779" y="1247"/>
                      <a:pt x="2766" y="1247"/>
                    </a:cubicBezTo>
                    <a:cubicBezTo>
                      <a:pt x="2702" y="1247"/>
                      <a:pt x="2557" y="722"/>
                      <a:pt x="2073" y="722"/>
                    </a:cubicBezTo>
                    <a:cubicBezTo>
                      <a:pt x="1976" y="722"/>
                      <a:pt x="1866" y="743"/>
                      <a:pt x="1740" y="793"/>
                    </a:cubicBezTo>
                    <a:cubicBezTo>
                      <a:pt x="858" y="1175"/>
                      <a:pt x="1270" y="1851"/>
                      <a:pt x="1270" y="1851"/>
                    </a:cubicBezTo>
                    <a:cubicBezTo>
                      <a:pt x="1270" y="1851"/>
                      <a:pt x="1046" y="1608"/>
                      <a:pt x="779" y="1608"/>
                    </a:cubicBezTo>
                    <a:cubicBezTo>
                      <a:pt x="580" y="1608"/>
                      <a:pt x="358" y="1741"/>
                      <a:pt x="183" y="2203"/>
                    </a:cubicBezTo>
                    <a:cubicBezTo>
                      <a:pt x="0" y="2623"/>
                      <a:pt x="533" y="2703"/>
                      <a:pt x="962" y="2703"/>
                    </a:cubicBezTo>
                    <a:cubicBezTo>
                      <a:pt x="1223" y="2703"/>
                      <a:pt x="1446" y="2673"/>
                      <a:pt x="1446" y="2673"/>
                    </a:cubicBezTo>
                    <a:cubicBezTo>
                      <a:pt x="1446" y="2673"/>
                      <a:pt x="3548" y="2713"/>
                      <a:pt x="5010" y="2713"/>
                    </a:cubicBezTo>
                    <a:cubicBezTo>
                      <a:pt x="5742" y="2713"/>
                      <a:pt x="6313" y="2703"/>
                      <a:pt x="6381" y="2673"/>
                    </a:cubicBezTo>
                    <a:cubicBezTo>
                      <a:pt x="6587" y="2585"/>
                      <a:pt x="6469" y="1410"/>
                      <a:pt x="5706" y="1381"/>
                    </a:cubicBezTo>
                    <a:cubicBezTo>
                      <a:pt x="5623" y="1374"/>
                      <a:pt x="5553" y="1371"/>
                      <a:pt x="5494" y="1371"/>
                    </a:cubicBezTo>
                    <a:cubicBezTo>
                      <a:pt x="5051" y="1371"/>
                      <a:pt x="5176" y="1530"/>
                      <a:pt x="5131" y="1530"/>
                    </a:cubicBezTo>
                    <a:cubicBezTo>
                      <a:pt x="5127" y="1530"/>
                      <a:pt x="5123" y="1529"/>
                      <a:pt x="5118" y="1528"/>
                    </a:cubicBezTo>
                    <a:cubicBezTo>
                      <a:pt x="5001" y="1498"/>
                      <a:pt x="5206" y="0"/>
                      <a:pt x="39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659800" y="2893100"/>
                <a:ext cx="17650" cy="16225"/>
              </a:xfrm>
              <a:custGeom>
                <a:avLst/>
                <a:gdLst/>
                <a:ahLst/>
                <a:cxnLst/>
                <a:rect l="l" t="t" r="r" b="b"/>
                <a:pathLst>
                  <a:path w="706" h="649" extrusionOk="0">
                    <a:moveTo>
                      <a:pt x="647" y="1"/>
                    </a:moveTo>
                    <a:lnTo>
                      <a:pt x="647" y="1"/>
                    </a:lnTo>
                    <a:cubicBezTo>
                      <a:pt x="529" y="30"/>
                      <a:pt x="0" y="647"/>
                      <a:pt x="441" y="647"/>
                    </a:cubicBezTo>
                    <a:cubicBezTo>
                      <a:pt x="447" y="648"/>
                      <a:pt x="453" y="648"/>
                      <a:pt x="459" y="648"/>
                    </a:cubicBezTo>
                    <a:cubicBezTo>
                      <a:pt x="705" y="648"/>
                      <a:pt x="704" y="58"/>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634100" y="2896775"/>
                <a:ext cx="17650" cy="16200"/>
              </a:xfrm>
              <a:custGeom>
                <a:avLst/>
                <a:gdLst/>
                <a:ahLst/>
                <a:cxnLst/>
                <a:rect l="l" t="t" r="r" b="b"/>
                <a:pathLst>
                  <a:path w="706" h="648" extrusionOk="0">
                    <a:moveTo>
                      <a:pt x="646" y="1"/>
                    </a:moveTo>
                    <a:lnTo>
                      <a:pt x="646" y="1"/>
                    </a:lnTo>
                    <a:cubicBezTo>
                      <a:pt x="500" y="30"/>
                      <a:pt x="0" y="618"/>
                      <a:pt x="441" y="647"/>
                    </a:cubicBezTo>
                    <a:cubicBezTo>
                      <a:pt x="705" y="647"/>
                      <a:pt x="676" y="30"/>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3613525" y="2896775"/>
                <a:ext cx="17650" cy="16200"/>
              </a:xfrm>
              <a:custGeom>
                <a:avLst/>
                <a:gdLst/>
                <a:ahLst/>
                <a:cxnLst/>
                <a:rect l="l" t="t" r="r" b="b"/>
                <a:pathLst>
                  <a:path w="706" h="648" extrusionOk="0">
                    <a:moveTo>
                      <a:pt x="647" y="1"/>
                    </a:moveTo>
                    <a:lnTo>
                      <a:pt x="647" y="1"/>
                    </a:lnTo>
                    <a:cubicBezTo>
                      <a:pt x="500" y="30"/>
                      <a:pt x="1" y="618"/>
                      <a:pt x="441" y="647"/>
                    </a:cubicBezTo>
                    <a:cubicBezTo>
                      <a:pt x="706" y="647"/>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3618675" y="2923950"/>
                <a:ext cx="16900" cy="16175"/>
              </a:xfrm>
              <a:custGeom>
                <a:avLst/>
                <a:gdLst/>
                <a:ahLst/>
                <a:cxnLst/>
                <a:rect l="l" t="t" r="r" b="b"/>
                <a:pathLst>
                  <a:path w="676" h="647" extrusionOk="0">
                    <a:moveTo>
                      <a:pt x="617" y="1"/>
                    </a:moveTo>
                    <a:cubicBezTo>
                      <a:pt x="500" y="1"/>
                      <a:pt x="0" y="618"/>
                      <a:pt x="441" y="647"/>
                    </a:cubicBezTo>
                    <a:cubicBezTo>
                      <a:pt x="676" y="647"/>
                      <a:pt x="676" y="30"/>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3644375" y="2915150"/>
                <a:ext cx="17650" cy="16900"/>
              </a:xfrm>
              <a:custGeom>
                <a:avLst/>
                <a:gdLst/>
                <a:ahLst/>
                <a:cxnLst/>
                <a:rect l="l" t="t" r="r" b="b"/>
                <a:pathLst>
                  <a:path w="706" h="676" extrusionOk="0">
                    <a:moveTo>
                      <a:pt x="647" y="0"/>
                    </a:moveTo>
                    <a:cubicBezTo>
                      <a:pt x="500" y="30"/>
                      <a:pt x="0" y="646"/>
                      <a:pt x="441" y="676"/>
                    </a:cubicBezTo>
                    <a:cubicBezTo>
                      <a:pt x="705" y="676"/>
                      <a:pt x="676"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3637750" y="2941575"/>
                <a:ext cx="16925" cy="16200"/>
              </a:xfrm>
              <a:custGeom>
                <a:avLst/>
                <a:gdLst/>
                <a:ahLst/>
                <a:cxnLst/>
                <a:rect l="l" t="t" r="r" b="b"/>
                <a:pathLst>
                  <a:path w="677" h="648" extrusionOk="0">
                    <a:moveTo>
                      <a:pt x="618" y="1"/>
                    </a:moveTo>
                    <a:cubicBezTo>
                      <a:pt x="500" y="1"/>
                      <a:pt x="1" y="618"/>
                      <a:pt x="442" y="647"/>
                    </a:cubicBezTo>
                    <a:cubicBezTo>
                      <a:pt x="677" y="647"/>
                      <a:pt x="677" y="3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3664925" y="2926900"/>
                <a:ext cx="17625" cy="16200"/>
              </a:xfrm>
              <a:custGeom>
                <a:avLst/>
                <a:gdLst/>
                <a:ahLst/>
                <a:cxnLst/>
                <a:rect l="l" t="t" r="r" b="b"/>
                <a:pathLst>
                  <a:path w="705" h="648" extrusionOk="0">
                    <a:moveTo>
                      <a:pt x="647" y="0"/>
                    </a:moveTo>
                    <a:lnTo>
                      <a:pt x="647" y="0"/>
                    </a:lnTo>
                    <a:cubicBezTo>
                      <a:pt x="500" y="30"/>
                      <a:pt x="1" y="646"/>
                      <a:pt x="442" y="646"/>
                    </a:cubicBezTo>
                    <a:cubicBezTo>
                      <a:pt x="448" y="647"/>
                      <a:pt x="454" y="648"/>
                      <a:pt x="460" y="648"/>
                    </a:cubicBezTo>
                    <a:cubicBezTo>
                      <a:pt x="705" y="648"/>
                      <a:pt x="676"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3676675" y="2901175"/>
                <a:ext cx="17675" cy="16925"/>
              </a:xfrm>
              <a:custGeom>
                <a:avLst/>
                <a:gdLst/>
                <a:ahLst/>
                <a:cxnLst/>
                <a:rect l="l" t="t" r="r" b="b"/>
                <a:pathLst>
                  <a:path w="707" h="677" extrusionOk="0">
                    <a:moveTo>
                      <a:pt x="647" y="1"/>
                    </a:moveTo>
                    <a:lnTo>
                      <a:pt x="647" y="1"/>
                    </a:lnTo>
                    <a:cubicBezTo>
                      <a:pt x="530" y="30"/>
                      <a:pt x="1" y="647"/>
                      <a:pt x="471" y="677"/>
                    </a:cubicBezTo>
                    <a:cubicBezTo>
                      <a:pt x="706" y="677"/>
                      <a:pt x="706" y="6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689175" y="2920275"/>
                <a:ext cx="16925" cy="16225"/>
              </a:xfrm>
              <a:custGeom>
                <a:avLst/>
                <a:gdLst/>
                <a:ahLst/>
                <a:cxnLst/>
                <a:rect l="l" t="t" r="r" b="b"/>
                <a:pathLst>
                  <a:path w="677" h="649" extrusionOk="0">
                    <a:moveTo>
                      <a:pt x="617" y="1"/>
                    </a:moveTo>
                    <a:cubicBezTo>
                      <a:pt x="500" y="30"/>
                      <a:pt x="0" y="647"/>
                      <a:pt x="441" y="647"/>
                    </a:cubicBezTo>
                    <a:cubicBezTo>
                      <a:pt x="446" y="648"/>
                      <a:pt x="451" y="648"/>
                      <a:pt x="456" y="648"/>
                    </a:cubicBezTo>
                    <a:cubicBezTo>
                      <a:pt x="676" y="648"/>
                      <a:pt x="675" y="30"/>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3697250" y="2896775"/>
                <a:ext cx="17650" cy="16200"/>
              </a:xfrm>
              <a:custGeom>
                <a:avLst/>
                <a:gdLst/>
                <a:ahLst/>
                <a:cxnLst/>
                <a:rect l="l" t="t" r="r" b="b"/>
                <a:pathLst>
                  <a:path w="706" h="648" extrusionOk="0">
                    <a:moveTo>
                      <a:pt x="647" y="1"/>
                    </a:moveTo>
                    <a:cubicBezTo>
                      <a:pt x="500" y="30"/>
                      <a:pt x="1" y="618"/>
                      <a:pt x="441" y="647"/>
                    </a:cubicBezTo>
                    <a:cubicBezTo>
                      <a:pt x="706" y="647"/>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329450" y="2660300"/>
                <a:ext cx="164700" cy="67425"/>
              </a:xfrm>
              <a:custGeom>
                <a:avLst/>
                <a:gdLst/>
                <a:ahLst/>
                <a:cxnLst/>
                <a:rect l="l" t="t" r="r" b="b"/>
                <a:pathLst>
                  <a:path w="6588" h="2697" extrusionOk="0">
                    <a:moveTo>
                      <a:pt x="3943" y="0"/>
                    </a:moveTo>
                    <a:cubicBezTo>
                      <a:pt x="2974" y="0"/>
                      <a:pt x="2856" y="793"/>
                      <a:pt x="2797" y="1175"/>
                    </a:cubicBezTo>
                    <a:cubicBezTo>
                      <a:pt x="2785" y="1226"/>
                      <a:pt x="2772" y="1247"/>
                      <a:pt x="2756" y="1247"/>
                    </a:cubicBezTo>
                    <a:cubicBezTo>
                      <a:pt x="2677" y="1247"/>
                      <a:pt x="2531" y="722"/>
                      <a:pt x="2062" y="722"/>
                    </a:cubicBezTo>
                    <a:cubicBezTo>
                      <a:pt x="1968" y="722"/>
                      <a:pt x="1862" y="743"/>
                      <a:pt x="1740" y="793"/>
                    </a:cubicBezTo>
                    <a:cubicBezTo>
                      <a:pt x="859" y="1175"/>
                      <a:pt x="1270" y="1822"/>
                      <a:pt x="1270" y="1822"/>
                    </a:cubicBezTo>
                    <a:cubicBezTo>
                      <a:pt x="1270" y="1822"/>
                      <a:pt x="1059" y="1602"/>
                      <a:pt x="797" y="1602"/>
                    </a:cubicBezTo>
                    <a:cubicBezTo>
                      <a:pt x="589" y="1602"/>
                      <a:pt x="348" y="1740"/>
                      <a:pt x="154" y="2233"/>
                    </a:cubicBezTo>
                    <a:cubicBezTo>
                      <a:pt x="0" y="2607"/>
                      <a:pt x="458" y="2686"/>
                      <a:pt x="870" y="2686"/>
                    </a:cubicBezTo>
                    <a:cubicBezTo>
                      <a:pt x="1170" y="2686"/>
                      <a:pt x="1446" y="2644"/>
                      <a:pt x="1446" y="2644"/>
                    </a:cubicBezTo>
                    <a:cubicBezTo>
                      <a:pt x="1446" y="2644"/>
                      <a:pt x="3548" y="2696"/>
                      <a:pt x="5011" y="2696"/>
                    </a:cubicBezTo>
                    <a:cubicBezTo>
                      <a:pt x="5742" y="2696"/>
                      <a:pt x="6313" y="2683"/>
                      <a:pt x="6382" y="2644"/>
                    </a:cubicBezTo>
                    <a:cubicBezTo>
                      <a:pt x="6587" y="2556"/>
                      <a:pt x="6470" y="1381"/>
                      <a:pt x="5706" y="1352"/>
                    </a:cubicBezTo>
                    <a:cubicBezTo>
                      <a:pt x="5662" y="1350"/>
                      <a:pt x="5623" y="1349"/>
                      <a:pt x="5586" y="1349"/>
                    </a:cubicBezTo>
                    <a:cubicBezTo>
                      <a:pt x="5035" y="1349"/>
                      <a:pt x="5177" y="1530"/>
                      <a:pt x="5106" y="1530"/>
                    </a:cubicBezTo>
                    <a:cubicBezTo>
                      <a:pt x="5102" y="1530"/>
                      <a:pt x="5096" y="1530"/>
                      <a:pt x="5089" y="1528"/>
                    </a:cubicBezTo>
                    <a:cubicBezTo>
                      <a:pt x="5001" y="1498"/>
                      <a:pt x="5206" y="0"/>
                      <a:pt x="3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405250" y="2733725"/>
                <a:ext cx="17625" cy="16225"/>
              </a:xfrm>
              <a:custGeom>
                <a:avLst/>
                <a:gdLst/>
                <a:ahLst/>
                <a:cxnLst/>
                <a:rect l="l" t="t" r="r" b="b"/>
                <a:pathLst>
                  <a:path w="705" h="649" extrusionOk="0">
                    <a:moveTo>
                      <a:pt x="647" y="1"/>
                    </a:moveTo>
                    <a:lnTo>
                      <a:pt x="647" y="1"/>
                    </a:lnTo>
                    <a:cubicBezTo>
                      <a:pt x="500" y="30"/>
                      <a:pt x="1" y="647"/>
                      <a:pt x="441" y="647"/>
                    </a:cubicBezTo>
                    <a:cubicBezTo>
                      <a:pt x="447" y="648"/>
                      <a:pt x="453" y="648"/>
                      <a:pt x="458" y="648"/>
                    </a:cubicBezTo>
                    <a:cubicBezTo>
                      <a:pt x="704" y="648"/>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379550" y="2736675"/>
                <a:ext cx="17650" cy="16925"/>
              </a:xfrm>
              <a:custGeom>
                <a:avLst/>
                <a:gdLst/>
                <a:ahLst/>
                <a:cxnLst/>
                <a:rect l="l" t="t" r="r" b="b"/>
                <a:pathLst>
                  <a:path w="706" h="677" extrusionOk="0">
                    <a:moveTo>
                      <a:pt x="647" y="0"/>
                    </a:moveTo>
                    <a:lnTo>
                      <a:pt x="647" y="0"/>
                    </a:lnTo>
                    <a:cubicBezTo>
                      <a:pt x="500" y="30"/>
                      <a:pt x="0" y="647"/>
                      <a:pt x="441" y="676"/>
                    </a:cubicBezTo>
                    <a:cubicBezTo>
                      <a:pt x="705" y="676"/>
                      <a:pt x="676"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358250" y="2736675"/>
                <a:ext cx="18375" cy="16925"/>
              </a:xfrm>
              <a:custGeom>
                <a:avLst/>
                <a:gdLst/>
                <a:ahLst/>
                <a:cxnLst/>
                <a:rect l="l" t="t" r="r" b="b"/>
                <a:pathLst>
                  <a:path w="735" h="677" extrusionOk="0">
                    <a:moveTo>
                      <a:pt x="647" y="0"/>
                    </a:moveTo>
                    <a:lnTo>
                      <a:pt x="647" y="0"/>
                    </a:lnTo>
                    <a:cubicBezTo>
                      <a:pt x="529" y="30"/>
                      <a:pt x="0" y="647"/>
                      <a:pt x="470" y="676"/>
                    </a:cubicBezTo>
                    <a:cubicBezTo>
                      <a:pt x="735" y="676"/>
                      <a:pt x="73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4363375" y="2763850"/>
                <a:ext cx="17650" cy="16200"/>
              </a:xfrm>
              <a:custGeom>
                <a:avLst/>
                <a:gdLst/>
                <a:ahLst/>
                <a:cxnLst/>
                <a:rect l="l" t="t" r="r" b="b"/>
                <a:pathLst>
                  <a:path w="706" h="648" extrusionOk="0">
                    <a:moveTo>
                      <a:pt x="647" y="0"/>
                    </a:moveTo>
                    <a:cubicBezTo>
                      <a:pt x="530" y="30"/>
                      <a:pt x="1" y="647"/>
                      <a:pt x="442" y="647"/>
                    </a:cubicBezTo>
                    <a:cubicBezTo>
                      <a:pt x="448" y="647"/>
                      <a:pt x="454" y="648"/>
                      <a:pt x="460" y="648"/>
                    </a:cubicBezTo>
                    <a:cubicBezTo>
                      <a:pt x="706" y="648"/>
                      <a:pt x="705"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389825" y="2755775"/>
                <a:ext cx="16925" cy="16200"/>
              </a:xfrm>
              <a:custGeom>
                <a:avLst/>
                <a:gdLst/>
                <a:ahLst/>
                <a:cxnLst/>
                <a:rect l="l" t="t" r="r" b="b"/>
                <a:pathLst>
                  <a:path w="677" h="648" extrusionOk="0">
                    <a:moveTo>
                      <a:pt x="618" y="0"/>
                    </a:moveTo>
                    <a:lnTo>
                      <a:pt x="618" y="0"/>
                    </a:lnTo>
                    <a:cubicBezTo>
                      <a:pt x="500" y="30"/>
                      <a:pt x="1" y="647"/>
                      <a:pt x="441" y="647"/>
                    </a:cubicBezTo>
                    <a:cubicBezTo>
                      <a:pt x="446" y="647"/>
                      <a:pt x="452" y="647"/>
                      <a:pt x="457" y="647"/>
                    </a:cubicBezTo>
                    <a:cubicBezTo>
                      <a:pt x="676" y="647"/>
                      <a:pt x="675" y="29"/>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382475" y="2781475"/>
                <a:ext cx="17650" cy="16200"/>
              </a:xfrm>
              <a:custGeom>
                <a:avLst/>
                <a:gdLst/>
                <a:ahLst/>
                <a:cxnLst/>
                <a:rect l="l" t="t" r="r" b="b"/>
                <a:pathLst>
                  <a:path w="706" h="648" extrusionOk="0">
                    <a:moveTo>
                      <a:pt x="647" y="0"/>
                    </a:moveTo>
                    <a:cubicBezTo>
                      <a:pt x="530" y="30"/>
                      <a:pt x="1" y="647"/>
                      <a:pt x="441" y="647"/>
                    </a:cubicBezTo>
                    <a:cubicBezTo>
                      <a:pt x="448" y="647"/>
                      <a:pt x="454" y="648"/>
                      <a:pt x="459" y="648"/>
                    </a:cubicBezTo>
                    <a:cubicBezTo>
                      <a:pt x="706" y="648"/>
                      <a:pt x="704"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4410400" y="2767525"/>
                <a:ext cx="17600" cy="16200"/>
              </a:xfrm>
              <a:custGeom>
                <a:avLst/>
                <a:gdLst/>
                <a:ahLst/>
                <a:cxnLst/>
                <a:rect l="l" t="t" r="r" b="b"/>
                <a:pathLst>
                  <a:path w="704" h="648" extrusionOk="0">
                    <a:moveTo>
                      <a:pt x="646" y="0"/>
                    </a:moveTo>
                    <a:cubicBezTo>
                      <a:pt x="500" y="30"/>
                      <a:pt x="0" y="647"/>
                      <a:pt x="441" y="647"/>
                    </a:cubicBezTo>
                    <a:cubicBezTo>
                      <a:pt x="447" y="647"/>
                      <a:pt x="452" y="648"/>
                      <a:pt x="458" y="648"/>
                    </a:cubicBezTo>
                    <a:cubicBezTo>
                      <a:pt x="704" y="648"/>
                      <a:pt x="675" y="29"/>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422150" y="2741825"/>
                <a:ext cx="17650" cy="16200"/>
              </a:xfrm>
              <a:custGeom>
                <a:avLst/>
                <a:gdLst/>
                <a:ahLst/>
                <a:cxnLst/>
                <a:rect l="l" t="t" r="r" b="b"/>
                <a:pathLst>
                  <a:path w="706" h="648" extrusionOk="0">
                    <a:moveTo>
                      <a:pt x="646" y="0"/>
                    </a:moveTo>
                    <a:lnTo>
                      <a:pt x="646" y="0"/>
                    </a:lnTo>
                    <a:cubicBezTo>
                      <a:pt x="529" y="29"/>
                      <a:pt x="0" y="646"/>
                      <a:pt x="441" y="646"/>
                    </a:cubicBezTo>
                    <a:cubicBezTo>
                      <a:pt x="447" y="647"/>
                      <a:pt x="452" y="647"/>
                      <a:pt x="458" y="647"/>
                    </a:cubicBezTo>
                    <a:cubicBezTo>
                      <a:pt x="705" y="647"/>
                      <a:pt x="704" y="29"/>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4433900" y="2760900"/>
                <a:ext cx="17650" cy="16225"/>
              </a:xfrm>
              <a:custGeom>
                <a:avLst/>
                <a:gdLst/>
                <a:ahLst/>
                <a:cxnLst/>
                <a:rect l="l" t="t" r="r" b="b"/>
                <a:pathLst>
                  <a:path w="706" h="649" extrusionOk="0">
                    <a:moveTo>
                      <a:pt x="647" y="1"/>
                    </a:moveTo>
                    <a:lnTo>
                      <a:pt x="647" y="1"/>
                    </a:lnTo>
                    <a:cubicBezTo>
                      <a:pt x="500" y="30"/>
                      <a:pt x="0" y="647"/>
                      <a:pt x="441" y="647"/>
                    </a:cubicBezTo>
                    <a:cubicBezTo>
                      <a:pt x="447" y="648"/>
                      <a:pt x="453" y="648"/>
                      <a:pt x="458" y="648"/>
                    </a:cubicBezTo>
                    <a:cubicBezTo>
                      <a:pt x="705" y="648"/>
                      <a:pt x="704"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441975" y="2736675"/>
                <a:ext cx="17650" cy="16925"/>
              </a:xfrm>
              <a:custGeom>
                <a:avLst/>
                <a:gdLst/>
                <a:ahLst/>
                <a:cxnLst/>
                <a:rect l="l" t="t" r="r" b="b"/>
                <a:pathLst>
                  <a:path w="706" h="677" extrusionOk="0">
                    <a:moveTo>
                      <a:pt x="647" y="0"/>
                    </a:moveTo>
                    <a:lnTo>
                      <a:pt x="647" y="0"/>
                    </a:lnTo>
                    <a:cubicBezTo>
                      <a:pt x="529" y="30"/>
                      <a:pt x="0" y="647"/>
                      <a:pt x="470" y="676"/>
                    </a:cubicBezTo>
                    <a:cubicBezTo>
                      <a:pt x="705" y="676"/>
                      <a:pt x="70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016800" y="2477425"/>
                <a:ext cx="164900" cy="67825"/>
              </a:xfrm>
              <a:custGeom>
                <a:avLst/>
                <a:gdLst/>
                <a:ahLst/>
                <a:cxnLst/>
                <a:rect l="l" t="t" r="r" b="b"/>
                <a:pathLst>
                  <a:path w="6596" h="2713" extrusionOk="0">
                    <a:moveTo>
                      <a:pt x="3952" y="0"/>
                    </a:moveTo>
                    <a:cubicBezTo>
                      <a:pt x="2982" y="0"/>
                      <a:pt x="2865" y="793"/>
                      <a:pt x="2806" y="1175"/>
                    </a:cubicBezTo>
                    <a:cubicBezTo>
                      <a:pt x="2793" y="1226"/>
                      <a:pt x="2780" y="1247"/>
                      <a:pt x="2764" y="1247"/>
                    </a:cubicBezTo>
                    <a:cubicBezTo>
                      <a:pt x="2685" y="1247"/>
                      <a:pt x="2539" y="722"/>
                      <a:pt x="2070" y="722"/>
                    </a:cubicBezTo>
                    <a:cubicBezTo>
                      <a:pt x="1977" y="722"/>
                      <a:pt x="1870" y="743"/>
                      <a:pt x="1748" y="793"/>
                    </a:cubicBezTo>
                    <a:cubicBezTo>
                      <a:pt x="867" y="1175"/>
                      <a:pt x="1278" y="1822"/>
                      <a:pt x="1278" y="1822"/>
                    </a:cubicBezTo>
                    <a:cubicBezTo>
                      <a:pt x="1278" y="1822"/>
                      <a:pt x="1068" y="1602"/>
                      <a:pt x="805" y="1602"/>
                    </a:cubicBezTo>
                    <a:cubicBezTo>
                      <a:pt x="597" y="1602"/>
                      <a:pt x="357" y="1740"/>
                      <a:pt x="162" y="2233"/>
                    </a:cubicBezTo>
                    <a:cubicBezTo>
                      <a:pt x="0" y="2628"/>
                      <a:pt x="519" y="2705"/>
                      <a:pt x="947" y="2705"/>
                    </a:cubicBezTo>
                    <a:cubicBezTo>
                      <a:pt x="1219" y="2705"/>
                      <a:pt x="1454" y="2673"/>
                      <a:pt x="1454" y="2673"/>
                    </a:cubicBezTo>
                    <a:cubicBezTo>
                      <a:pt x="1454" y="2673"/>
                      <a:pt x="3557" y="2713"/>
                      <a:pt x="5019" y="2713"/>
                    </a:cubicBezTo>
                    <a:cubicBezTo>
                      <a:pt x="5750" y="2713"/>
                      <a:pt x="6321" y="2703"/>
                      <a:pt x="6390" y="2673"/>
                    </a:cubicBezTo>
                    <a:cubicBezTo>
                      <a:pt x="6596" y="2556"/>
                      <a:pt x="6478" y="1381"/>
                      <a:pt x="5714" y="1351"/>
                    </a:cubicBezTo>
                    <a:cubicBezTo>
                      <a:pt x="5669" y="1350"/>
                      <a:pt x="5628" y="1349"/>
                      <a:pt x="5589" y="1349"/>
                    </a:cubicBezTo>
                    <a:cubicBezTo>
                      <a:pt x="5018" y="1349"/>
                      <a:pt x="5183" y="1530"/>
                      <a:pt x="5114" y="1530"/>
                    </a:cubicBezTo>
                    <a:cubicBezTo>
                      <a:pt x="5110" y="1530"/>
                      <a:pt x="5104" y="1529"/>
                      <a:pt x="5097" y="1528"/>
                    </a:cubicBezTo>
                    <a:cubicBezTo>
                      <a:pt x="5009" y="1469"/>
                      <a:pt x="5185"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3092800" y="2550850"/>
                <a:ext cx="17625" cy="16225"/>
              </a:xfrm>
              <a:custGeom>
                <a:avLst/>
                <a:gdLst/>
                <a:ahLst/>
                <a:cxnLst/>
                <a:rect l="l" t="t" r="r" b="b"/>
                <a:pathLst>
                  <a:path w="705" h="649" extrusionOk="0">
                    <a:moveTo>
                      <a:pt x="647" y="1"/>
                    </a:moveTo>
                    <a:cubicBezTo>
                      <a:pt x="500" y="30"/>
                      <a:pt x="1" y="647"/>
                      <a:pt x="441" y="647"/>
                    </a:cubicBezTo>
                    <a:cubicBezTo>
                      <a:pt x="447" y="648"/>
                      <a:pt x="453" y="648"/>
                      <a:pt x="459" y="648"/>
                    </a:cubicBezTo>
                    <a:cubicBezTo>
                      <a:pt x="705" y="648"/>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067100" y="2554525"/>
                <a:ext cx="17650" cy="16200"/>
              </a:xfrm>
              <a:custGeom>
                <a:avLst/>
                <a:gdLst/>
                <a:ahLst/>
                <a:cxnLst/>
                <a:rect l="l" t="t" r="r" b="b"/>
                <a:pathLst>
                  <a:path w="706" h="648" extrusionOk="0">
                    <a:moveTo>
                      <a:pt x="618" y="1"/>
                    </a:moveTo>
                    <a:cubicBezTo>
                      <a:pt x="500" y="1"/>
                      <a:pt x="1" y="618"/>
                      <a:pt x="441" y="647"/>
                    </a:cubicBezTo>
                    <a:cubicBezTo>
                      <a:pt x="706" y="647"/>
                      <a:pt x="676" y="3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3045800" y="2554525"/>
                <a:ext cx="17650" cy="16200"/>
              </a:xfrm>
              <a:custGeom>
                <a:avLst/>
                <a:gdLst/>
                <a:ahLst/>
                <a:cxnLst/>
                <a:rect l="l" t="t" r="r" b="b"/>
                <a:pathLst>
                  <a:path w="706" h="648" extrusionOk="0">
                    <a:moveTo>
                      <a:pt x="647" y="1"/>
                    </a:moveTo>
                    <a:cubicBezTo>
                      <a:pt x="529" y="1"/>
                      <a:pt x="1" y="618"/>
                      <a:pt x="441" y="647"/>
                    </a:cubicBezTo>
                    <a:cubicBezTo>
                      <a:pt x="706" y="647"/>
                      <a:pt x="70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3050950" y="2580975"/>
                <a:ext cx="17650" cy="16925"/>
              </a:xfrm>
              <a:custGeom>
                <a:avLst/>
                <a:gdLst/>
                <a:ahLst/>
                <a:cxnLst/>
                <a:rect l="l" t="t" r="r" b="b"/>
                <a:pathLst>
                  <a:path w="706" h="677" extrusionOk="0">
                    <a:moveTo>
                      <a:pt x="647" y="0"/>
                    </a:moveTo>
                    <a:lnTo>
                      <a:pt x="647" y="0"/>
                    </a:lnTo>
                    <a:cubicBezTo>
                      <a:pt x="529" y="30"/>
                      <a:pt x="0" y="647"/>
                      <a:pt x="441" y="676"/>
                    </a:cubicBezTo>
                    <a:cubicBezTo>
                      <a:pt x="705" y="676"/>
                      <a:pt x="70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3076650" y="2572900"/>
                <a:ext cx="17650" cy="16200"/>
              </a:xfrm>
              <a:custGeom>
                <a:avLst/>
                <a:gdLst/>
                <a:ahLst/>
                <a:cxnLst/>
                <a:rect l="l" t="t" r="r" b="b"/>
                <a:pathLst>
                  <a:path w="706" h="648" extrusionOk="0">
                    <a:moveTo>
                      <a:pt x="647" y="0"/>
                    </a:moveTo>
                    <a:lnTo>
                      <a:pt x="647" y="0"/>
                    </a:lnTo>
                    <a:cubicBezTo>
                      <a:pt x="529" y="30"/>
                      <a:pt x="1" y="647"/>
                      <a:pt x="471" y="647"/>
                    </a:cubicBezTo>
                    <a:cubicBezTo>
                      <a:pt x="476" y="647"/>
                      <a:pt x="481" y="648"/>
                      <a:pt x="487" y="648"/>
                    </a:cubicBezTo>
                    <a:cubicBezTo>
                      <a:pt x="706" y="648"/>
                      <a:pt x="704"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3070050" y="2598600"/>
                <a:ext cx="17650" cy="16200"/>
              </a:xfrm>
              <a:custGeom>
                <a:avLst/>
                <a:gdLst/>
                <a:ahLst/>
                <a:cxnLst/>
                <a:rect l="l" t="t" r="r" b="b"/>
                <a:pathLst>
                  <a:path w="706" h="648" extrusionOk="0">
                    <a:moveTo>
                      <a:pt x="646" y="0"/>
                    </a:moveTo>
                    <a:lnTo>
                      <a:pt x="646" y="0"/>
                    </a:lnTo>
                    <a:cubicBezTo>
                      <a:pt x="529" y="30"/>
                      <a:pt x="0" y="647"/>
                      <a:pt x="441" y="647"/>
                    </a:cubicBezTo>
                    <a:cubicBezTo>
                      <a:pt x="447" y="647"/>
                      <a:pt x="453" y="648"/>
                      <a:pt x="459" y="648"/>
                    </a:cubicBezTo>
                    <a:cubicBezTo>
                      <a:pt x="705" y="648"/>
                      <a:pt x="704" y="58"/>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3097950" y="2584650"/>
                <a:ext cx="17650" cy="16175"/>
              </a:xfrm>
              <a:custGeom>
                <a:avLst/>
                <a:gdLst/>
                <a:ahLst/>
                <a:cxnLst/>
                <a:rect l="l" t="t" r="r" b="b"/>
                <a:pathLst>
                  <a:path w="706" h="647" extrusionOk="0">
                    <a:moveTo>
                      <a:pt x="647" y="0"/>
                    </a:moveTo>
                    <a:lnTo>
                      <a:pt x="647" y="0"/>
                    </a:lnTo>
                    <a:cubicBezTo>
                      <a:pt x="500" y="30"/>
                      <a:pt x="0" y="647"/>
                      <a:pt x="441" y="647"/>
                    </a:cubicBezTo>
                    <a:cubicBezTo>
                      <a:pt x="706" y="647"/>
                      <a:pt x="676" y="30"/>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3109700" y="2558950"/>
                <a:ext cx="18325" cy="16200"/>
              </a:xfrm>
              <a:custGeom>
                <a:avLst/>
                <a:gdLst/>
                <a:ahLst/>
                <a:cxnLst/>
                <a:rect l="l" t="t" r="r" b="b"/>
                <a:pathLst>
                  <a:path w="733" h="648" extrusionOk="0">
                    <a:moveTo>
                      <a:pt x="647" y="0"/>
                    </a:moveTo>
                    <a:cubicBezTo>
                      <a:pt x="500" y="29"/>
                      <a:pt x="1" y="646"/>
                      <a:pt x="441" y="646"/>
                    </a:cubicBezTo>
                    <a:cubicBezTo>
                      <a:pt x="448" y="647"/>
                      <a:pt x="454" y="647"/>
                      <a:pt x="460" y="647"/>
                    </a:cubicBezTo>
                    <a:cubicBezTo>
                      <a:pt x="732" y="647"/>
                      <a:pt x="676" y="2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3121450" y="2578025"/>
                <a:ext cx="17650" cy="16225"/>
              </a:xfrm>
              <a:custGeom>
                <a:avLst/>
                <a:gdLst/>
                <a:ahLst/>
                <a:cxnLst/>
                <a:rect l="l" t="t" r="r" b="b"/>
                <a:pathLst>
                  <a:path w="706" h="649" extrusionOk="0">
                    <a:moveTo>
                      <a:pt x="647" y="1"/>
                    </a:moveTo>
                    <a:lnTo>
                      <a:pt x="647" y="1"/>
                    </a:lnTo>
                    <a:cubicBezTo>
                      <a:pt x="529" y="30"/>
                      <a:pt x="1" y="647"/>
                      <a:pt x="441" y="647"/>
                    </a:cubicBezTo>
                    <a:cubicBezTo>
                      <a:pt x="447" y="648"/>
                      <a:pt x="453" y="648"/>
                      <a:pt x="459" y="648"/>
                    </a:cubicBezTo>
                    <a:cubicBezTo>
                      <a:pt x="706" y="648"/>
                      <a:pt x="704" y="58"/>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3130275" y="2554525"/>
                <a:ext cx="16900" cy="16200"/>
              </a:xfrm>
              <a:custGeom>
                <a:avLst/>
                <a:gdLst/>
                <a:ahLst/>
                <a:cxnLst/>
                <a:rect l="l" t="t" r="r" b="b"/>
                <a:pathLst>
                  <a:path w="676" h="648" extrusionOk="0">
                    <a:moveTo>
                      <a:pt x="646" y="1"/>
                    </a:moveTo>
                    <a:cubicBezTo>
                      <a:pt x="500" y="1"/>
                      <a:pt x="0" y="618"/>
                      <a:pt x="441" y="647"/>
                    </a:cubicBezTo>
                    <a:cubicBezTo>
                      <a:pt x="676" y="647"/>
                      <a:pt x="676" y="30"/>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3092800" y="2618425"/>
                <a:ext cx="160875" cy="78675"/>
              </a:xfrm>
              <a:custGeom>
                <a:avLst/>
                <a:gdLst/>
                <a:ahLst/>
                <a:cxnLst/>
                <a:rect l="l" t="t" r="r" b="b"/>
                <a:pathLst>
                  <a:path w="6435" h="3147" extrusionOk="0">
                    <a:moveTo>
                      <a:pt x="3237" y="0"/>
                    </a:moveTo>
                    <a:cubicBezTo>
                      <a:pt x="3235" y="0"/>
                      <a:pt x="3234" y="0"/>
                      <a:pt x="3232" y="1"/>
                    </a:cubicBezTo>
                    <a:cubicBezTo>
                      <a:pt x="3056" y="30"/>
                      <a:pt x="2145" y="2175"/>
                      <a:pt x="2087" y="2175"/>
                    </a:cubicBezTo>
                    <a:cubicBezTo>
                      <a:pt x="1999" y="2175"/>
                      <a:pt x="412" y="647"/>
                      <a:pt x="412" y="647"/>
                    </a:cubicBezTo>
                    <a:lnTo>
                      <a:pt x="1" y="1881"/>
                    </a:lnTo>
                    <a:cubicBezTo>
                      <a:pt x="1" y="1881"/>
                      <a:pt x="2057" y="3027"/>
                      <a:pt x="2204" y="3144"/>
                    </a:cubicBezTo>
                    <a:cubicBezTo>
                      <a:pt x="2207" y="3146"/>
                      <a:pt x="2211" y="3147"/>
                      <a:pt x="2214" y="3147"/>
                    </a:cubicBezTo>
                    <a:cubicBezTo>
                      <a:pt x="2393" y="3147"/>
                      <a:pt x="3380" y="1144"/>
                      <a:pt x="3409" y="1029"/>
                    </a:cubicBezTo>
                    <a:cubicBezTo>
                      <a:pt x="3410" y="1026"/>
                      <a:pt x="3413" y="1024"/>
                      <a:pt x="3417" y="1024"/>
                    </a:cubicBezTo>
                    <a:cubicBezTo>
                      <a:pt x="3546" y="1024"/>
                      <a:pt x="4995" y="2145"/>
                      <a:pt x="4995" y="2145"/>
                    </a:cubicBezTo>
                    <a:cubicBezTo>
                      <a:pt x="4819" y="2351"/>
                      <a:pt x="4642" y="2556"/>
                      <a:pt x="4496" y="2762"/>
                    </a:cubicBezTo>
                    <a:cubicBezTo>
                      <a:pt x="4466" y="2821"/>
                      <a:pt x="4672" y="2840"/>
                      <a:pt x="4959" y="2840"/>
                    </a:cubicBezTo>
                    <a:cubicBezTo>
                      <a:pt x="5534" y="2840"/>
                      <a:pt x="6435" y="2762"/>
                      <a:pt x="6435" y="2762"/>
                    </a:cubicBezTo>
                    <a:cubicBezTo>
                      <a:pt x="6435" y="2762"/>
                      <a:pt x="5952" y="1115"/>
                      <a:pt x="5824" y="1115"/>
                    </a:cubicBezTo>
                    <a:cubicBezTo>
                      <a:pt x="5822" y="1115"/>
                      <a:pt x="5820" y="1116"/>
                      <a:pt x="5818" y="1117"/>
                    </a:cubicBezTo>
                    <a:cubicBezTo>
                      <a:pt x="5641" y="1293"/>
                      <a:pt x="5465" y="1499"/>
                      <a:pt x="5348" y="1705"/>
                    </a:cubicBezTo>
                    <a:cubicBezTo>
                      <a:pt x="5348" y="1705"/>
                      <a:pt x="3441" y="0"/>
                      <a:pt x="3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4035825" y="2813050"/>
                <a:ext cx="122675" cy="142500"/>
              </a:xfrm>
              <a:custGeom>
                <a:avLst/>
                <a:gdLst/>
                <a:ahLst/>
                <a:cxnLst/>
                <a:rect l="l" t="t" r="r" b="b"/>
                <a:pathLst>
                  <a:path w="4907" h="5700" extrusionOk="0">
                    <a:moveTo>
                      <a:pt x="3732" y="1"/>
                    </a:moveTo>
                    <a:cubicBezTo>
                      <a:pt x="3732" y="1"/>
                      <a:pt x="3614" y="2204"/>
                      <a:pt x="3555" y="2263"/>
                    </a:cubicBezTo>
                    <a:cubicBezTo>
                      <a:pt x="3554" y="2264"/>
                      <a:pt x="3550" y="2265"/>
                      <a:pt x="3545" y="2265"/>
                    </a:cubicBezTo>
                    <a:cubicBezTo>
                      <a:pt x="3384" y="2265"/>
                      <a:pt x="1606" y="1460"/>
                      <a:pt x="1278" y="1460"/>
                    </a:cubicBezTo>
                    <a:cubicBezTo>
                      <a:pt x="1258" y="1460"/>
                      <a:pt x="1243" y="1463"/>
                      <a:pt x="1234" y="1470"/>
                    </a:cubicBezTo>
                    <a:cubicBezTo>
                      <a:pt x="1088" y="1558"/>
                      <a:pt x="853" y="4172"/>
                      <a:pt x="853" y="4172"/>
                    </a:cubicBezTo>
                    <a:cubicBezTo>
                      <a:pt x="618" y="4084"/>
                      <a:pt x="383" y="4055"/>
                      <a:pt x="118" y="4025"/>
                    </a:cubicBezTo>
                    <a:lnTo>
                      <a:pt x="118" y="4025"/>
                    </a:lnTo>
                    <a:cubicBezTo>
                      <a:pt x="1" y="4084"/>
                      <a:pt x="823" y="5700"/>
                      <a:pt x="823" y="5700"/>
                    </a:cubicBezTo>
                    <a:cubicBezTo>
                      <a:pt x="823" y="5700"/>
                      <a:pt x="2410" y="4437"/>
                      <a:pt x="2233" y="4378"/>
                    </a:cubicBezTo>
                    <a:cubicBezTo>
                      <a:pt x="1969" y="4319"/>
                      <a:pt x="1704" y="4290"/>
                      <a:pt x="1440" y="4260"/>
                    </a:cubicBezTo>
                    <a:cubicBezTo>
                      <a:pt x="1440" y="4260"/>
                      <a:pt x="1749" y="2377"/>
                      <a:pt x="1845" y="2377"/>
                    </a:cubicBezTo>
                    <a:cubicBezTo>
                      <a:pt x="1847" y="2377"/>
                      <a:pt x="1849" y="2378"/>
                      <a:pt x="1851" y="2380"/>
                    </a:cubicBezTo>
                    <a:cubicBezTo>
                      <a:pt x="1930" y="2432"/>
                      <a:pt x="3681" y="3089"/>
                      <a:pt x="4088" y="3089"/>
                    </a:cubicBezTo>
                    <a:cubicBezTo>
                      <a:pt x="4139" y="3089"/>
                      <a:pt x="4169" y="3079"/>
                      <a:pt x="4172" y="3056"/>
                    </a:cubicBezTo>
                    <a:cubicBezTo>
                      <a:pt x="4202" y="2880"/>
                      <a:pt x="4907" y="647"/>
                      <a:pt x="4907" y="647"/>
                    </a:cubicBezTo>
                    <a:lnTo>
                      <a:pt x="3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4458875" y="2720525"/>
                <a:ext cx="146175" cy="105050"/>
              </a:xfrm>
              <a:custGeom>
                <a:avLst/>
                <a:gdLst/>
                <a:ahLst/>
                <a:cxnLst/>
                <a:rect l="l" t="t" r="r" b="b"/>
                <a:pathLst>
                  <a:path w="5847" h="4202" extrusionOk="0">
                    <a:moveTo>
                      <a:pt x="5670" y="0"/>
                    </a:moveTo>
                    <a:cubicBezTo>
                      <a:pt x="5670" y="0"/>
                      <a:pt x="3731" y="558"/>
                      <a:pt x="3878" y="676"/>
                    </a:cubicBezTo>
                    <a:cubicBezTo>
                      <a:pt x="4084" y="823"/>
                      <a:pt x="4319" y="970"/>
                      <a:pt x="4554" y="1087"/>
                    </a:cubicBezTo>
                    <a:cubicBezTo>
                      <a:pt x="4554" y="1087"/>
                      <a:pt x="3604" y="2706"/>
                      <a:pt x="3502" y="2706"/>
                    </a:cubicBezTo>
                    <a:cubicBezTo>
                      <a:pt x="3500" y="2706"/>
                      <a:pt x="3497" y="2705"/>
                      <a:pt x="3496" y="2703"/>
                    </a:cubicBezTo>
                    <a:cubicBezTo>
                      <a:pt x="3440" y="2619"/>
                      <a:pt x="1882" y="1191"/>
                      <a:pt x="1618" y="1191"/>
                    </a:cubicBezTo>
                    <a:cubicBezTo>
                      <a:pt x="1603" y="1191"/>
                      <a:pt x="1593" y="1195"/>
                      <a:pt x="1586" y="1205"/>
                    </a:cubicBezTo>
                    <a:cubicBezTo>
                      <a:pt x="1498" y="1351"/>
                      <a:pt x="0" y="3173"/>
                      <a:pt x="0" y="3173"/>
                    </a:cubicBezTo>
                    <a:lnTo>
                      <a:pt x="852" y="4201"/>
                    </a:lnTo>
                    <a:cubicBezTo>
                      <a:pt x="852" y="4201"/>
                      <a:pt x="1763" y="2174"/>
                      <a:pt x="1851" y="2145"/>
                    </a:cubicBezTo>
                    <a:cubicBezTo>
                      <a:pt x="1851" y="2144"/>
                      <a:pt x="1852" y="2144"/>
                      <a:pt x="1853" y="2144"/>
                    </a:cubicBezTo>
                    <a:cubicBezTo>
                      <a:pt x="1937" y="2144"/>
                      <a:pt x="3499" y="3761"/>
                      <a:pt x="3697" y="3761"/>
                    </a:cubicBezTo>
                    <a:cubicBezTo>
                      <a:pt x="3698" y="3761"/>
                      <a:pt x="3700" y="3761"/>
                      <a:pt x="3702" y="3760"/>
                    </a:cubicBezTo>
                    <a:cubicBezTo>
                      <a:pt x="3878" y="3731"/>
                      <a:pt x="5053" y="1381"/>
                      <a:pt x="5053" y="1381"/>
                    </a:cubicBezTo>
                    <a:cubicBezTo>
                      <a:pt x="5259" y="1528"/>
                      <a:pt x="5464" y="1675"/>
                      <a:pt x="5699" y="1763"/>
                    </a:cubicBezTo>
                    <a:cubicBezTo>
                      <a:pt x="5846" y="1763"/>
                      <a:pt x="5670" y="0"/>
                      <a:pt x="5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3750875" y="2796000"/>
                <a:ext cx="105050" cy="118425"/>
              </a:xfrm>
              <a:custGeom>
                <a:avLst/>
                <a:gdLst/>
                <a:ahLst/>
                <a:cxnLst/>
                <a:rect l="l" t="t" r="r" b="b"/>
                <a:pathLst>
                  <a:path w="4202" h="4737" extrusionOk="0">
                    <a:moveTo>
                      <a:pt x="2396" y="0"/>
                    </a:moveTo>
                    <a:cubicBezTo>
                      <a:pt x="1927" y="0"/>
                      <a:pt x="1466" y="174"/>
                      <a:pt x="1116" y="477"/>
                    </a:cubicBezTo>
                    <a:cubicBezTo>
                      <a:pt x="0" y="1711"/>
                      <a:pt x="1175" y="3327"/>
                      <a:pt x="1175" y="3855"/>
                    </a:cubicBezTo>
                    <a:lnTo>
                      <a:pt x="1175" y="4737"/>
                    </a:lnTo>
                    <a:lnTo>
                      <a:pt x="3026" y="4737"/>
                    </a:lnTo>
                    <a:cubicBezTo>
                      <a:pt x="2938" y="4472"/>
                      <a:pt x="2938" y="4208"/>
                      <a:pt x="2967" y="3944"/>
                    </a:cubicBezTo>
                    <a:cubicBezTo>
                      <a:pt x="3055" y="3709"/>
                      <a:pt x="3731" y="3826"/>
                      <a:pt x="3790" y="3709"/>
                    </a:cubicBezTo>
                    <a:cubicBezTo>
                      <a:pt x="3849" y="3620"/>
                      <a:pt x="3760" y="3268"/>
                      <a:pt x="3760" y="3268"/>
                    </a:cubicBezTo>
                    <a:cubicBezTo>
                      <a:pt x="3616" y="3334"/>
                      <a:pt x="3443" y="3384"/>
                      <a:pt x="3294" y="3384"/>
                    </a:cubicBezTo>
                    <a:cubicBezTo>
                      <a:pt x="3048" y="3384"/>
                      <a:pt x="2869" y="3248"/>
                      <a:pt x="2997" y="2827"/>
                    </a:cubicBezTo>
                    <a:cubicBezTo>
                      <a:pt x="3085" y="2416"/>
                      <a:pt x="3731" y="2651"/>
                      <a:pt x="3819" y="2504"/>
                    </a:cubicBezTo>
                    <a:cubicBezTo>
                      <a:pt x="3849" y="2475"/>
                      <a:pt x="3790" y="2357"/>
                      <a:pt x="3760" y="2298"/>
                    </a:cubicBezTo>
                    <a:cubicBezTo>
                      <a:pt x="3702" y="2240"/>
                      <a:pt x="4025" y="2240"/>
                      <a:pt x="4113" y="2181"/>
                    </a:cubicBezTo>
                    <a:cubicBezTo>
                      <a:pt x="4201" y="2122"/>
                      <a:pt x="3995" y="1887"/>
                      <a:pt x="3760" y="1446"/>
                    </a:cubicBezTo>
                    <a:cubicBezTo>
                      <a:pt x="3702" y="1300"/>
                      <a:pt x="3614" y="183"/>
                      <a:pt x="2762" y="36"/>
                    </a:cubicBezTo>
                    <a:cubicBezTo>
                      <a:pt x="2640" y="12"/>
                      <a:pt x="2518" y="0"/>
                      <a:pt x="2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3861025" y="2842425"/>
                <a:ext cx="19125" cy="15450"/>
              </a:xfrm>
              <a:custGeom>
                <a:avLst/>
                <a:gdLst/>
                <a:ahLst/>
                <a:cxnLst/>
                <a:rect l="l" t="t" r="r" b="b"/>
                <a:pathLst>
                  <a:path w="765" h="618" extrusionOk="0">
                    <a:moveTo>
                      <a:pt x="647" y="1"/>
                    </a:moveTo>
                    <a:cubicBezTo>
                      <a:pt x="618" y="1"/>
                      <a:pt x="1" y="295"/>
                      <a:pt x="1" y="295"/>
                    </a:cubicBezTo>
                    <a:cubicBezTo>
                      <a:pt x="30" y="412"/>
                      <a:pt x="60" y="500"/>
                      <a:pt x="89" y="618"/>
                    </a:cubicBezTo>
                    <a:cubicBezTo>
                      <a:pt x="118" y="618"/>
                      <a:pt x="735" y="412"/>
                      <a:pt x="765" y="412"/>
                    </a:cubicBezTo>
                    <a:cubicBezTo>
                      <a:pt x="765" y="265"/>
                      <a:pt x="706" y="118"/>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3863975" y="2864875"/>
                <a:ext cx="19125" cy="11375"/>
              </a:xfrm>
              <a:custGeom>
                <a:avLst/>
                <a:gdLst/>
                <a:ahLst/>
                <a:cxnLst/>
                <a:rect l="l" t="t" r="r" b="b"/>
                <a:pathLst>
                  <a:path w="765" h="455" extrusionOk="0">
                    <a:moveTo>
                      <a:pt x="581" y="0"/>
                    </a:moveTo>
                    <a:cubicBezTo>
                      <a:pt x="372" y="0"/>
                      <a:pt x="59" y="13"/>
                      <a:pt x="59" y="13"/>
                    </a:cubicBezTo>
                    <a:cubicBezTo>
                      <a:pt x="30" y="131"/>
                      <a:pt x="0" y="219"/>
                      <a:pt x="0" y="337"/>
                    </a:cubicBezTo>
                    <a:cubicBezTo>
                      <a:pt x="30" y="337"/>
                      <a:pt x="676" y="454"/>
                      <a:pt x="705" y="454"/>
                    </a:cubicBezTo>
                    <a:cubicBezTo>
                      <a:pt x="764" y="307"/>
                      <a:pt x="764" y="160"/>
                      <a:pt x="764" y="13"/>
                    </a:cubicBezTo>
                    <a:cubicBezTo>
                      <a:pt x="764" y="4"/>
                      <a:pt x="686" y="0"/>
                      <a:pt x="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856625" y="2879150"/>
                <a:ext cx="21325" cy="17650"/>
              </a:xfrm>
              <a:custGeom>
                <a:avLst/>
                <a:gdLst/>
                <a:ahLst/>
                <a:cxnLst/>
                <a:rect l="l" t="t" r="r" b="b"/>
                <a:pathLst>
                  <a:path w="853" h="706" extrusionOk="0">
                    <a:moveTo>
                      <a:pt x="236" y="1"/>
                    </a:moveTo>
                    <a:cubicBezTo>
                      <a:pt x="236" y="1"/>
                      <a:pt x="0" y="236"/>
                      <a:pt x="30" y="265"/>
                    </a:cubicBezTo>
                    <a:cubicBezTo>
                      <a:pt x="30" y="265"/>
                      <a:pt x="529" y="706"/>
                      <a:pt x="559" y="706"/>
                    </a:cubicBezTo>
                    <a:cubicBezTo>
                      <a:pt x="676" y="618"/>
                      <a:pt x="764" y="500"/>
                      <a:pt x="852" y="383"/>
                    </a:cubicBezTo>
                    <a:cubicBezTo>
                      <a:pt x="823" y="353"/>
                      <a:pt x="236" y="1"/>
                      <a:pt x="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4176100" y="2484600"/>
                <a:ext cx="104325" cy="118425"/>
              </a:xfrm>
              <a:custGeom>
                <a:avLst/>
                <a:gdLst/>
                <a:ahLst/>
                <a:cxnLst/>
                <a:rect l="l" t="t" r="r" b="b"/>
                <a:pathLst>
                  <a:path w="4173" h="4737" extrusionOk="0">
                    <a:moveTo>
                      <a:pt x="1803" y="0"/>
                    </a:moveTo>
                    <a:cubicBezTo>
                      <a:pt x="1683" y="0"/>
                      <a:pt x="1561" y="12"/>
                      <a:pt x="1440" y="36"/>
                    </a:cubicBezTo>
                    <a:cubicBezTo>
                      <a:pt x="559" y="183"/>
                      <a:pt x="500" y="1300"/>
                      <a:pt x="412" y="1446"/>
                    </a:cubicBezTo>
                    <a:cubicBezTo>
                      <a:pt x="206" y="1887"/>
                      <a:pt x="1" y="2122"/>
                      <a:pt x="59" y="2181"/>
                    </a:cubicBezTo>
                    <a:cubicBezTo>
                      <a:pt x="148" y="2240"/>
                      <a:pt x="471" y="2240"/>
                      <a:pt x="441" y="2298"/>
                    </a:cubicBezTo>
                    <a:cubicBezTo>
                      <a:pt x="412" y="2357"/>
                      <a:pt x="324" y="2475"/>
                      <a:pt x="353" y="2504"/>
                    </a:cubicBezTo>
                    <a:cubicBezTo>
                      <a:pt x="441" y="2651"/>
                      <a:pt x="1088" y="2416"/>
                      <a:pt x="1205" y="2827"/>
                    </a:cubicBezTo>
                    <a:cubicBezTo>
                      <a:pt x="1315" y="3248"/>
                      <a:pt x="1128" y="3384"/>
                      <a:pt x="887" y="3384"/>
                    </a:cubicBezTo>
                    <a:cubicBezTo>
                      <a:pt x="741" y="3384"/>
                      <a:pt x="574" y="3334"/>
                      <a:pt x="441" y="3268"/>
                    </a:cubicBezTo>
                    <a:cubicBezTo>
                      <a:pt x="441" y="3268"/>
                      <a:pt x="324" y="3620"/>
                      <a:pt x="383" y="3708"/>
                    </a:cubicBezTo>
                    <a:cubicBezTo>
                      <a:pt x="471" y="3826"/>
                      <a:pt x="1117" y="3708"/>
                      <a:pt x="1205" y="3943"/>
                    </a:cubicBezTo>
                    <a:cubicBezTo>
                      <a:pt x="1264" y="4208"/>
                      <a:pt x="1235" y="4472"/>
                      <a:pt x="1176" y="4737"/>
                    </a:cubicBezTo>
                    <a:lnTo>
                      <a:pt x="2997" y="4737"/>
                    </a:lnTo>
                    <a:lnTo>
                      <a:pt x="2997" y="3855"/>
                    </a:lnTo>
                    <a:cubicBezTo>
                      <a:pt x="2997" y="3327"/>
                      <a:pt x="4172" y="1711"/>
                      <a:pt x="3085" y="477"/>
                    </a:cubicBezTo>
                    <a:cubicBezTo>
                      <a:pt x="2712" y="174"/>
                      <a:pt x="2265" y="0"/>
                      <a:pt x="1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4151125" y="2530975"/>
                <a:ext cx="19125" cy="14775"/>
              </a:xfrm>
              <a:custGeom>
                <a:avLst/>
                <a:gdLst/>
                <a:ahLst/>
                <a:cxnLst/>
                <a:rect l="l" t="t" r="r" b="b"/>
                <a:pathLst>
                  <a:path w="765" h="591" extrusionOk="0">
                    <a:moveTo>
                      <a:pt x="125" y="1"/>
                    </a:moveTo>
                    <a:cubicBezTo>
                      <a:pt x="122" y="1"/>
                      <a:pt x="120" y="1"/>
                      <a:pt x="118" y="3"/>
                    </a:cubicBezTo>
                    <a:cubicBezTo>
                      <a:pt x="60" y="120"/>
                      <a:pt x="30" y="267"/>
                      <a:pt x="1" y="414"/>
                    </a:cubicBezTo>
                    <a:cubicBezTo>
                      <a:pt x="30" y="414"/>
                      <a:pt x="677" y="590"/>
                      <a:pt x="706" y="590"/>
                    </a:cubicBezTo>
                    <a:cubicBezTo>
                      <a:pt x="735" y="502"/>
                      <a:pt x="765" y="385"/>
                      <a:pt x="765" y="296"/>
                    </a:cubicBezTo>
                    <a:cubicBezTo>
                      <a:pt x="765" y="296"/>
                      <a:pt x="200" y="1"/>
                      <a:pt x="125" y="1"/>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4148200" y="2552725"/>
                <a:ext cx="19125" cy="11375"/>
              </a:xfrm>
              <a:custGeom>
                <a:avLst/>
                <a:gdLst/>
                <a:ahLst/>
                <a:cxnLst/>
                <a:rect l="l" t="t" r="r" b="b"/>
                <a:pathLst>
                  <a:path w="765" h="455" extrusionOk="0">
                    <a:moveTo>
                      <a:pt x="204" y="1"/>
                    </a:moveTo>
                    <a:cubicBezTo>
                      <a:pt x="95" y="1"/>
                      <a:pt x="10" y="4"/>
                      <a:pt x="0" y="14"/>
                    </a:cubicBezTo>
                    <a:cubicBezTo>
                      <a:pt x="0" y="161"/>
                      <a:pt x="30" y="308"/>
                      <a:pt x="59" y="455"/>
                    </a:cubicBezTo>
                    <a:cubicBezTo>
                      <a:pt x="88" y="455"/>
                      <a:pt x="764" y="367"/>
                      <a:pt x="764" y="367"/>
                    </a:cubicBezTo>
                    <a:cubicBezTo>
                      <a:pt x="764" y="249"/>
                      <a:pt x="764" y="132"/>
                      <a:pt x="735" y="14"/>
                    </a:cubicBezTo>
                    <a:cubicBezTo>
                      <a:pt x="735" y="14"/>
                      <a:pt x="421" y="1"/>
                      <a:pt x="204" y="1"/>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4154075" y="2567750"/>
                <a:ext cx="21325" cy="17650"/>
              </a:xfrm>
              <a:custGeom>
                <a:avLst/>
                <a:gdLst/>
                <a:ahLst/>
                <a:cxnLst/>
                <a:rect l="l" t="t" r="r" b="b"/>
                <a:pathLst>
                  <a:path w="853" h="706" extrusionOk="0">
                    <a:moveTo>
                      <a:pt x="617" y="1"/>
                    </a:moveTo>
                    <a:cubicBezTo>
                      <a:pt x="617" y="1"/>
                      <a:pt x="0" y="324"/>
                      <a:pt x="0" y="353"/>
                    </a:cubicBezTo>
                    <a:cubicBezTo>
                      <a:pt x="89" y="500"/>
                      <a:pt x="177" y="617"/>
                      <a:pt x="294" y="706"/>
                    </a:cubicBezTo>
                    <a:cubicBezTo>
                      <a:pt x="324" y="706"/>
                      <a:pt x="823" y="265"/>
                      <a:pt x="823" y="236"/>
                    </a:cubicBezTo>
                    <a:cubicBezTo>
                      <a:pt x="852" y="236"/>
                      <a:pt x="617" y="1"/>
                      <a:pt x="617" y="1"/>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3460750" y="2600700"/>
                <a:ext cx="146925" cy="106625"/>
              </a:xfrm>
              <a:custGeom>
                <a:avLst/>
                <a:gdLst/>
                <a:ahLst/>
                <a:cxnLst/>
                <a:rect l="l" t="t" r="r" b="b"/>
                <a:pathLst>
                  <a:path w="5877" h="4265" extrusionOk="0">
                    <a:moveTo>
                      <a:pt x="1856" y="1387"/>
                    </a:moveTo>
                    <a:cubicBezTo>
                      <a:pt x="2037" y="1387"/>
                      <a:pt x="2204" y="1524"/>
                      <a:pt x="2204" y="1738"/>
                    </a:cubicBezTo>
                    <a:cubicBezTo>
                      <a:pt x="2204" y="1943"/>
                      <a:pt x="2057" y="2120"/>
                      <a:pt x="1852" y="2120"/>
                    </a:cubicBezTo>
                    <a:cubicBezTo>
                      <a:pt x="1529" y="2120"/>
                      <a:pt x="1352" y="1738"/>
                      <a:pt x="1587" y="1503"/>
                    </a:cubicBezTo>
                    <a:cubicBezTo>
                      <a:pt x="1667" y="1423"/>
                      <a:pt x="1763" y="1387"/>
                      <a:pt x="1856" y="1387"/>
                    </a:cubicBezTo>
                    <a:close/>
                    <a:moveTo>
                      <a:pt x="3061" y="1387"/>
                    </a:moveTo>
                    <a:cubicBezTo>
                      <a:pt x="3242" y="1387"/>
                      <a:pt x="3409" y="1524"/>
                      <a:pt x="3409" y="1738"/>
                    </a:cubicBezTo>
                    <a:cubicBezTo>
                      <a:pt x="3409" y="1943"/>
                      <a:pt x="3262" y="2120"/>
                      <a:pt x="3056" y="2120"/>
                    </a:cubicBezTo>
                    <a:cubicBezTo>
                      <a:pt x="2733" y="2120"/>
                      <a:pt x="2557" y="1738"/>
                      <a:pt x="2792" y="1503"/>
                    </a:cubicBezTo>
                    <a:cubicBezTo>
                      <a:pt x="2871" y="1423"/>
                      <a:pt x="2968" y="1387"/>
                      <a:pt x="3061" y="1387"/>
                    </a:cubicBezTo>
                    <a:close/>
                    <a:moveTo>
                      <a:pt x="4265" y="1387"/>
                    </a:moveTo>
                    <a:cubicBezTo>
                      <a:pt x="4446" y="1387"/>
                      <a:pt x="4613" y="1524"/>
                      <a:pt x="4613" y="1738"/>
                    </a:cubicBezTo>
                    <a:cubicBezTo>
                      <a:pt x="4613" y="1943"/>
                      <a:pt x="4466" y="2120"/>
                      <a:pt x="4261" y="2120"/>
                    </a:cubicBezTo>
                    <a:cubicBezTo>
                      <a:pt x="3938" y="2120"/>
                      <a:pt x="3761" y="1738"/>
                      <a:pt x="3996" y="1503"/>
                    </a:cubicBezTo>
                    <a:cubicBezTo>
                      <a:pt x="4076" y="1423"/>
                      <a:pt x="4172" y="1387"/>
                      <a:pt x="4265" y="1387"/>
                    </a:cubicBezTo>
                    <a:close/>
                    <a:moveTo>
                      <a:pt x="3158" y="0"/>
                    </a:moveTo>
                    <a:cubicBezTo>
                      <a:pt x="2708" y="0"/>
                      <a:pt x="1440" y="78"/>
                      <a:pt x="794" y="915"/>
                    </a:cubicBezTo>
                    <a:cubicBezTo>
                      <a:pt x="1" y="1943"/>
                      <a:pt x="794" y="3001"/>
                      <a:pt x="1235" y="3295"/>
                    </a:cubicBezTo>
                    <a:cubicBezTo>
                      <a:pt x="1676" y="3589"/>
                      <a:pt x="2263" y="3471"/>
                      <a:pt x="2351" y="3530"/>
                    </a:cubicBezTo>
                    <a:cubicBezTo>
                      <a:pt x="2439" y="3559"/>
                      <a:pt x="2116" y="4264"/>
                      <a:pt x="2322" y="4264"/>
                    </a:cubicBezTo>
                    <a:cubicBezTo>
                      <a:pt x="2498" y="4264"/>
                      <a:pt x="3144" y="3530"/>
                      <a:pt x="3673" y="3500"/>
                    </a:cubicBezTo>
                    <a:cubicBezTo>
                      <a:pt x="4202" y="3471"/>
                      <a:pt x="4936" y="3618"/>
                      <a:pt x="5465" y="2766"/>
                    </a:cubicBezTo>
                    <a:cubicBezTo>
                      <a:pt x="5876" y="2061"/>
                      <a:pt x="5788" y="34"/>
                      <a:pt x="3321" y="5"/>
                    </a:cubicBezTo>
                    <a:cubicBezTo>
                      <a:pt x="3321" y="5"/>
                      <a:pt x="3261" y="0"/>
                      <a:pt x="3158" y="0"/>
                    </a:cubicBezTo>
                    <a:close/>
                  </a:path>
                </a:pathLst>
              </a:custGeom>
              <a:solidFill>
                <a:srgbClr val="ED7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3081050" y="2713800"/>
                <a:ext cx="146925" cy="105150"/>
              </a:xfrm>
              <a:custGeom>
                <a:avLst/>
                <a:gdLst/>
                <a:ahLst/>
                <a:cxnLst/>
                <a:rect l="l" t="t" r="r" b="b"/>
                <a:pathLst>
                  <a:path w="5877" h="4206" extrusionOk="0">
                    <a:moveTo>
                      <a:pt x="1610" y="1379"/>
                    </a:moveTo>
                    <a:cubicBezTo>
                      <a:pt x="1806" y="1379"/>
                      <a:pt x="1998" y="1517"/>
                      <a:pt x="1998" y="1738"/>
                    </a:cubicBezTo>
                    <a:cubicBezTo>
                      <a:pt x="1998" y="1944"/>
                      <a:pt x="1822" y="2120"/>
                      <a:pt x="1617" y="2120"/>
                    </a:cubicBezTo>
                    <a:cubicBezTo>
                      <a:pt x="1293" y="2120"/>
                      <a:pt x="1117" y="1709"/>
                      <a:pt x="1352" y="1474"/>
                    </a:cubicBezTo>
                    <a:cubicBezTo>
                      <a:pt x="1427" y="1408"/>
                      <a:pt x="1519" y="1379"/>
                      <a:pt x="1610" y="1379"/>
                    </a:cubicBezTo>
                    <a:close/>
                    <a:moveTo>
                      <a:pt x="2814" y="1379"/>
                    </a:moveTo>
                    <a:cubicBezTo>
                      <a:pt x="3011" y="1379"/>
                      <a:pt x="3203" y="1517"/>
                      <a:pt x="3203" y="1738"/>
                    </a:cubicBezTo>
                    <a:cubicBezTo>
                      <a:pt x="3203" y="1944"/>
                      <a:pt x="3027" y="2120"/>
                      <a:pt x="2821" y="2120"/>
                    </a:cubicBezTo>
                    <a:cubicBezTo>
                      <a:pt x="2498" y="2120"/>
                      <a:pt x="2322" y="1709"/>
                      <a:pt x="2557" y="1474"/>
                    </a:cubicBezTo>
                    <a:cubicBezTo>
                      <a:pt x="2631" y="1408"/>
                      <a:pt x="2723" y="1379"/>
                      <a:pt x="2814" y="1379"/>
                    </a:cubicBezTo>
                    <a:close/>
                    <a:moveTo>
                      <a:pt x="4019" y="1379"/>
                    </a:moveTo>
                    <a:cubicBezTo>
                      <a:pt x="4215" y="1379"/>
                      <a:pt x="4407" y="1517"/>
                      <a:pt x="4407" y="1738"/>
                    </a:cubicBezTo>
                    <a:cubicBezTo>
                      <a:pt x="4407" y="1944"/>
                      <a:pt x="4231" y="2120"/>
                      <a:pt x="4026" y="2120"/>
                    </a:cubicBezTo>
                    <a:cubicBezTo>
                      <a:pt x="3702" y="2120"/>
                      <a:pt x="3526" y="1709"/>
                      <a:pt x="3761" y="1474"/>
                    </a:cubicBezTo>
                    <a:cubicBezTo>
                      <a:pt x="3836" y="1408"/>
                      <a:pt x="3928" y="1379"/>
                      <a:pt x="4019" y="1379"/>
                    </a:cubicBezTo>
                    <a:close/>
                    <a:moveTo>
                      <a:pt x="2719" y="1"/>
                    </a:moveTo>
                    <a:cubicBezTo>
                      <a:pt x="2617" y="1"/>
                      <a:pt x="2557" y="5"/>
                      <a:pt x="2557" y="5"/>
                    </a:cubicBezTo>
                    <a:cubicBezTo>
                      <a:pt x="89" y="34"/>
                      <a:pt x="1" y="2032"/>
                      <a:pt x="412" y="2737"/>
                    </a:cubicBezTo>
                    <a:cubicBezTo>
                      <a:pt x="809" y="3398"/>
                      <a:pt x="1321" y="3480"/>
                      <a:pt x="1775" y="3480"/>
                    </a:cubicBezTo>
                    <a:cubicBezTo>
                      <a:pt x="1927" y="3480"/>
                      <a:pt x="2072" y="3471"/>
                      <a:pt x="2204" y="3471"/>
                    </a:cubicBezTo>
                    <a:cubicBezTo>
                      <a:pt x="2733" y="3471"/>
                      <a:pt x="3379" y="4206"/>
                      <a:pt x="3555" y="4206"/>
                    </a:cubicBezTo>
                    <a:cubicBezTo>
                      <a:pt x="3732" y="4206"/>
                      <a:pt x="3409" y="3530"/>
                      <a:pt x="3526" y="3471"/>
                    </a:cubicBezTo>
                    <a:cubicBezTo>
                      <a:pt x="3538" y="3467"/>
                      <a:pt x="3559" y="3466"/>
                      <a:pt x="3587" y="3466"/>
                    </a:cubicBezTo>
                    <a:cubicBezTo>
                      <a:pt x="3641" y="3466"/>
                      <a:pt x="3723" y="3471"/>
                      <a:pt x="3821" y="3471"/>
                    </a:cubicBezTo>
                    <a:cubicBezTo>
                      <a:pt x="4052" y="3471"/>
                      <a:pt x="4375" y="3444"/>
                      <a:pt x="4642" y="3266"/>
                    </a:cubicBezTo>
                    <a:cubicBezTo>
                      <a:pt x="5083" y="2972"/>
                      <a:pt x="5876" y="1973"/>
                      <a:pt x="5083" y="915"/>
                    </a:cubicBezTo>
                    <a:cubicBezTo>
                      <a:pt x="4437" y="78"/>
                      <a:pt x="3169" y="1"/>
                      <a:pt x="2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3900700" y="2600700"/>
                <a:ext cx="146900" cy="105875"/>
              </a:xfrm>
              <a:custGeom>
                <a:avLst/>
                <a:gdLst/>
                <a:ahLst/>
                <a:cxnLst/>
                <a:rect l="l" t="t" r="r" b="b"/>
                <a:pathLst>
                  <a:path w="5876" h="4235" extrusionOk="0">
                    <a:moveTo>
                      <a:pt x="1628" y="1387"/>
                    </a:moveTo>
                    <a:cubicBezTo>
                      <a:pt x="1818" y="1387"/>
                      <a:pt x="1998" y="1524"/>
                      <a:pt x="1998" y="1738"/>
                    </a:cubicBezTo>
                    <a:cubicBezTo>
                      <a:pt x="1998" y="1943"/>
                      <a:pt x="1822" y="2120"/>
                      <a:pt x="1616" y="2120"/>
                    </a:cubicBezTo>
                    <a:cubicBezTo>
                      <a:pt x="1293" y="2120"/>
                      <a:pt x="1146" y="1738"/>
                      <a:pt x="1352" y="1503"/>
                    </a:cubicBezTo>
                    <a:cubicBezTo>
                      <a:pt x="1431" y="1423"/>
                      <a:pt x="1531" y="1387"/>
                      <a:pt x="1628" y="1387"/>
                    </a:cubicBezTo>
                    <a:close/>
                    <a:moveTo>
                      <a:pt x="2832" y="1387"/>
                    </a:moveTo>
                    <a:cubicBezTo>
                      <a:pt x="3022" y="1387"/>
                      <a:pt x="3202" y="1524"/>
                      <a:pt x="3202" y="1738"/>
                    </a:cubicBezTo>
                    <a:cubicBezTo>
                      <a:pt x="3202" y="1943"/>
                      <a:pt x="3026" y="2120"/>
                      <a:pt x="2820" y="2120"/>
                    </a:cubicBezTo>
                    <a:cubicBezTo>
                      <a:pt x="2497" y="2120"/>
                      <a:pt x="2321" y="1738"/>
                      <a:pt x="2556" y="1503"/>
                    </a:cubicBezTo>
                    <a:cubicBezTo>
                      <a:pt x="2636" y="1423"/>
                      <a:pt x="2735" y="1387"/>
                      <a:pt x="2832" y="1387"/>
                    </a:cubicBezTo>
                    <a:close/>
                    <a:moveTo>
                      <a:pt x="4037" y="1387"/>
                    </a:moveTo>
                    <a:cubicBezTo>
                      <a:pt x="4227" y="1387"/>
                      <a:pt x="4407" y="1524"/>
                      <a:pt x="4407" y="1738"/>
                    </a:cubicBezTo>
                    <a:cubicBezTo>
                      <a:pt x="4407" y="1943"/>
                      <a:pt x="4231" y="2120"/>
                      <a:pt x="4025" y="2120"/>
                    </a:cubicBezTo>
                    <a:cubicBezTo>
                      <a:pt x="3702" y="2120"/>
                      <a:pt x="3525" y="1738"/>
                      <a:pt x="3760" y="1503"/>
                    </a:cubicBezTo>
                    <a:cubicBezTo>
                      <a:pt x="3840" y="1423"/>
                      <a:pt x="3940" y="1387"/>
                      <a:pt x="4037" y="1387"/>
                    </a:cubicBezTo>
                    <a:close/>
                    <a:moveTo>
                      <a:pt x="2719" y="0"/>
                    </a:moveTo>
                    <a:cubicBezTo>
                      <a:pt x="2616" y="0"/>
                      <a:pt x="2556" y="5"/>
                      <a:pt x="2556" y="5"/>
                    </a:cubicBezTo>
                    <a:cubicBezTo>
                      <a:pt x="88" y="34"/>
                      <a:pt x="0" y="2032"/>
                      <a:pt x="411" y="2766"/>
                    </a:cubicBezTo>
                    <a:cubicBezTo>
                      <a:pt x="940" y="3618"/>
                      <a:pt x="1675" y="3471"/>
                      <a:pt x="2203" y="3500"/>
                    </a:cubicBezTo>
                    <a:cubicBezTo>
                      <a:pt x="2732" y="3500"/>
                      <a:pt x="3379" y="4235"/>
                      <a:pt x="3555" y="4235"/>
                    </a:cubicBezTo>
                    <a:cubicBezTo>
                      <a:pt x="3760" y="4235"/>
                      <a:pt x="3437" y="3559"/>
                      <a:pt x="3525" y="3500"/>
                    </a:cubicBezTo>
                    <a:cubicBezTo>
                      <a:pt x="3537" y="3497"/>
                      <a:pt x="3558" y="3495"/>
                      <a:pt x="3586" y="3495"/>
                    </a:cubicBezTo>
                    <a:cubicBezTo>
                      <a:pt x="3641" y="3495"/>
                      <a:pt x="3722" y="3500"/>
                      <a:pt x="3820" y="3500"/>
                    </a:cubicBezTo>
                    <a:cubicBezTo>
                      <a:pt x="4052" y="3500"/>
                      <a:pt x="4374" y="3473"/>
                      <a:pt x="4642" y="3295"/>
                    </a:cubicBezTo>
                    <a:cubicBezTo>
                      <a:pt x="5082" y="2972"/>
                      <a:pt x="5876" y="1943"/>
                      <a:pt x="5082" y="915"/>
                    </a:cubicBezTo>
                    <a:cubicBezTo>
                      <a:pt x="4437" y="78"/>
                      <a:pt x="3168"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4130575" y="2862225"/>
                <a:ext cx="146900" cy="106550"/>
              </a:xfrm>
              <a:custGeom>
                <a:avLst/>
                <a:gdLst/>
                <a:ahLst/>
                <a:cxnLst/>
                <a:rect l="l" t="t" r="r" b="b"/>
                <a:pathLst>
                  <a:path w="5876" h="4262" extrusionOk="0">
                    <a:moveTo>
                      <a:pt x="1839" y="1392"/>
                    </a:moveTo>
                    <a:cubicBezTo>
                      <a:pt x="2026" y="1392"/>
                      <a:pt x="2204" y="1544"/>
                      <a:pt x="2204" y="1765"/>
                    </a:cubicBezTo>
                    <a:cubicBezTo>
                      <a:pt x="2204" y="1970"/>
                      <a:pt x="2027" y="2147"/>
                      <a:pt x="1851" y="2147"/>
                    </a:cubicBezTo>
                    <a:cubicBezTo>
                      <a:pt x="1499" y="2147"/>
                      <a:pt x="1352" y="1735"/>
                      <a:pt x="1587" y="1500"/>
                    </a:cubicBezTo>
                    <a:cubicBezTo>
                      <a:pt x="1661" y="1425"/>
                      <a:pt x="1751" y="1392"/>
                      <a:pt x="1839" y="1392"/>
                    </a:cubicBezTo>
                    <a:close/>
                    <a:moveTo>
                      <a:pt x="3043" y="1392"/>
                    </a:moveTo>
                    <a:cubicBezTo>
                      <a:pt x="3231" y="1392"/>
                      <a:pt x="3408" y="1544"/>
                      <a:pt x="3408" y="1765"/>
                    </a:cubicBezTo>
                    <a:cubicBezTo>
                      <a:pt x="3408" y="1970"/>
                      <a:pt x="3232" y="2147"/>
                      <a:pt x="3056" y="2147"/>
                    </a:cubicBezTo>
                    <a:cubicBezTo>
                      <a:pt x="2703" y="2147"/>
                      <a:pt x="2556" y="1735"/>
                      <a:pt x="2791" y="1500"/>
                    </a:cubicBezTo>
                    <a:cubicBezTo>
                      <a:pt x="2866" y="1425"/>
                      <a:pt x="2956" y="1392"/>
                      <a:pt x="3043" y="1392"/>
                    </a:cubicBezTo>
                    <a:close/>
                    <a:moveTo>
                      <a:pt x="4248" y="1392"/>
                    </a:moveTo>
                    <a:cubicBezTo>
                      <a:pt x="4435" y="1392"/>
                      <a:pt x="4613" y="1544"/>
                      <a:pt x="4613" y="1765"/>
                    </a:cubicBezTo>
                    <a:cubicBezTo>
                      <a:pt x="4613" y="1970"/>
                      <a:pt x="4436" y="2147"/>
                      <a:pt x="4260" y="2147"/>
                    </a:cubicBezTo>
                    <a:cubicBezTo>
                      <a:pt x="3908" y="2147"/>
                      <a:pt x="3761" y="1735"/>
                      <a:pt x="3996" y="1500"/>
                    </a:cubicBezTo>
                    <a:cubicBezTo>
                      <a:pt x="4070" y="1425"/>
                      <a:pt x="4160" y="1392"/>
                      <a:pt x="4248" y="1392"/>
                    </a:cubicBezTo>
                    <a:close/>
                    <a:moveTo>
                      <a:pt x="3217" y="0"/>
                    </a:moveTo>
                    <a:cubicBezTo>
                      <a:pt x="2833" y="0"/>
                      <a:pt x="1471" y="64"/>
                      <a:pt x="793" y="942"/>
                    </a:cubicBezTo>
                    <a:cubicBezTo>
                      <a:pt x="0" y="1970"/>
                      <a:pt x="793" y="3028"/>
                      <a:pt x="1234" y="3322"/>
                    </a:cubicBezTo>
                    <a:cubicBezTo>
                      <a:pt x="1502" y="3500"/>
                      <a:pt x="1824" y="3527"/>
                      <a:pt x="2055" y="3527"/>
                    </a:cubicBezTo>
                    <a:cubicBezTo>
                      <a:pt x="2154" y="3527"/>
                      <a:pt x="2235" y="3522"/>
                      <a:pt x="2290" y="3522"/>
                    </a:cubicBezTo>
                    <a:cubicBezTo>
                      <a:pt x="2318" y="3522"/>
                      <a:pt x="2339" y="3523"/>
                      <a:pt x="2351" y="3527"/>
                    </a:cubicBezTo>
                    <a:cubicBezTo>
                      <a:pt x="2439" y="3586"/>
                      <a:pt x="2115" y="4262"/>
                      <a:pt x="2292" y="4262"/>
                    </a:cubicBezTo>
                    <a:cubicBezTo>
                      <a:pt x="2497" y="4262"/>
                      <a:pt x="3144" y="3527"/>
                      <a:pt x="3672" y="3527"/>
                    </a:cubicBezTo>
                    <a:cubicBezTo>
                      <a:pt x="4172" y="3498"/>
                      <a:pt x="4936" y="3645"/>
                      <a:pt x="5465" y="2793"/>
                    </a:cubicBezTo>
                    <a:cubicBezTo>
                      <a:pt x="5876" y="2058"/>
                      <a:pt x="5788" y="61"/>
                      <a:pt x="3320" y="2"/>
                    </a:cubicBezTo>
                    <a:cubicBezTo>
                      <a:pt x="3320" y="2"/>
                      <a:pt x="3283" y="0"/>
                      <a:pt x="3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4405975" y="2469225"/>
                <a:ext cx="146925" cy="105900"/>
              </a:xfrm>
              <a:custGeom>
                <a:avLst/>
                <a:gdLst/>
                <a:ahLst/>
                <a:cxnLst/>
                <a:rect l="l" t="t" r="r" b="b"/>
                <a:pathLst>
                  <a:path w="5877" h="4236" extrusionOk="0">
                    <a:moveTo>
                      <a:pt x="1838" y="1379"/>
                    </a:moveTo>
                    <a:cubicBezTo>
                      <a:pt x="2026" y="1379"/>
                      <a:pt x="2204" y="1517"/>
                      <a:pt x="2204" y="1738"/>
                    </a:cubicBezTo>
                    <a:cubicBezTo>
                      <a:pt x="2204" y="1944"/>
                      <a:pt x="2028" y="2091"/>
                      <a:pt x="1852" y="2091"/>
                    </a:cubicBezTo>
                    <a:lnTo>
                      <a:pt x="1852" y="2120"/>
                    </a:lnTo>
                    <a:cubicBezTo>
                      <a:pt x="1529" y="2120"/>
                      <a:pt x="1352" y="1709"/>
                      <a:pt x="1587" y="1474"/>
                    </a:cubicBezTo>
                    <a:cubicBezTo>
                      <a:pt x="1662" y="1409"/>
                      <a:pt x="1751" y="1379"/>
                      <a:pt x="1838" y="1379"/>
                    </a:cubicBezTo>
                    <a:close/>
                    <a:moveTo>
                      <a:pt x="3042" y="1379"/>
                    </a:moveTo>
                    <a:cubicBezTo>
                      <a:pt x="3230" y="1379"/>
                      <a:pt x="3409" y="1517"/>
                      <a:pt x="3409" y="1738"/>
                    </a:cubicBezTo>
                    <a:cubicBezTo>
                      <a:pt x="3409" y="1944"/>
                      <a:pt x="3232" y="2091"/>
                      <a:pt x="3056" y="2091"/>
                    </a:cubicBezTo>
                    <a:lnTo>
                      <a:pt x="3056" y="2120"/>
                    </a:lnTo>
                    <a:cubicBezTo>
                      <a:pt x="2733" y="2120"/>
                      <a:pt x="2557" y="1709"/>
                      <a:pt x="2792" y="1474"/>
                    </a:cubicBezTo>
                    <a:cubicBezTo>
                      <a:pt x="2866" y="1409"/>
                      <a:pt x="2955" y="1379"/>
                      <a:pt x="3042" y="1379"/>
                    </a:cubicBezTo>
                    <a:close/>
                    <a:moveTo>
                      <a:pt x="4247" y="1379"/>
                    </a:moveTo>
                    <a:cubicBezTo>
                      <a:pt x="4435" y="1379"/>
                      <a:pt x="4613" y="1517"/>
                      <a:pt x="4613" y="1738"/>
                    </a:cubicBezTo>
                    <a:cubicBezTo>
                      <a:pt x="4613" y="1944"/>
                      <a:pt x="4437" y="2091"/>
                      <a:pt x="4261" y="2091"/>
                    </a:cubicBezTo>
                    <a:lnTo>
                      <a:pt x="4261" y="2120"/>
                    </a:lnTo>
                    <a:cubicBezTo>
                      <a:pt x="3937" y="2120"/>
                      <a:pt x="3761" y="1709"/>
                      <a:pt x="3996" y="1474"/>
                    </a:cubicBezTo>
                    <a:cubicBezTo>
                      <a:pt x="4071" y="1409"/>
                      <a:pt x="4160" y="1379"/>
                      <a:pt x="4247" y="1379"/>
                    </a:cubicBezTo>
                    <a:close/>
                    <a:moveTo>
                      <a:pt x="3158" y="1"/>
                    </a:moveTo>
                    <a:cubicBezTo>
                      <a:pt x="2708" y="1"/>
                      <a:pt x="1440" y="79"/>
                      <a:pt x="794" y="916"/>
                    </a:cubicBezTo>
                    <a:cubicBezTo>
                      <a:pt x="1" y="1944"/>
                      <a:pt x="794" y="3001"/>
                      <a:pt x="1235" y="3295"/>
                    </a:cubicBezTo>
                    <a:cubicBezTo>
                      <a:pt x="1503" y="3474"/>
                      <a:pt x="1825" y="3500"/>
                      <a:pt x="2056" y="3500"/>
                    </a:cubicBezTo>
                    <a:cubicBezTo>
                      <a:pt x="2154" y="3500"/>
                      <a:pt x="2236" y="3496"/>
                      <a:pt x="2290" y="3496"/>
                    </a:cubicBezTo>
                    <a:cubicBezTo>
                      <a:pt x="2318" y="3496"/>
                      <a:pt x="2339" y="3497"/>
                      <a:pt x="2351" y="3501"/>
                    </a:cubicBezTo>
                    <a:cubicBezTo>
                      <a:pt x="2439" y="3560"/>
                      <a:pt x="2116" y="4235"/>
                      <a:pt x="2322" y="4235"/>
                    </a:cubicBezTo>
                    <a:cubicBezTo>
                      <a:pt x="2498" y="4235"/>
                      <a:pt x="3144" y="3501"/>
                      <a:pt x="3673" y="3501"/>
                    </a:cubicBezTo>
                    <a:cubicBezTo>
                      <a:pt x="3787" y="3501"/>
                      <a:pt x="3911" y="3506"/>
                      <a:pt x="4041" y="3506"/>
                    </a:cubicBezTo>
                    <a:cubicBezTo>
                      <a:pt x="4510" y="3506"/>
                      <a:pt x="5051" y="3434"/>
                      <a:pt x="5465" y="2766"/>
                    </a:cubicBezTo>
                    <a:cubicBezTo>
                      <a:pt x="5876" y="2032"/>
                      <a:pt x="5788" y="5"/>
                      <a:pt x="3321" y="5"/>
                    </a:cubicBezTo>
                    <a:cubicBezTo>
                      <a:pt x="3321" y="5"/>
                      <a:pt x="3261" y="1"/>
                      <a:pt x="3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378500" y="2481925"/>
                <a:ext cx="121200" cy="117075"/>
              </a:xfrm>
              <a:custGeom>
                <a:avLst/>
                <a:gdLst/>
                <a:ahLst/>
                <a:cxnLst/>
                <a:rect l="l" t="t" r="r" b="b"/>
                <a:pathLst>
                  <a:path w="4848" h="4683" extrusionOk="0">
                    <a:moveTo>
                      <a:pt x="2468" y="1572"/>
                    </a:moveTo>
                    <a:cubicBezTo>
                      <a:pt x="2902" y="1572"/>
                      <a:pt x="3320" y="1907"/>
                      <a:pt x="3320" y="2405"/>
                    </a:cubicBezTo>
                    <a:cubicBezTo>
                      <a:pt x="3291" y="2875"/>
                      <a:pt x="2938" y="3228"/>
                      <a:pt x="2468" y="3228"/>
                    </a:cubicBezTo>
                    <a:cubicBezTo>
                      <a:pt x="1734" y="3228"/>
                      <a:pt x="1352" y="2347"/>
                      <a:pt x="1881" y="1818"/>
                    </a:cubicBezTo>
                    <a:cubicBezTo>
                      <a:pt x="2051" y="1647"/>
                      <a:pt x="2261" y="1572"/>
                      <a:pt x="2468" y="1572"/>
                    </a:cubicBezTo>
                    <a:close/>
                    <a:moveTo>
                      <a:pt x="2361" y="0"/>
                    </a:moveTo>
                    <a:cubicBezTo>
                      <a:pt x="2211" y="0"/>
                      <a:pt x="2066" y="63"/>
                      <a:pt x="1998" y="231"/>
                    </a:cubicBezTo>
                    <a:cubicBezTo>
                      <a:pt x="1940" y="437"/>
                      <a:pt x="1881" y="643"/>
                      <a:pt x="1910" y="848"/>
                    </a:cubicBezTo>
                    <a:lnTo>
                      <a:pt x="1763" y="907"/>
                    </a:lnTo>
                    <a:cubicBezTo>
                      <a:pt x="1568" y="712"/>
                      <a:pt x="1241" y="464"/>
                      <a:pt x="1083" y="464"/>
                    </a:cubicBezTo>
                    <a:cubicBezTo>
                      <a:pt x="1074" y="464"/>
                      <a:pt x="1066" y="465"/>
                      <a:pt x="1058" y="466"/>
                    </a:cubicBezTo>
                    <a:cubicBezTo>
                      <a:pt x="823" y="525"/>
                      <a:pt x="559" y="760"/>
                      <a:pt x="706" y="1054"/>
                    </a:cubicBezTo>
                    <a:cubicBezTo>
                      <a:pt x="794" y="1260"/>
                      <a:pt x="911" y="1436"/>
                      <a:pt x="1058" y="1583"/>
                    </a:cubicBezTo>
                    <a:cubicBezTo>
                      <a:pt x="1029" y="1671"/>
                      <a:pt x="970" y="1759"/>
                      <a:pt x="941" y="1847"/>
                    </a:cubicBezTo>
                    <a:cubicBezTo>
                      <a:pt x="647" y="1847"/>
                      <a:pt x="236" y="1906"/>
                      <a:pt x="177" y="2053"/>
                    </a:cubicBezTo>
                    <a:cubicBezTo>
                      <a:pt x="1" y="2288"/>
                      <a:pt x="89" y="2611"/>
                      <a:pt x="324" y="2729"/>
                    </a:cubicBezTo>
                    <a:cubicBezTo>
                      <a:pt x="529" y="2817"/>
                      <a:pt x="706" y="2846"/>
                      <a:pt x="911" y="2846"/>
                    </a:cubicBezTo>
                    <a:cubicBezTo>
                      <a:pt x="941" y="2905"/>
                      <a:pt x="970" y="2964"/>
                      <a:pt x="1000" y="3022"/>
                    </a:cubicBezTo>
                    <a:cubicBezTo>
                      <a:pt x="794" y="3257"/>
                      <a:pt x="588" y="3522"/>
                      <a:pt x="618" y="3669"/>
                    </a:cubicBezTo>
                    <a:cubicBezTo>
                      <a:pt x="665" y="3857"/>
                      <a:pt x="824" y="4063"/>
                      <a:pt x="1037" y="4063"/>
                    </a:cubicBezTo>
                    <a:cubicBezTo>
                      <a:pt x="1090" y="4063"/>
                      <a:pt x="1146" y="4050"/>
                      <a:pt x="1205" y="4021"/>
                    </a:cubicBezTo>
                    <a:cubicBezTo>
                      <a:pt x="1352" y="3962"/>
                      <a:pt x="1499" y="3874"/>
                      <a:pt x="1616" y="3757"/>
                    </a:cubicBezTo>
                    <a:cubicBezTo>
                      <a:pt x="1705" y="3815"/>
                      <a:pt x="1793" y="3845"/>
                      <a:pt x="1910" y="3904"/>
                    </a:cubicBezTo>
                    <a:cubicBezTo>
                      <a:pt x="1910" y="4197"/>
                      <a:pt x="1969" y="4521"/>
                      <a:pt x="2087" y="4609"/>
                    </a:cubicBezTo>
                    <a:cubicBezTo>
                      <a:pt x="2166" y="4654"/>
                      <a:pt x="2268" y="4682"/>
                      <a:pt x="2369" y="4682"/>
                    </a:cubicBezTo>
                    <a:cubicBezTo>
                      <a:pt x="2530" y="4682"/>
                      <a:pt x="2690" y="4612"/>
                      <a:pt x="2762" y="4432"/>
                    </a:cubicBezTo>
                    <a:cubicBezTo>
                      <a:pt x="2821" y="4286"/>
                      <a:pt x="2850" y="4109"/>
                      <a:pt x="2850" y="3933"/>
                    </a:cubicBezTo>
                    <a:cubicBezTo>
                      <a:pt x="2997" y="3904"/>
                      <a:pt x="3144" y="3845"/>
                      <a:pt x="3262" y="3786"/>
                    </a:cubicBezTo>
                    <a:cubicBezTo>
                      <a:pt x="3449" y="3947"/>
                      <a:pt x="3662" y="4084"/>
                      <a:pt x="3787" y="4084"/>
                    </a:cubicBezTo>
                    <a:cubicBezTo>
                      <a:pt x="3799" y="4084"/>
                      <a:pt x="3810" y="4082"/>
                      <a:pt x="3820" y="4080"/>
                    </a:cubicBezTo>
                    <a:cubicBezTo>
                      <a:pt x="4055" y="4021"/>
                      <a:pt x="4319" y="3786"/>
                      <a:pt x="4202" y="3492"/>
                    </a:cubicBezTo>
                    <a:cubicBezTo>
                      <a:pt x="4114" y="3316"/>
                      <a:pt x="4025" y="3169"/>
                      <a:pt x="3908" y="3052"/>
                    </a:cubicBezTo>
                    <a:cubicBezTo>
                      <a:pt x="3937" y="2993"/>
                      <a:pt x="3967" y="2905"/>
                      <a:pt x="3996" y="2817"/>
                    </a:cubicBezTo>
                    <a:cubicBezTo>
                      <a:pt x="4290" y="2817"/>
                      <a:pt x="4613" y="2758"/>
                      <a:pt x="4672" y="2640"/>
                    </a:cubicBezTo>
                    <a:cubicBezTo>
                      <a:pt x="4819" y="2464"/>
                      <a:pt x="4848" y="2112"/>
                      <a:pt x="4525" y="1994"/>
                    </a:cubicBezTo>
                    <a:cubicBezTo>
                      <a:pt x="4349" y="1935"/>
                      <a:pt x="4172" y="1877"/>
                      <a:pt x="3996" y="1877"/>
                    </a:cubicBezTo>
                    <a:cubicBezTo>
                      <a:pt x="3937" y="1788"/>
                      <a:pt x="3908" y="1671"/>
                      <a:pt x="3849" y="1583"/>
                    </a:cubicBezTo>
                    <a:cubicBezTo>
                      <a:pt x="4055" y="1348"/>
                      <a:pt x="4290" y="1054"/>
                      <a:pt x="4231" y="907"/>
                    </a:cubicBezTo>
                    <a:cubicBezTo>
                      <a:pt x="4184" y="719"/>
                      <a:pt x="4024" y="512"/>
                      <a:pt x="3812" y="512"/>
                    </a:cubicBezTo>
                    <a:cubicBezTo>
                      <a:pt x="3759" y="512"/>
                      <a:pt x="3702" y="525"/>
                      <a:pt x="3644" y="555"/>
                    </a:cubicBezTo>
                    <a:cubicBezTo>
                      <a:pt x="3438" y="643"/>
                      <a:pt x="3262" y="760"/>
                      <a:pt x="3115" y="907"/>
                    </a:cubicBezTo>
                    <a:cubicBezTo>
                      <a:pt x="3056" y="878"/>
                      <a:pt x="2968" y="848"/>
                      <a:pt x="2880" y="819"/>
                    </a:cubicBezTo>
                    <a:cubicBezTo>
                      <a:pt x="2880" y="525"/>
                      <a:pt x="2792" y="173"/>
                      <a:pt x="2674" y="85"/>
                    </a:cubicBezTo>
                    <a:cubicBezTo>
                      <a:pt x="2587" y="35"/>
                      <a:pt x="2473" y="0"/>
                      <a:pt x="2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4240000" y="2737500"/>
                <a:ext cx="119750" cy="116600"/>
              </a:xfrm>
              <a:custGeom>
                <a:avLst/>
                <a:gdLst/>
                <a:ahLst/>
                <a:cxnLst/>
                <a:rect l="l" t="t" r="r" b="b"/>
                <a:pathLst>
                  <a:path w="4790" h="4664" extrusionOk="0">
                    <a:moveTo>
                      <a:pt x="2431" y="1543"/>
                    </a:moveTo>
                    <a:cubicBezTo>
                      <a:pt x="2856" y="1543"/>
                      <a:pt x="3261" y="1878"/>
                      <a:pt x="3261" y="2376"/>
                    </a:cubicBezTo>
                    <a:cubicBezTo>
                      <a:pt x="3261" y="2846"/>
                      <a:pt x="2880" y="3228"/>
                      <a:pt x="2439" y="3228"/>
                    </a:cubicBezTo>
                    <a:cubicBezTo>
                      <a:pt x="1675" y="3199"/>
                      <a:pt x="1323" y="2318"/>
                      <a:pt x="1851" y="1789"/>
                    </a:cubicBezTo>
                    <a:cubicBezTo>
                      <a:pt x="2022" y="1618"/>
                      <a:pt x="2229" y="1543"/>
                      <a:pt x="2431" y="1543"/>
                    </a:cubicBezTo>
                    <a:close/>
                    <a:moveTo>
                      <a:pt x="2332" y="1"/>
                    </a:moveTo>
                    <a:cubicBezTo>
                      <a:pt x="2181" y="1"/>
                      <a:pt x="2036" y="63"/>
                      <a:pt x="1969" y="232"/>
                    </a:cubicBezTo>
                    <a:cubicBezTo>
                      <a:pt x="1881" y="437"/>
                      <a:pt x="1851" y="643"/>
                      <a:pt x="1851" y="849"/>
                    </a:cubicBezTo>
                    <a:lnTo>
                      <a:pt x="1734" y="907"/>
                    </a:lnTo>
                    <a:cubicBezTo>
                      <a:pt x="1539" y="685"/>
                      <a:pt x="1212" y="435"/>
                      <a:pt x="1053" y="435"/>
                    </a:cubicBezTo>
                    <a:cubicBezTo>
                      <a:pt x="1044" y="435"/>
                      <a:pt x="1036" y="436"/>
                      <a:pt x="1029" y="437"/>
                    </a:cubicBezTo>
                    <a:cubicBezTo>
                      <a:pt x="794" y="526"/>
                      <a:pt x="529" y="761"/>
                      <a:pt x="647" y="1054"/>
                    </a:cubicBezTo>
                    <a:cubicBezTo>
                      <a:pt x="764" y="1231"/>
                      <a:pt x="882" y="1407"/>
                      <a:pt x="1058" y="1583"/>
                    </a:cubicBezTo>
                    <a:cubicBezTo>
                      <a:pt x="999" y="1671"/>
                      <a:pt x="970" y="1759"/>
                      <a:pt x="941" y="1848"/>
                    </a:cubicBezTo>
                    <a:cubicBezTo>
                      <a:pt x="617" y="1848"/>
                      <a:pt x="236" y="1906"/>
                      <a:pt x="147" y="2024"/>
                    </a:cubicBezTo>
                    <a:cubicBezTo>
                      <a:pt x="30" y="2229"/>
                      <a:pt x="1" y="2611"/>
                      <a:pt x="294" y="2729"/>
                    </a:cubicBezTo>
                    <a:cubicBezTo>
                      <a:pt x="500" y="2788"/>
                      <a:pt x="706" y="2817"/>
                      <a:pt x="911" y="2817"/>
                    </a:cubicBezTo>
                    <a:cubicBezTo>
                      <a:pt x="911" y="2876"/>
                      <a:pt x="941" y="2935"/>
                      <a:pt x="970" y="2993"/>
                    </a:cubicBezTo>
                    <a:cubicBezTo>
                      <a:pt x="764" y="3228"/>
                      <a:pt x="559" y="3522"/>
                      <a:pt x="617" y="3640"/>
                    </a:cubicBezTo>
                    <a:cubicBezTo>
                      <a:pt x="664" y="3828"/>
                      <a:pt x="824" y="4034"/>
                      <a:pt x="1037" y="4034"/>
                    </a:cubicBezTo>
                    <a:cubicBezTo>
                      <a:pt x="1090" y="4034"/>
                      <a:pt x="1146" y="4021"/>
                      <a:pt x="1205" y="3992"/>
                    </a:cubicBezTo>
                    <a:cubicBezTo>
                      <a:pt x="1352" y="3933"/>
                      <a:pt x="1469" y="3845"/>
                      <a:pt x="1616" y="3728"/>
                    </a:cubicBezTo>
                    <a:cubicBezTo>
                      <a:pt x="1704" y="3786"/>
                      <a:pt x="1793" y="3845"/>
                      <a:pt x="1881" y="3875"/>
                    </a:cubicBezTo>
                    <a:cubicBezTo>
                      <a:pt x="1881" y="4168"/>
                      <a:pt x="1939" y="4521"/>
                      <a:pt x="2057" y="4580"/>
                    </a:cubicBezTo>
                    <a:cubicBezTo>
                      <a:pt x="2157" y="4630"/>
                      <a:pt x="2278" y="4664"/>
                      <a:pt x="2394" y="4664"/>
                    </a:cubicBezTo>
                    <a:cubicBezTo>
                      <a:pt x="2549" y="4664"/>
                      <a:pt x="2695" y="4602"/>
                      <a:pt x="2762" y="4433"/>
                    </a:cubicBezTo>
                    <a:cubicBezTo>
                      <a:pt x="2821" y="4257"/>
                      <a:pt x="2850" y="4110"/>
                      <a:pt x="2850" y="3933"/>
                    </a:cubicBezTo>
                    <a:cubicBezTo>
                      <a:pt x="2997" y="3875"/>
                      <a:pt x="3115" y="3845"/>
                      <a:pt x="3261" y="3757"/>
                    </a:cubicBezTo>
                    <a:cubicBezTo>
                      <a:pt x="3449" y="3918"/>
                      <a:pt x="3662" y="4055"/>
                      <a:pt x="3787" y="4055"/>
                    </a:cubicBezTo>
                    <a:cubicBezTo>
                      <a:pt x="3798" y="4055"/>
                      <a:pt x="3809" y="4053"/>
                      <a:pt x="3820" y="4051"/>
                    </a:cubicBezTo>
                    <a:cubicBezTo>
                      <a:pt x="4055" y="3992"/>
                      <a:pt x="4319" y="3757"/>
                      <a:pt x="4172" y="3463"/>
                    </a:cubicBezTo>
                    <a:cubicBezTo>
                      <a:pt x="4113" y="3316"/>
                      <a:pt x="3996" y="3170"/>
                      <a:pt x="3878" y="3023"/>
                    </a:cubicBezTo>
                    <a:cubicBezTo>
                      <a:pt x="3908" y="2964"/>
                      <a:pt x="3967" y="2905"/>
                      <a:pt x="3996" y="2846"/>
                    </a:cubicBezTo>
                    <a:cubicBezTo>
                      <a:pt x="4260" y="2846"/>
                      <a:pt x="4613" y="2788"/>
                      <a:pt x="4672" y="2670"/>
                    </a:cubicBezTo>
                    <a:cubicBezTo>
                      <a:pt x="4789" y="2435"/>
                      <a:pt x="4789" y="2083"/>
                      <a:pt x="4495" y="1965"/>
                    </a:cubicBezTo>
                    <a:cubicBezTo>
                      <a:pt x="4319" y="1906"/>
                      <a:pt x="4143" y="1877"/>
                      <a:pt x="3937" y="1848"/>
                    </a:cubicBezTo>
                    <a:cubicBezTo>
                      <a:pt x="3908" y="1759"/>
                      <a:pt x="3849" y="1642"/>
                      <a:pt x="3820" y="1554"/>
                    </a:cubicBezTo>
                    <a:cubicBezTo>
                      <a:pt x="4025" y="1348"/>
                      <a:pt x="4260" y="1025"/>
                      <a:pt x="4202" y="907"/>
                    </a:cubicBezTo>
                    <a:cubicBezTo>
                      <a:pt x="4154" y="695"/>
                      <a:pt x="3994" y="483"/>
                      <a:pt x="3781" y="483"/>
                    </a:cubicBezTo>
                    <a:cubicBezTo>
                      <a:pt x="3728" y="483"/>
                      <a:pt x="3672" y="496"/>
                      <a:pt x="3614" y="526"/>
                    </a:cubicBezTo>
                    <a:cubicBezTo>
                      <a:pt x="3408" y="614"/>
                      <a:pt x="3232" y="731"/>
                      <a:pt x="3085" y="907"/>
                    </a:cubicBezTo>
                    <a:cubicBezTo>
                      <a:pt x="2997" y="849"/>
                      <a:pt x="2909" y="819"/>
                      <a:pt x="2850" y="819"/>
                    </a:cubicBezTo>
                    <a:cubicBezTo>
                      <a:pt x="2850" y="496"/>
                      <a:pt x="2762" y="144"/>
                      <a:pt x="2645" y="85"/>
                    </a:cubicBezTo>
                    <a:cubicBezTo>
                      <a:pt x="2557" y="35"/>
                      <a:pt x="2443" y="1"/>
                      <a:pt x="2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2945175" y="2552475"/>
                <a:ext cx="56250" cy="60125"/>
              </a:xfrm>
              <a:custGeom>
                <a:avLst/>
                <a:gdLst/>
                <a:ahLst/>
                <a:cxnLst/>
                <a:rect l="l" t="t" r="r" b="b"/>
                <a:pathLst>
                  <a:path w="2250" h="2405" extrusionOk="0">
                    <a:moveTo>
                      <a:pt x="1486" y="1"/>
                    </a:moveTo>
                    <a:cubicBezTo>
                      <a:pt x="1161" y="1"/>
                      <a:pt x="853" y="142"/>
                      <a:pt x="853" y="142"/>
                    </a:cubicBezTo>
                    <a:cubicBezTo>
                      <a:pt x="490" y="482"/>
                      <a:pt x="881" y="700"/>
                      <a:pt x="1118" y="700"/>
                    </a:cubicBezTo>
                    <a:cubicBezTo>
                      <a:pt x="1188" y="700"/>
                      <a:pt x="1244" y="681"/>
                      <a:pt x="1264" y="641"/>
                    </a:cubicBezTo>
                    <a:cubicBezTo>
                      <a:pt x="1310" y="550"/>
                      <a:pt x="1510" y="413"/>
                      <a:pt x="1663" y="413"/>
                    </a:cubicBezTo>
                    <a:cubicBezTo>
                      <a:pt x="1806" y="413"/>
                      <a:pt x="1907" y="535"/>
                      <a:pt x="1793" y="935"/>
                    </a:cubicBezTo>
                    <a:cubicBezTo>
                      <a:pt x="1690" y="1273"/>
                      <a:pt x="1440" y="1339"/>
                      <a:pt x="1183" y="1339"/>
                    </a:cubicBezTo>
                    <a:cubicBezTo>
                      <a:pt x="1018" y="1339"/>
                      <a:pt x="850" y="1311"/>
                      <a:pt x="716" y="1311"/>
                    </a:cubicBezTo>
                    <a:cubicBezTo>
                      <a:pt x="641" y="1311"/>
                      <a:pt x="577" y="1320"/>
                      <a:pt x="530" y="1346"/>
                    </a:cubicBezTo>
                    <a:cubicBezTo>
                      <a:pt x="295" y="1581"/>
                      <a:pt x="118" y="1845"/>
                      <a:pt x="1" y="2139"/>
                    </a:cubicBezTo>
                    <a:cubicBezTo>
                      <a:pt x="148" y="2257"/>
                      <a:pt x="295" y="2345"/>
                      <a:pt x="471" y="2404"/>
                    </a:cubicBezTo>
                    <a:cubicBezTo>
                      <a:pt x="475" y="2404"/>
                      <a:pt x="479" y="2405"/>
                      <a:pt x="484" y="2405"/>
                    </a:cubicBezTo>
                    <a:cubicBezTo>
                      <a:pt x="647" y="2405"/>
                      <a:pt x="652" y="1843"/>
                      <a:pt x="824" y="1728"/>
                    </a:cubicBezTo>
                    <a:cubicBezTo>
                      <a:pt x="839" y="1718"/>
                      <a:pt x="863" y="1713"/>
                      <a:pt x="894" y="1713"/>
                    </a:cubicBezTo>
                    <a:cubicBezTo>
                      <a:pt x="1025" y="1713"/>
                      <a:pt x="1279" y="1789"/>
                      <a:pt x="1531" y="1789"/>
                    </a:cubicBezTo>
                    <a:cubicBezTo>
                      <a:pt x="1892" y="1789"/>
                      <a:pt x="2249" y="1633"/>
                      <a:pt x="2234" y="876"/>
                    </a:cubicBezTo>
                    <a:cubicBezTo>
                      <a:pt x="2218" y="170"/>
                      <a:pt x="1842" y="1"/>
                      <a:pt x="14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2937850" y="2615500"/>
                <a:ext cx="16900" cy="16900"/>
              </a:xfrm>
              <a:custGeom>
                <a:avLst/>
                <a:gdLst/>
                <a:ahLst/>
                <a:cxnLst/>
                <a:rect l="l" t="t" r="r" b="b"/>
                <a:pathLst>
                  <a:path w="676" h="676" extrusionOk="0">
                    <a:moveTo>
                      <a:pt x="323" y="0"/>
                    </a:moveTo>
                    <a:cubicBezTo>
                      <a:pt x="147" y="0"/>
                      <a:pt x="0" y="147"/>
                      <a:pt x="0" y="353"/>
                    </a:cubicBezTo>
                    <a:cubicBezTo>
                      <a:pt x="0" y="529"/>
                      <a:pt x="147" y="676"/>
                      <a:pt x="323" y="676"/>
                    </a:cubicBezTo>
                    <a:cubicBezTo>
                      <a:pt x="529" y="676"/>
                      <a:pt x="676" y="529"/>
                      <a:pt x="676" y="353"/>
                    </a:cubicBezTo>
                    <a:cubicBezTo>
                      <a:pt x="676" y="147"/>
                      <a:pt x="529" y="0"/>
                      <a:pt x="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526625" y="2874650"/>
                <a:ext cx="61225" cy="69425"/>
              </a:xfrm>
              <a:custGeom>
                <a:avLst/>
                <a:gdLst/>
                <a:ahLst/>
                <a:cxnLst/>
                <a:rect l="l" t="t" r="r" b="b"/>
                <a:pathLst>
                  <a:path w="2449" h="2777" extrusionOk="0">
                    <a:moveTo>
                      <a:pt x="913" y="0"/>
                    </a:moveTo>
                    <a:cubicBezTo>
                      <a:pt x="394" y="0"/>
                      <a:pt x="39" y="709"/>
                      <a:pt x="39" y="709"/>
                    </a:cubicBezTo>
                    <a:cubicBezTo>
                      <a:pt x="1" y="981"/>
                      <a:pt x="132" y="1070"/>
                      <a:pt x="287" y="1070"/>
                    </a:cubicBezTo>
                    <a:cubicBezTo>
                      <a:pt x="484" y="1070"/>
                      <a:pt x="719" y="926"/>
                      <a:pt x="686" y="827"/>
                    </a:cubicBezTo>
                    <a:cubicBezTo>
                      <a:pt x="666" y="710"/>
                      <a:pt x="801" y="361"/>
                      <a:pt x="989" y="361"/>
                    </a:cubicBezTo>
                    <a:cubicBezTo>
                      <a:pt x="1085" y="361"/>
                      <a:pt x="1194" y="452"/>
                      <a:pt x="1303" y="709"/>
                    </a:cubicBezTo>
                    <a:cubicBezTo>
                      <a:pt x="1538" y="1385"/>
                      <a:pt x="656" y="1561"/>
                      <a:pt x="568" y="1855"/>
                    </a:cubicBezTo>
                    <a:cubicBezTo>
                      <a:pt x="509" y="2149"/>
                      <a:pt x="539" y="2472"/>
                      <a:pt x="656" y="2766"/>
                    </a:cubicBezTo>
                    <a:cubicBezTo>
                      <a:pt x="700" y="2773"/>
                      <a:pt x="744" y="2777"/>
                      <a:pt x="788" y="2777"/>
                    </a:cubicBezTo>
                    <a:cubicBezTo>
                      <a:pt x="921" y="2777"/>
                      <a:pt x="1053" y="2744"/>
                      <a:pt x="1185" y="2678"/>
                    </a:cubicBezTo>
                    <a:cubicBezTo>
                      <a:pt x="1332" y="2590"/>
                      <a:pt x="950" y="2178"/>
                      <a:pt x="1038" y="1943"/>
                    </a:cubicBezTo>
                    <a:cubicBezTo>
                      <a:pt x="1097" y="1738"/>
                      <a:pt x="2448" y="1444"/>
                      <a:pt x="1567" y="386"/>
                    </a:cubicBezTo>
                    <a:cubicBezTo>
                      <a:pt x="1332" y="103"/>
                      <a:pt x="1111"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546700" y="2948925"/>
                <a:ext cx="16900" cy="17650"/>
              </a:xfrm>
              <a:custGeom>
                <a:avLst/>
                <a:gdLst/>
                <a:ahLst/>
                <a:cxnLst/>
                <a:rect l="l" t="t" r="r" b="b"/>
                <a:pathLst>
                  <a:path w="676" h="706" extrusionOk="0">
                    <a:moveTo>
                      <a:pt x="323" y="1"/>
                    </a:moveTo>
                    <a:cubicBezTo>
                      <a:pt x="147" y="1"/>
                      <a:pt x="0" y="177"/>
                      <a:pt x="0" y="353"/>
                    </a:cubicBezTo>
                    <a:cubicBezTo>
                      <a:pt x="0" y="529"/>
                      <a:pt x="147" y="706"/>
                      <a:pt x="323" y="706"/>
                    </a:cubicBezTo>
                    <a:cubicBezTo>
                      <a:pt x="529" y="706"/>
                      <a:pt x="676" y="529"/>
                      <a:pt x="676" y="353"/>
                    </a:cubicBezTo>
                    <a:cubicBezTo>
                      <a:pt x="676" y="177"/>
                      <a:pt x="529"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4169750" y="2738225"/>
                <a:ext cx="54850" cy="66775"/>
              </a:xfrm>
              <a:custGeom>
                <a:avLst/>
                <a:gdLst/>
                <a:ahLst/>
                <a:cxnLst/>
                <a:rect l="l" t="t" r="r" b="b"/>
                <a:pathLst>
                  <a:path w="2194" h="2671" extrusionOk="0">
                    <a:moveTo>
                      <a:pt x="1025" y="1"/>
                    </a:moveTo>
                    <a:cubicBezTo>
                      <a:pt x="603" y="1"/>
                      <a:pt x="196" y="408"/>
                      <a:pt x="196" y="408"/>
                    </a:cubicBezTo>
                    <a:cubicBezTo>
                      <a:pt x="1" y="763"/>
                      <a:pt x="234" y="882"/>
                      <a:pt x="449" y="882"/>
                    </a:cubicBezTo>
                    <a:cubicBezTo>
                      <a:pt x="591" y="882"/>
                      <a:pt x="725" y="831"/>
                      <a:pt x="725" y="761"/>
                    </a:cubicBezTo>
                    <a:cubicBezTo>
                      <a:pt x="742" y="638"/>
                      <a:pt x="937" y="391"/>
                      <a:pt x="1104" y="391"/>
                    </a:cubicBezTo>
                    <a:cubicBezTo>
                      <a:pt x="1217" y="391"/>
                      <a:pt x="1318" y="505"/>
                      <a:pt x="1342" y="849"/>
                    </a:cubicBezTo>
                    <a:cubicBezTo>
                      <a:pt x="1371" y="1554"/>
                      <a:pt x="490" y="1437"/>
                      <a:pt x="284" y="1672"/>
                    </a:cubicBezTo>
                    <a:cubicBezTo>
                      <a:pt x="137" y="1965"/>
                      <a:pt x="49" y="2259"/>
                      <a:pt x="49" y="2582"/>
                    </a:cubicBezTo>
                    <a:cubicBezTo>
                      <a:pt x="225" y="2641"/>
                      <a:pt x="402" y="2671"/>
                      <a:pt x="607" y="2671"/>
                    </a:cubicBezTo>
                    <a:cubicBezTo>
                      <a:pt x="754" y="2641"/>
                      <a:pt x="548" y="2112"/>
                      <a:pt x="695" y="1907"/>
                    </a:cubicBezTo>
                    <a:cubicBezTo>
                      <a:pt x="813" y="1730"/>
                      <a:pt x="2194" y="1907"/>
                      <a:pt x="1724" y="643"/>
                    </a:cubicBezTo>
                    <a:cubicBezTo>
                      <a:pt x="1545" y="153"/>
                      <a:pt x="1282" y="1"/>
                      <a:pt x="1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69500" y="2810850"/>
                <a:ext cx="16900" cy="16925"/>
              </a:xfrm>
              <a:custGeom>
                <a:avLst/>
                <a:gdLst/>
                <a:ahLst/>
                <a:cxnLst/>
                <a:rect l="l" t="t" r="r" b="b"/>
                <a:pathLst>
                  <a:path w="676" h="677" extrusionOk="0">
                    <a:moveTo>
                      <a:pt x="353" y="1"/>
                    </a:moveTo>
                    <a:cubicBezTo>
                      <a:pt x="147" y="1"/>
                      <a:pt x="0" y="147"/>
                      <a:pt x="0" y="353"/>
                    </a:cubicBezTo>
                    <a:cubicBezTo>
                      <a:pt x="0" y="529"/>
                      <a:pt x="147" y="676"/>
                      <a:pt x="353" y="676"/>
                    </a:cubicBezTo>
                    <a:cubicBezTo>
                      <a:pt x="529" y="676"/>
                      <a:pt x="676" y="529"/>
                      <a:pt x="676" y="353"/>
                    </a:cubicBezTo>
                    <a:cubicBezTo>
                      <a:pt x="676" y="147"/>
                      <a:pt x="529"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889675" y="2477775"/>
                <a:ext cx="63175" cy="69425"/>
              </a:xfrm>
              <a:custGeom>
                <a:avLst/>
                <a:gdLst/>
                <a:ahLst/>
                <a:cxnLst/>
                <a:rect l="l" t="t" r="r" b="b"/>
                <a:pathLst>
                  <a:path w="2527" h="2777" extrusionOk="0">
                    <a:moveTo>
                      <a:pt x="820" y="1"/>
                    </a:moveTo>
                    <a:cubicBezTo>
                      <a:pt x="186" y="1"/>
                      <a:pt x="0" y="926"/>
                      <a:pt x="0" y="926"/>
                    </a:cubicBezTo>
                    <a:cubicBezTo>
                      <a:pt x="22" y="1160"/>
                      <a:pt x="127" y="1240"/>
                      <a:pt x="248" y="1240"/>
                    </a:cubicBezTo>
                    <a:cubicBezTo>
                      <a:pt x="462" y="1240"/>
                      <a:pt x="722" y="991"/>
                      <a:pt x="647" y="897"/>
                    </a:cubicBezTo>
                    <a:cubicBezTo>
                      <a:pt x="585" y="773"/>
                      <a:pt x="625" y="358"/>
                      <a:pt x="838" y="358"/>
                    </a:cubicBezTo>
                    <a:cubicBezTo>
                      <a:pt x="927" y="358"/>
                      <a:pt x="1048" y="432"/>
                      <a:pt x="1205" y="632"/>
                    </a:cubicBezTo>
                    <a:cubicBezTo>
                      <a:pt x="1646" y="1191"/>
                      <a:pt x="852" y="1573"/>
                      <a:pt x="823" y="1896"/>
                    </a:cubicBezTo>
                    <a:cubicBezTo>
                      <a:pt x="852" y="2219"/>
                      <a:pt x="970" y="2513"/>
                      <a:pt x="1146" y="2777"/>
                    </a:cubicBezTo>
                    <a:cubicBezTo>
                      <a:pt x="1322" y="2718"/>
                      <a:pt x="1499" y="2659"/>
                      <a:pt x="1646" y="2542"/>
                    </a:cubicBezTo>
                    <a:cubicBezTo>
                      <a:pt x="1763" y="2424"/>
                      <a:pt x="1293" y="2101"/>
                      <a:pt x="1293" y="1866"/>
                    </a:cubicBezTo>
                    <a:cubicBezTo>
                      <a:pt x="1293" y="1631"/>
                      <a:pt x="2527" y="985"/>
                      <a:pt x="1411" y="221"/>
                    </a:cubicBezTo>
                    <a:cubicBezTo>
                      <a:pt x="1180" y="64"/>
                      <a:pt x="985"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924200" y="2548650"/>
                <a:ext cx="17650" cy="16925"/>
              </a:xfrm>
              <a:custGeom>
                <a:avLst/>
                <a:gdLst/>
                <a:ahLst/>
                <a:cxnLst/>
                <a:rect l="l" t="t" r="r" b="b"/>
                <a:pathLst>
                  <a:path w="706" h="677" extrusionOk="0">
                    <a:moveTo>
                      <a:pt x="353" y="1"/>
                    </a:moveTo>
                    <a:cubicBezTo>
                      <a:pt x="176" y="1"/>
                      <a:pt x="0" y="148"/>
                      <a:pt x="0" y="324"/>
                    </a:cubicBezTo>
                    <a:cubicBezTo>
                      <a:pt x="0" y="530"/>
                      <a:pt x="176" y="676"/>
                      <a:pt x="353" y="676"/>
                    </a:cubicBezTo>
                    <a:cubicBezTo>
                      <a:pt x="529" y="676"/>
                      <a:pt x="705" y="530"/>
                      <a:pt x="705" y="324"/>
                    </a:cubicBezTo>
                    <a:cubicBezTo>
                      <a:pt x="705" y="148"/>
                      <a:pt x="529"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3691250" y="2939875"/>
                <a:ext cx="163925" cy="94275"/>
              </a:xfrm>
              <a:custGeom>
                <a:avLst/>
                <a:gdLst/>
                <a:ahLst/>
                <a:cxnLst/>
                <a:rect l="l" t="t" r="r" b="b"/>
                <a:pathLst>
                  <a:path w="6557" h="3771" extrusionOk="0">
                    <a:moveTo>
                      <a:pt x="3309" y="0"/>
                    </a:moveTo>
                    <a:cubicBezTo>
                      <a:pt x="886" y="0"/>
                      <a:pt x="1" y="3053"/>
                      <a:pt x="387" y="3770"/>
                    </a:cubicBezTo>
                    <a:lnTo>
                      <a:pt x="887" y="3770"/>
                    </a:lnTo>
                    <a:cubicBezTo>
                      <a:pt x="946" y="2801"/>
                      <a:pt x="1386" y="598"/>
                      <a:pt x="3266" y="598"/>
                    </a:cubicBezTo>
                    <a:cubicBezTo>
                      <a:pt x="5411" y="598"/>
                      <a:pt x="5675" y="3183"/>
                      <a:pt x="5705" y="3682"/>
                    </a:cubicBezTo>
                    <a:cubicBezTo>
                      <a:pt x="5881" y="3682"/>
                      <a:pt x="6057" y="3653"/>
                      <a:pt x="6145" y="3653"/>
                    </a:cubicBezTo>
                    <a:cubicBezTo>
                      <a:pt x="6557" y="3623"/>
                      <a:pt x="6028" y="363"/>
                      <a:pt x="3795" y="39"/>
                    </a:cubicBezTo>
                    <a:cubicBezTo>
                      <a:pt x="3627" y="13"/>
                      <a:pt x="3465" y="0"/>
                      <a:pt x="3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728825" y="2973750"/>
                <a:ext cx="87425" cy="61125"/>
              </a:xfrm>
              <a:custGeom>
                <a:avLst/>
                <a:gdLst/>
                <a:ahLst/>
                <a:cxnLst/>
                <a:rect l="l" t="t" r="r" b="b"/>
                <a:pathLst>
                  <a:path w="3497" h="2445" extrusionOk="0">
                    <a:moveTo>
                      <a:pt x="1796" y="1"/>
                    </a:moveTo>
                    <a:cubicBezTo>
                      <a:pt x="1757" y="1"/>
                      <a:pt x="1716" y="3"/>
                      <a:pt x="1675" y="6"/>
                    </a:cubicBezTo>
                    <a:cubicBezTo>
                      <a:pt x="353" y="94"/>
                      <a:pt x="60" y="1740"/>
                      <a:pt x="1" y="2445"/>
                    </a:cubicBezTo>
                    <a:cubicBezTo>
                      <a:pt x="236" y="2445"/>
                      <a:pt x="500" y="2445"/>
                      <a:pt x="735" y="2415"/>
                    </a:cubicBezTo>
                    <a:cubicBezTo>
                      <a:pt x="941" y="2357"/>
                      <a:pt x="706" y="800"/>
                      <a:pt x="1705" y="565"/>
                    </a:cubicBezTo>
                    <a:cubicBezTo>
                      <a:pt x="1752" y="555"/>
                      <a:pt x="1798" y="550"/>
                      <a:pt x="1841" y="550"/>
                    </a:cubicBezTo>
                    <a:cubicBezTo>
                      <a:pt x="2704" y="550"/>
                      <a:pt x="2713" y="2415"/>
                      <a:pt x="2909" y="2415"/>
                    </a:cubicBezTo>
                    <a:cubicBezTo>
                      <a:pt x="2997" y="2415"/>
                      <a:pt x="3232" y="2415"/>
                      <a:pt x="3497" y="2386"/>
                    </a:cubicBezTo>
                    <a:cubicBezTo>
                      <a:pt x="3383" y="1647"/>
                      <a:pt x="2967" y="1"/>
                      <a:pt x="1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13400" y="2954800"/>
                <a:ext cx="120475" cy="79350"/>
              </a:xfrm>
              <a:custGeom>
                <a:avLst/>
                <a:gdLst/>
                <a:ahLst/>
                <a:cxnLst/>
                <a:rect l="l" t="t" r="r" b="b"/>
                <a:pathLst>
                  <a:path w="4819" h="3174" extrusionOk="0">
                    <a:moveTo>
                      <a:pt x="2380" y="1"/>
                    </a:moveTo>
                    <a:cubicBezTo>
                      <a:pt x="500" y="1"/>
                      <a:pt x="60" y="2233"/>
                      <a:pt x="1" y="3173"/>
                    </a:cubicBezTo>
                    <a:lnTo>
                      <a:pt x="618" y="3173"/>
                    </a:lnTo>
                    <a:cubicBezTo>
                      <a:pt x="677" y="2498"/>
                      <a:pt x="970" y="852"/>
                      <a:pt x="2263" y="764"/>
                    </a:cubicBezTo>
                    <a:cubicBezTo>
                      <a:pt x="2305" y="761"/>
                      <a:pt x="2346" y="759"/>
                      <a:pt x="2386" y="759"/>
                    </a:cubicBezTo>
                    <a:cubicBezTo>
                      <a:pt x="3584" y="759"/>
                      <a:pt x="3999" y="2405"/>
                      <a:pt x="4084" y="3144"/>
                    </a:cubicBezTo>
                    <a:lnTo>
                      <a:pt x="4819" y="3115"/>
                    </a:lnTo>
                    <a:cubicBezTo>
                      <a:pt x="4789" y="2615"/>
                      <a:pt x="4525"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4129675" y="2629325"/>
                <a:ext cx="163975" cy="94875"/>
              </a:xfrm>
              <a:custGeom>
                <a:avLst/>
                <a:gdLst/>
                <a:ahLst/>
                <a:cxnLst/>
                <a:rect l="l" t="t" r="r" b="b"/>
                <a:pathLst>
                  <a:path w="6559" h="3795" extrusionOk="0">
                    <a:moveTo>
                      <a:pt x="3340" y="0"/>
                    </a:moveTo>
                    <a:cubicBezTo>
                      <a:pt x="894" y="0"/>
                      <a:pt x="1" y="3074"/>
                      <a:pt x="389" y="3795"/>
                    </a:cubicBezTo>
                    <a:lnTo>
                      <a:pt x="888" y="3795"/>
                    </a:lnTo>
                    <a:cubicBezTo>
                      <a:pt x="947" y="2826"/>
                      <a:pt x="1388" y="593"/>
                      <a:pt x="3268" y="593"/>
                    </a:cubicBezTo>
                    <a:cubicBezTo>
                      <a:pt x="5412" y="593"/>
                      <a:pt x="5677" y="3207"/>
                      <a:pt x="5706" y="3707"/>
                    </a:cubicBezTo>
                    <a:cubicBezTo>
                      <a:pt x="5882" y="3707"/>
                      <a:pt x="6059" y="3677"/>
                      <a:pt x="6176" y="3648"/>
                    </a:cubicBezTo>
                    <a:cubicBezTo>
                      <a:pt x="6558" y="3619"/>
                      <a:pt x="6059" y="387"/>
                      <a:pt x="3797" y="35"/>
                    </a:cubicBezTo>
                    <a:cubicBezTo>
                      <a:pt x="3639" y="11"/>
                      <a:pt x="3487" y="0"/>
                      <a:pt x="3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167300" y="2663150"/>
                <a:ext cx="87425" cy="61050"/>
              </a:xfrm>
              <a:custGeom>
                <a:avLst/>
                <a:gdLst/>
                <a:ahLst/>
                <a:cxnLst/>
                <a:rect l="l" t="t" r="r" b="b"/>
                <a:pathLst>
                  <a:path w="3497" h="2442" extrusionOk="0">
                    <a:moveTo>
                      <a:pt x="1739" y="0"/>
                    </a:moveTo>
                    <a:cubicBezTo>
                      <a:pt x="1709" y="0"/>
                      <a:pt x="1677" y="1"/>
                      <a:pt x="1645" y="4"/>
                    </a:cubicBezTo>
                    <a:cubicBezTo>
                      <a:pt x="323" y="121"/>
                      <a:pt x="59" y="1737"/>
                      <a:pt x="0" y="2442"/>
                    </a:cubicBezTo>
                    <a:cubicBezTo>
                      <a:pt x="235" y="2442"/>
                      <a:pt x="470" y="2442"/>
                      <a:pt x="735" y="2413"/>
                    </a:cubicBezTo>
                    <a:cubicBezTo>
                      <a:pt x="911" y="2354"/>
                      <a:pt x="705" y="797"/>
                      <a:pt x="1704" y="591"/>
                    </a:cubicBezTo>
                    <a:cubicBezTo>
                      <a:pt x="1758" y="578"/>
                      <a:pt x="1809" y="572"/>
                      <a:pt x="1857" y="572"/>
                    </a:cubicBezTo>
                    <a:cubicBezTo>
                      <a:pt x="2703" y="572"/>
                      <a:pt x="2712" y="2413"/>
                      <a:pt x="2879" y="2413"/>
                    </a:cubicBezTo>
                    <a:cubicBezTo>
                      <a:pt x="2967" y="2413"/>
                      <a:pt x="3202" y="2413"/>
                      <a:pt x="3496" y="2383"/>
                    </a:cubicBezTo>
                    <a:cubicBezTo>
                      <a:pt x="3381" y="1667"/>
                      <a:pt x="2959" y="0"/>
                      <a:pt x="1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151875" y="2644125"/>
                <a:ext cx="120475" cy="80075"/>
              </a:xfrm>
              <a:custGeom>
                <a:avLst/>
                <a:gdLst/>
                <a:ahLst/>
                <a:cxnLst/>
                <a:rect l="l" t="t" r="r" b="b"/>
                <a:pathLst>
                  <a:path w="4819" h="3203" extrusionOk="0">
                    <a:moveTo>
                      <a:pt x="2380" y="1"/>
                    </a:moveTo>
                    <a:cubicBezTo>
                      <a:pt x="500" y="1"/>
                      <a:pt x="59" y="2234"/>
                      <a:pt x="0" y="3203"/>
                    </a:cubicBezTo>
                    <a:lnTo>
                      <a:pt x="617" y="3203"/>
                    </a:lnTo>
                    <a:cubicBezTo>
                      <a:pt x="676" y="2498"/>
                      <a:pt x="970" y="853"/>
                      <a:pt x="2262" y="765"/>
                    </a:cubicBezTo>
                    <a:cubicBezTo>
                      <a:pt x="2294" y="762"/>
                      <a:pt x="2326" y="761"/>
                      <a:pt x="2356" y="761"/>
                    </a:cubicBezTo>
                    <a:cubicBezTo>
                      <a:pt x="3576" y="761"/>
                      <a:pt x="3998" y="2429"/>
                      <a:pt x="4084" y="3174"/>
                    </a:cubicBezTo>
                    <a:lnTo>
                      <a:pt x="4818" y="3115"/>
                    </a:lnTo>
                    <a:cubicBezTo>
                      <a:pt x="4789" y="2615"/>
                      <a:pt x="4524"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3297800" y="2604425"/>
                <a:ext cx="161275" cy="107300"/>
              </a:xfrm>
              <a:custGeom>
                <a:avLst/>
                <a:gdLst/>
                <a:ahLst/>
                <a:cxnLst/>
                <a:rect l="l" t="t" r="r" b="b"/>
                <a:pathLst>
                  <a:path w="6451" h="4292" extrusionOk="0">
                    <a:moveTo>
                      <a:pt x="3290" y="1"/>
                    </a:moveTo>
                    <a:cubicBezTo>
                      <a:pt x="1254" y="1"/>
                      <a:pt x="1" y="2384"/>
                      <a:pt x="203" y="3116"/>
                    </a:cubicBezTo>
                    <a:lnTo>
                      <a:pt x="673" y="3234"/>
                    </a:lnTo>
                    <a:cubicBezTo>
                      <a:pt x="912" y="2383"/>
                      <a:pt x="1705" y="617"/>
                      <a:pt x="3205" y="617"/>
                    </a:cubicBezTo>
                    <a:cubicBezTo>
                      <a:pt x="3362" y="617"/>
                      <a:pt x="3526" y="636"/>
                      <a:pt x="3699" y="678"/>
                    </a:cubicBezTo>
                    <a:cubicBezTo>
                      <a:pt x="5785" y="1148"/>
                      <a:pt x="5461" y="3733"/>
                      <a:pt x="5403" y="4233"/>
                    </a:cubicBezTo>
                    <a:lnTo>
                      <a:pt x="5843" y="4292"/>
                    </a:lnTo>
                    <a:cubicBezTo>
                      <a:pt x="5845" y="4292"/>
                      <a:pt x="5847" y="4292"/>
                      <a:pt x="5849" y="4292"/>
                    </a:cubicBezTo>
                    <a:cubicBezTo>
                      <a:pt x="6256" y="4292"/>
                      <a:pt x="6451" y="1056"/>
                      <a:pt x="4345" y="208"/>
                    </a:cubicBezTo>
                    <a:cubicBezTo>
                      <a:pt x="3974" y="64"/>
                      <a:pt x="3622" y="1"/>
                      <a:pt x="3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3329300" y="2637900"/>
                <a:ext cx="86675" cy="69425"/>
              </a:xfrm>
              <a:custGeom>
                <a:avLst/>
                <a:gdLst/>
                <a:ahLst/>
                <a:cxnLst/>
                <a:rect l="l" t="t" r="r" b="b"/>
                <a:pathLst>
                  <a:path w="3467" h="2777" extrusionOk="0">
                    <a:moveTo>
                      <a:pt x="1942" y="1"/>
                    </a:moveTo>
                    <a:cubicBezTo>
                      <a:pt x="784" y="1"/>
                      <a:pt x="195" y="1403"/>
                      <a:pt x="0" y="2042"/>
                    </a:cubicBezTo>
                    <a:cubicBezTo>
                      <a:pt x="235" y="2101"/>
                      <a:pt x="470" y="2130"/>
                      <a:pt x="735" y="2159"/>
                    </a:cubicBezTo>
                    <a:cubicBezTo>
                      <a:pt x="939" y="2159"/>
                      <a:pt x="1056" y="602"/>
                      <a:pt x="2058" y="602"/>
                    </a:cubicBezTo>
                    <a:cubicBezTo>
                      <a:pt x="2067" y="602"/>
                      <a:pt x="2077" y="602"/>
                      <a:pt x="2086" y="602"/>
                    </a:cubicBezTo>
                    <a:cubicBezTo>
                      <a:pt x="3114" y="632"/>
                      <a:pt x="2644" y="2629"/>
                      <a:pt x="2850" y="2659"/>
                    </a:cubicBezTo>
                    <a:cubicBezTo>
                      <a:pt x="2909" y="2688"/>
                      <a:pt x="3144" y="2747"/>
                      <a:pt x="3438" y="2776"/>
                    </a:cubicBezTo>
                    <a:cubicBezTo>
                      <a:pt x="3467" y="2012"/>
                      <a:pt x="3438" y="220"/>
                      <a:pt x="2145" y="15"/>
                    </a:cubicBezTo>
                    <a:cubicBezTo>
                      <a:pt x="2075" y="5"/>
                      <a:pt x="2007"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14600" y="2619300"/>
                <a:ext cx="127825" cy="90225"/>
              </a:xfrm>
              <a:custGeom>
                <a:avLst/>
                <a:gdLst/>
                <a:ahLst/>
                <a:cxnLst/>
                <a:rect l="l" t="t" r="r" b="b"/>
                <a:pathLst>
                  <a:path w="5113" h="3609" extrusionOk="0">
                    <a:moveTo>
                      <a:pt x="2561" y="0"/>
                    </a:moveTo>
                    <a:cubicBezTo>
                      <a:pt x="1043" y="0"/>
                      <a:pt x="242" y="1783"/>
                      <a:pt x="1" y="2639"/>
                    </a:cubicBezTo>
                    <a:lnTo>
                      <a:pt x="588" y="2756"/>
                    </a:lnTo>
                    <a:cubicBezTo>
                      <a:pt x="781" y="2123"/>
                      <a:pt x="1362" y="740"/>
                      <a:pt x="2499" y="740"/>
                    </a:cubicBezTo>
                    <a:cubicBezTo>
                      <a:pt x="2575" y="740"/>
                      <a:pt x="2653" y="746"/>
                      <a:pt x="2733" y="759"/>
                    </a:cubicBezTo>
                    <a:cubicBezTo>
                      <a:pt x="4026" y="964"/>
                      <a:pt x="4055" y="2727"/>
                      <a:pt x="3996" y="3520"/>
                    </a:cubicBezTo>
                    <a:cubicBezTo>
                      <a:pt x="4231" y="3550"/>
                      <a:pt x="4496" y="3579"/>
                      <a:pt x="4731" y="3608"/>
                    </a:cubicBezTo>
                    <a:cubicBezTo>
                      <a:pt x="4789" y="3138"/>
                      <a:pt x="5113" y="524"/>
                      <a:pt x="3027" y="54"/>
                    </a:cubicBezTo>
                    <a:cubicBezTo>
                      <a:pt x="2864" y="17"/>
                      <a:pt x="2709" y="0"/>
                      <a:pt x="2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865025" y="2721975"/>
                <a:ext cx="118675" cy="119050"/>
              </a:xfrm>
              <a:custGeom>
                <a:avLst/>
                <a:gdLst/>
                <a:ahLst/>
                <a:cxnLst/>
                <a:rect l="l" t="t" r="r" b="b"/>
                <a:pathLst>
                  <a:path w="4747" h="4762" extrusionOk="0">
                    <a:moveTo>
                      <a:pt x="2426" y="1"/>
                    </a:moveTo>
                    <a:cubicBezTo>
                      <a:pt x="1809" y="30"/>
                      <a:pt x="1927" y="442"/>
                      <a:pt x="2015" y="735"/>
                    </a:cubicBezTo>
                    <a:cubicBezTo>
                      <a:pt x="2044" y="823"/>
                      <a:pt x="2044" y="912"/>
                      <a:pt x="2015" y="970"/>
                    </a:cubicBezTo>
                    <a:lnTo>
                      <a:pt x="1045" y="970"/>
                    </a:lnTo>
                    <a:lnTo>
                      <a:pt x="1045" y="2057"/>
                    </a:lnTo>
                    <a:cubicBezTo>
                      <a:pt x="1001" y="2087"/>
                      <a:pt x="957" y="2101"/>
                      <a:pt x="913" y="2101"/>
                    </a:cubicBezTo>
                    <a:cubicBezTo>
                      <a:pt x="869" y="2101"/>
                      <a:pt x="825" y="2087"/>
                      <a:pt x="781" y="2057"/>
                    </a:cubicBezTo>
                    <a:cubicBezTo>
                      <a:pt x="694" y="2007"/>
                      <a:pt x="538" y="1952"/>
                      <a:pt x="390" y="1952"/>
                    </a:cubicBezTo>
                    <a:cubicBezTo>
                      <a:pt x="188" y="1952"/>
                      <a:pt x="0" y="2054"/>
                      <a:pt x="17" y="2410"/>
                    </a:cubicBezTo>
                    <a:cubicBezTo>
                      <a:pt x="17" y="2792"/>
                      <a:pt x="186" y="2892"/>
                      <a:pt x="385" y="2892"/>
                    </a:cubicBezTo>
                    <a:cubicBezTo>
                      <a:pt x="507" y="2892"/>
                      <a:pt x="640" y="2855"/>
                      <a:pt x="751" y="2821"/>
                    </a:cubicBezTo>
                    <a:cubicBezTo>
                      <a:pt x="783" y="2800"/>
                      <a:pt x="818" y="2791"/>
                      <a:pt x="854" y="2791"/>
                    </a:cubicBezTo>
                    <a:cubicBezTo>
                      <a:pt x="919" y="2791"/>
                      <a:pt x="988" y="2823"/>
                      <a:pt x="1045" y="2880"/>
                    </a:cubicBezTo>
                    <a:cubicBezTo>
                      <a:pt x="1016" y="3174"/>
                      <a:pt x="1045" y="3467"/>
                      <a:pt x="1133" y="3761"/>
                    </a:cubicBezTo>
                    <a:cubicBezTo>
                      <a:pt x="1427" y="3820"/>
                      <a:pt x="1721" y="3820"/>
                      <a:pt x="2015" y="3820"/>
                    </a:cubicBezTo>
                    <a:cubicBezTo>
                      <a:pt x="2044" y="3879"/>
                      <a:pt x="2044" y="3937"/>
                      <a:pt x="1985" y="3996"/>
                    </a:cubicBezTo>
                    <a:cubicBezTo>
                      <a:pt x="1871" y="4225"/>
                      <a:pt x="1756" y="4761"/>
                      <a:pt x="2321" y="4761"/>
                    </a:cubicBezTo>
                    <a:cubicBezTo>
                      <a:pt x="2336" y="4761"/>
                      <a:pt x="2351" y="4761"/>
                      <a:pt x="2367" y="4760"/>
                    </a:cubicBezTo>
                    <a:cubicBezTo>
                      <a:pt x="2984" y="4760"/>
                      <a:pt x="2837" y="4349"/>
                      <a:pt x="2749" y="4026"/>
                    </a:cubicBezTo>
                    <a:cubicBezTo>
                      <a:pt x="2720" y="3967"/>
                      <a:pt x="2720" y="3879"/>
                      <a:pt x="2749" y="3820"/>
                    </a:cubicBezTo>
                    <a:lnTo>
                      <a:pt x="3807" y="3791"/>
                    </a:lnTo>
                    <a:lnTo>
                      <a:pt x="3807" y="2674"/>
                    </a:lnTo>
                    <a:cubicBezTo>
                      <a:pt x="3865" y="2674"/>
                      <a:pt x="3924" y="2674"/>
                      <a:pt x="3983" y="2704"/>
                    </a:cubicBezTo>
                    <a:cubicBezTo>
                      <a:pt x="4070" y="2753"/>
                      <a:pt x="4221" y="2808"/>
                      <a:pt x="4365" y="2808"/>
                    </a:cubicBezTo>
                    <a:cubicBezTo>
                      <a:pt x="4561" y="2808"/>
                      <a:pt x="4747" y="2707"/>
                      <a:pt x="4747" y="2351"/>
                    </a:cubicBezTo>
                    <a:cubicBezTo>
                      <a:pt x="4747" y="1969"/>
                      <a:pt x="4578" y="1868"/>
                      <a:pt x="4379" y="1868"/>
                    </a:cubicBezTo>
                    <a:cubicBezTo>
                      <a:pt x="4257" y="1868"/>
                      <a:pt x="4124" y="1906"/>
                      <a:pt x="4012" y="1940"/>
                    </a:cubicBezTo>
                    <a:cubicBezTo>
                      <a:pt x="3983" y="1954"/>
                      <a:pt x="3946" y="1962"/>
                      <a:pt x="3910" y="1962"/>
                    </a:cubicBezTo>
                    <a:cubicBezTo>
                      <a:pt x="3873" y="1962"/>
                      <a:pt x="3836" y="1954"/>
                      <a:pt x="3807" y="1940"/>
                    </a:cubicBezTo>
                    <a:cubicBezTo>
                      <a:pt x="3807" y="1617"/>
                      <a:pt x="3777" y="1293"/>
                      <a:pt x="3719" y="970"/>
                    </a:cubicBezTo>
                    <a:lnTo>
                      <a:pt x="2749" y="970"/>
                    </a:lnTo>
                    <a:cubicBezTo>
                      <a:pt x="2720" y="912"/>
                      <a:pt x="2749" y="853"/>
                      <a:pt x="2779" y="794"/>
                    </a:cubicBezTo>
                    <a:cubicBezTo>
                      <a:pt x="2896" y="559"/>
                      <a:pt x="3014" y="1"/>
                      <a:pt x="2426" y="1"/>
                    </a:cubicBezTo>
                    <a:close/>
                  </a:path>
                </a:pathLst>
              </a:custGeom>
              <a:solidFill>
                <a:srgbClr val="ED7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462975" y="2735950"/>
                <a:ext cx="105050" cy="95950"/>
              </a:xfrm>
              <a:custGeom>
                <a:avLst/>
                <a:gdLst/>
                <a:ahLst/>
                <a:cxnLst/>
                <a:rect l="l" t="t" r="r" b="b"/>
                <a:pathLst>
                  <a:path w="4202" h="3838" extrusionOk="0">
                    <a:moveTo>
                      <a:pt x="2057" y="0"/>
                    </a:moveTo>
                    <a:cubicBezTo>
                      <a:pt x="1998" y="0"/>
                      <a:pt x="1704" y="294"/>
                      <a:pt x="1351" y="676"/>
                    </a:cubicBezTo>
                    <a:cubicBezTo>
                      <a:pt x="1293" y="646"/>
                      <a:pt x="1234" y="588"/>
                      <a:pt x="1234" y="499"/>
                    </a:cubicBezTo>
                    <a:cubicBezTo>
                      <a:pt x="1172" y="335"/>
                      <a:pt x="1010" y="40"/>
                      <a:pt x="766" y="40"/>
                    </a:cubicBezTo>
                    <a:cubicBezTo>
                      <a:pt x="662" y="40"/>
                      <a:pt x="543" y="94"/>
                      <a:pt x="411" y="235"/>
                    </a:cubicBezTo>
                    <a:cubicBezTo>
                      <a:pt x="0" y="676"/>
                      <a:pt x="382" y="881"/>
                      <a:pt x="676" y="1028"/>
                    </a:cubicBezTo>
                    <a:cubicBezTo>
                      <a:pt x="735" y="1058"/>
                      <a:pt x="793" y="1116"/>
                      <a:pt x="823" y="1205"/>
                    </a:cubicBezTo>
                    <a:lnTo>
                      <a:pt x="118" y="1910"/>
                    </a:lnTo>
                    <a:lnTo>
                      <a:pt x="881" y="2673"/>
                    </a:lnTo>
                    <a:cubicBezTo>
                      <a:pt x="881" y="2762"/>
                      <a:pt x="823" y="2850"/>
                      <a:pt x="735" y="2850"/>
                    </a:cubicBezTo>
                    <a:cubicBezTo>
                      <a:pt x="500" y="2908"/>
                      <a:pt x="0" y="3232"/>
                      <a:pt x="441" y="3643"/>
                    </a:cubicBezTo>
                    <a:cubicBezTo>
                      <a:pt x="581" y="3783"/>
                      <a:pt x="697" y="3837"/>
                      <a:pt x="795" y="3837"/>
                    </a:cubicBezTo>
                    <a:cubicBezTo>
                      <a:pt x="1006" y="3837"/>
                      <a:pt x="1134" y="3588"/>
                      <a:pt x="1234" y="3408"/>
                    </a:cubicBezTo>
                    <a:cubicBezTo>
                      <a:pt x="1283" y="3310"/>
                      <a:pt x="1351" y="3253"/>
                      <a:pt x="1440" y="3253"/>
                    </a:cubicBezTo>
                    <a:cubicBezTo>
                      <a:pt x="1459" y="3253"/>
                      <a:pt x="1478" y="3256"/>
                      <a:pt x="1498" y="3261"/>
                    </a:cubicBezTo>
                    <a:cubicBezTo>
                      <a:pt x="1704" y="3467"/>
                      <a:pt x="1939" y="3672"/>
                      <a:pt x="2174" y="3819"/>
                    </a:cubicBezTo>
                    <a:cubicBezTo>
                      <a:pt x="2409" y="3643"/>
                      <a:pt x="2644" y="3437"/>
                      <a:pt x="2850" y="3202"/>
                    </a:cubicBezTo>
                    <a:cubicBezTo>
                      <a:pt x="2908" y="3232"/>
                      <a:pt x="2938" y="3290"/>
                      <a:pt x="2967" y="3378"/>
                    </a:cubicBezTo>
                    <a:cubicBezTo>
                      <a:pt x="3008" y="3543"/>
                      <a:pt x="3165" y="3837"/>
                      <a:pt x="3406" y="3837"/>
                    </a:cubicBezTo>
                    <a:cubicBezTo>
                      <a:pt x="3510" y="3837"/>
                      <a:pt x="3628" y="3784"/>
                      <a:pt x="3760" y="3643"/>
                    </a:cubicBezTo>
                    <a:cubicBezTo>
                      <a:pt x="4201" y="3202"/>
                      <a:pt x="3790" y="2997"/>
                      <a:pt x="3525" y="2850"/>
                    </a:cubicBezTo>
                    <a:cubicBezTo>
                      <a:pt x="3437" y="2820"/>
                      <a:pt x="3379" y="2762"/>
                      <a:pt x="3379" y="2673"/>
                    </a:cubicBezTo>
                    <a:cubicBezTo>
                      <a:pt x="3760" y="2262"/>
                      <a:pt x="4113" y="1910"/>
                      <a:pt x="4113" y="1910"/>
                    </a:cubicBezTo>
                    <a:cubicBezTo>
                      <a:pt x="4113" y="1910"/>
                      <a:pt x="3731" y="1528"/>
                      <a:pt x="3320" y="1116"/>
                    </a:cubicBezTo>
                    <a:cubicBezTo>
                      <a:pt x="3349" y="1087"/>
                      <a:pt x="3379" y="1058"/>
                      <a:pt x="3437" y="1028"/>
                    </a:cubicBezTo>
                    <a:cubicBezTo>
                      <a:pt x="3672" y="969"/>
                      <a:pt x="4172" y="676"/>
                      <a:pt x="3731" y="235"/>
                    </a:cubicBezTo>
                    <a:cubicBezTo>
                      <a:pt x="3591" y="95"/>
                      <a:pt x="3475" y="41"/>
                      <a:pt x="3376" y="41"/>
                    </a:cubicBezTo>
                    <a:cubicBezTo>
                      <a:pt x="3166" y="41"/>
                      <a:pt x="3038" y="290"/>
                      <a:pt x="2938" y="470"/>
                    </a:cubicBezTo>
                    <a:cubicBezTo>
                      <a:pt x="2908" y="529"/>
                      <a:pt x="2850" y="588"/>
                      <a:pt x="2791" y="617"/>
                    </a:cubicBezTo>
                    <a:cubicBezTo>
                      <a:pt x="2556" y="382"/>
                      <a:pt x="2321" y="176"/>
                      <a:pt x="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4003500" y="2692600"/>
                <a:ext cx="108725" cy="99925"/>
              </a:xfrm>
              <a:custGeom>
                <a:avLst/>
                <a:gdLst/>
                <a:ahLst/>
                <a:cxnLst/>
                <a:rect l="l" t="t" r="r" b="b"/>
                <a:pathLst>
                  <a:path w="4349" h="3997" extrusionOk="0">
                    <a:moveTo>
                      <a:pt x="2146" y="1"/>
                    </a:moveTo>
                    <a:cubicBezTo>
                      <a:pt x="2146" y="1"/>
                      <a:pt x="1793" y="383"/>
                      <a:pt x="1382" y="794"/>
                    </a:cubicBezTo>
                    <a:cubicBezTo>
                      <a:pt x="1323" y="765"/>
                      <a:pt x="1294" y="735"/>
                      <a:pt x="1264" y="676"/>
                    </a:cubicBezTo>
                    <a:cubicBezTo>
                      <a:pt x="1222" y="509"/>
                      <a:pt x="1061" y="207"/>
                      <a:pt x="812" y="207"/>
                    </a:cubicBezTo>
                    <a:cubicBezTo>
                      <a:pt x="712" y="207"/>
                      <a:pt x="598" y="256"/>
                      <a:pt x="471" y="383"/>
                    </a:cubicBezTo>
                    <a:cubicBezTo>
                      <a:pt x="30" y="823"/>
                      <a:pt x="442" y="1029"/>
                      <a:pt x="706" y="1176"/>
                    </a:cubicBezTo>
                    <a:cubicBezTo>
                      <a:pt x="794" y="1235"/>
                      <a:pt x="824" y="1264"/>
                      <a:pt x="853" y="1352"/>
                    </a:cubicBezTo>
                    <a:cubicBezTo>
                      <a:pt x="618" y="1558"/>
                      <a:pt x="412" y="1793"/>
                      <a:pt x="236" y="2087"/>
                    </a:cubicBezTo>
                    <a:cubicBezTo>
                      <a:pt x="236" y="2116"/>
                      <a:pt x="559" y="2410"/>
                      <a:pt x="912" y="2762"/>
                    </a:cubicBezTo>
                    <a:cubicBezTo>
                      <a:pt x="882" y="2821"/>
                      <a:pt x="824" y="2880"/>
                      <a:pt x="735" y="2880"/>
                    </a:cubicBezTo>
                    <a:cubicBezTo>
                      <a:pt x="500" y="2968"/>
                      <a:pt x="1" y="3262"/>
                      <a:pt x="471" y="3702"/>
                    </a:cubicBezTo>
                    <a:cubicBezTo>
                      <a:pt x="609" y="3831"/>
                      <a:pt x="725" y="3882"/>
                      <a:pt x="822" y="3882"/>
                    </a:cubicBezTo>
                    <a:cubicBezTo>
                      <a:pt x="1035" y="3882"/>
                      <a:pt x="1163" y="3639"/>
                      <a:pt x="1264" y="3438"/>
                    </a:cubicBezTo>
                    <a:cubicBezTo>
                      <a:pt x="1294" y="3379"/>
                      <a:pt x="1352" y="3320"/>
                      <a:pt x="1440" y="3291"/>
                    </a:cubicBezTo>
                    <a:lnTo>
                      <a:pt x="2146" y="3996"/>
                    </a:lnTo>
                    <a:cubicBezTo>
                      <a:pt x="2146" y="3996"/>
                      <a:pt x="2498" y="3644"/>
                      <a:pt x="2909" y="3232"/>
                    </a:cubicBezTo>
                    <a:cubicBezTo>
                      <a:pt x="2997" y="3232"/>
                      <a:pt x="3086" y="3291"/>
                      <a:pt x="3086" y="3379"/>
                    </a:cubicBezTo>
                    <a:cubicBezTo>
                      <a:pt x="3148" y="3547"/>
                      <a:pt x="3316" y="3849"/>
                      <a:pt x="3566" y="3849"/>
                    </a:cubicBezTo>
                    <a:cubicBezTo>
                      <a:pt x="3667" y="3849"/>
                      <a:pt x="3782" y="3800"/>
                      <a:pt x="3908" y="3673"/>
                    </a:cubicBezTo>
                    <a:cubicBezTo>
                      <a:pt x="4319" y="3232"/>
                      <a:pt x="3938" y="3027"/>
                      <a:pt x="3644" y="2880"/>
                    </a:cubicBezTo>
                    <a:cubicBezTo>
                      <a:pt x="3556" y="2850"/>
                      <a:pt x="3468" y="2733"/>
                      <a:pt x="3497" y="2615"/>
                    </a:cubicBezTo>
                    <a:cubicBezTo>
                      <a:pt x="3703" y="2410"/>
                      <a:pt x="3908" y="2175"/>
                      <a:pt x="4055" y="1940"/>
                    </a:cubicBezTo>
                    <a:cubicBezTo>
                      <a:pt x="3879" y="1705"/>
                      <a:pt x="3673" y="1470"/>
                      <a:pt x="3468" y="1264"/>
                    </a:cubicBezTo>
                    <a:cubicBezTo>
                      <a:pt x="3497" y="1205"/>
                      <a:pt x="3526" y="1176"/>
                      <a:pt x="3614" y="1146"/>
                    </a:cubicBezTo>
                    <a:cubicBezTo>
                      <a:pt x="3849" y="1088"/>
                      <a:pt x="4349" y="794"/>
                      <a:pt x="3908" y="353"/>
                    </a:cubicBezTo>
                    <a:cubicBezTo>
                      <a:pt x="3759" y="213"/>
                      <a:pt x="3639" y="159"/>
                      <a:pt x="3540" y="159"/>
                    </a:cubicBezTo>
                    <a:cubicBezTo>
                      <a:pt x="3326" y="159"/>
                      <a:pt x="3206" y="408"/>
                      <a:pt x="3086" y="588"/>
                    </a:cubicBezTo>
                    <a:cubicBezTo>
                      <a:pt x="3056" y="676"/>
                      <a:pt x="2997" y="735"/>
                      <a:pt x="2909" y="735"/>
                    </a:cubicBezTo>
                    <a:cubicBezTo>
                      <a:pt x="2498" y="353"/>
                      <a:pt x="2146" y="1"/>
                      <a:pt x="2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3617200" y="2975150"/>
                <a:ext cx="60250" cy="52400"/>
              </a:xfrm>
              <a:custGeom>
                <a:avLst/>
                <a:gdLst/>
                <a:ahLst/>
                <a:cxnLst/>
                <a:rect l="l" t="t" r="r" b="b"/>
                <a:pathLst>
                  <a:path w="2410" h="2096" extrusionOk="0">
                    <a:moveTo>
                      <a:pt x="1886" y="0"/>
                    </a:moveTo>
                    <a:cubicBezTo>
                      <a:pt x="1873" y="0"/>
                      <a:pt x="1861" y="3"/>
                      <a:pt x="1851" y="9"/>
                    </a:cubicBezTo>
                    <a:cubicBezTo>
                      <a:pt x="1704" y="127"/>
                      <a:pt x="0" y="1537"/>
                      <a:pt x="0" y="1537"/>
                    </a:cubicBezTo>
                    <a:lnTo>
                      <a:pt x="382" y="2095"/>
                    </a:lnTo>
                    <a:cubicBezTo>
                      <a:pt x="383" y="2095"/>
                      <a:pt x="383" y="2095"/>
                      <a:pt x="384" y="2095"/>
                    </a:cubicBezTo>
                    <a:cubicBezTo>
                      <a:pt x="448" y="2095"/>
                      <a:pt x="2409" y="509"/>
                      <a:pt x="2409" y="509"/>
                    </a:cubicBezTo>
                    <a:cubicBezTo>
                      <a:pt x="2409" y="509"/>
                      <a:pt x="2053" y="0"/>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620875" y="2973150"/>
                <a:ext cx="54375" cy="58050"/>
              </a:xfrm>
              <a:custGeom>
                <a:avLst/>
                <a:gdLst/>
                <a:ahLst/>
                <a:cxnLst/>
                <a:rect l="l" t="t" r="r" b="b"/>
                <a:pathLst>
                  <a:path w="2175" h="2322" extrusionOk="0">
                    <a:moveTo>
                      <a:pt x="558" y="1"/>
                    </a:moveTo>
                    <a:cubicBezTo>
                      <a:pt x="558" y="1"/>
                      <a:pt x="0" y="500"/>
                      <a:pt x="30" y="559"/>
                    </a:cubicBezTo>
                    <a:cubicBezTo>
                      <a:pt x="206" y="765"/>
                      <a:pt x="1587" y="2322"/>
                      <a:pt x="1587" y="2322"/>
                    </a:cubicBezTo>
                    <a:cubicBezTo>
                      <a:pt x="1587" y="2322"/>
                      <a:pt x="2174" y="1881"/>
                      <a:pt x="2057" y="1734"/>
                    </a:cubicBezTo>
                    <a:cubicBezTo>
                      <a:pt x="1939" y="1587"/>
                      <a:pt x="558"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590325" y="2485275"/>
                <a:ext cx="60975" cy="52400"/>
              </a:xfrm>
              <a:custGeom>
                <a:avLst/>
                <a:gdLst/>
                <a:ahLst/>
                <a:cxnLst/>
                <a:rect l="l" t="t" r="r" b="b"/>
                <a:pathLst>
                  <a:path w="2439" h="2096" extrusionOk="0">
                    <a:moveTo>
                      <a:pt x="1915" y="0"/>
                    </a:moveTo>
                    <a:cubicBezTo>
                      <a:pt x="1903" y="0"/>
                      <a:pt x="1891" y="3"/>
                      <a:pt x="1881" y="9"/>
                    </a:cubicBezTo>
                    <a:cubicBezTo>
                      <a:pt x="1734" y="127"/>
                      <a:pt x="1" y="1566"/>
                      <a:pt x="1" y="1566"/>
                    </a:cubicBezTo>
                    <a:lnTo>
                      <a:pt x="412" y="2095"/>
                    </a:ln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4594725" y="2483300"/>
                <a:ext cx="53650" cy="58025"/>
              </a:xfrm>
              <a:custGeom>
                <a:avLst/>
                <a:gdLst/>
                <a:ahLst/>
                <a:cxnLst/>
                <a:rect l="l" t="t" r="r" b="b"/>
                <a:pathLst>
                  <a:path w="2146" h="2321" extrusionOk="0">
                    <a:moveTo>
                      <a:pt x="559" y="0"/>
                    </a:moveTo>
                    <a:cubicBezTo>
                      <a:pt x="559" y="0"/>
                      <a:pt x="1" y="500"/>
                      <a:pt x="30" y="558"/>
                    </a:cubicBezTo>
                    <a:cubicBezTo>
                      <a:pt x="207" y="764"/>
                      <a:pt x="1558" y="2321"/>
                      <a:pt x="1558" y="2321"/>
                    </a:cubicBezTo>
                    <a:cubicBezTo>
                      <a:pt x="1558" y="2321"/>
                      <a:pt x="2145" y="1880"/>
                      <a:pt x="2057" y="1733"/>
                    </a:cubicBezTo>
                    <a:cubicBezTo>
                      <a:pt x="1940" y="1616"/>
                      <a:pt x="559"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4067400" y="2611600"/>
                <a:ext cx="61000" cy="52400"/>
              </a:xfrm>
              <a:custGeom>
                <a:avLst/>
                <a:gdLst/>
                <a:ahLst/>
                <a:cxnLst/>
                <a:rect l="l" t="t" r="r" b="b"/>
                <a:pathLst>
                  <a:path w="2440" h="2096" extrusionOk="0">
                    <a:moveTo>
                      <a:pt x="1915" y="0"/>
                    </a:moveTo>
                    <a:cubicBezTo>
                      <a:pt x="1903" y="0"/>
                      <a:pt x="1891" y="3"/>
                      <a:pt x="1881" y="9"/>
                    </a:cubicBezTo>
                    <a:cubicBezTo>
                      <a:pt x="1734" y="127"/>
                      <a:pt x="1" y="1566"/>
                      <a:pt x="1" y="1566"/>
                    </a:cubicBezTo>
                    <a:cubicBezTo>
                      <a:pt x="1" y="1566"/>
                      <a:pt x="353" y="2036"/>
                      <a:pt x="412" y="2095"/>
                    </a:cubicBez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4071825" y="2609625"/>
                <a:ext cx="53625" cy="58775"/>
              </a:xfrm>
              <a:custGeom>
                <a:avLst/>
                <a:gdLst/>
                <a:ahLst/>
                <a:cxnLst/>
                <a:rect l="l" t="t" r="r" b="b"/>
                <a:pathLst>
                  <a:path w="2145" h="2351" extrusionOk="0">
                    <a:moveTo>
                      <a:pt x="558" y="0"/>
                    </a:moveTo>
                    <a:cubicBezTo>
                      <a:pt x="558" y="0"/>
                      <a:pt x="0" y="500"/>
                      <a:pt x="29" y="558"/>
                    </a:cubicBezTo>
                    <a:cubicBezTo>
                      <a:pt x="206" y="764"/>
                      <a:pt x="1557" y="2350"/>
                      <a:pt x="1557" y="2350"/>
                    </a:cubicBezTo>
                    <a:cubicBezTo>
                      <a:pt x="1557" y="2350"/>
                      <a:pt x="2145" y="1880"/>
                      <a:pt x="2057" y="1733"/>
                    </a:cubicBezTo>
                    <a:cubicBezTo>
                      <a:pt x="1939" y="1616"/>
                      <a:pt x="558" y="0"/>
                      <a:pt x="5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2955475" y="2477925"/>
                <a:ext cx="60975" cy="51700"/>
              </a:xfrm>
              <a:custGeom>
                <a:avLst/>
                <a:gdLst/>
                <a:ahLst/>
                <a:cxnLst/>
                <a:rect l="l" t="t" r="r" b="b"/>
                <a:pathLst>
                  <a:path w="2439" h="2068" extrusionOk="0">
                    <a:moveTo>
                      <a:pt x="1915" y="0"/>
                    </a:moveTo>
                    <a:cubicBezTo>
                      <a:pt x="1902" y="0"/>
                      <a:pt x="1891" y="3"/>
                      <a:pt x="1880" y="10"/>
                    </a:cubicBezTo>
                    <a:cubicBezTo>
                      <a:pt x="1734" y="98"/>
                      <a:pt x="0" y="1537"/>
                      <a:pt x="0" y="1537"/>
                    </a:cubicBezTo>
                    <a:lnTo>
                      <a:pt x="412" y="2066"/>
                    </a:lnTo>
                    <a:cubicBezTo>
                      <a:pt x="412" y="2067"/>
                      <a:pt x="413" y="2067"/>
                      <a:pt x="415" y="2067"/>
                    </a:cubicBezTo>
                    <a:cubicBezTo>
                      <a:pt x="512" y="2067"/>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2959875" y="2475950"/>
                <a:ext cx="52900" cy="58050"/>
              </a:xfrm>
              <a:custGeom>
                <a:avLst/>
                <a:gdLst/>
                <a:ahLst/>
                <a:cxnLst/>
                <a:rect l="l" t="t" r="r" b="b"/>
                <a:pathLst>
                  <a:path w="2116" h="2322" extrusionOk="0">
                    <a:moveTo>
                      <a:pt x="559" y="0"/>
                    </a:moveTo>
                    <a:cubicBezTo>
                      <a:pt x="559" y="0"/>
                      <a:pt x="1" y="500"/>
                      <a:pt x="1" y="559"/>
                    </a:cubicBezTo>
                    <a:cubicBezTo>
                      <a:pt x="177" y="764"/>
                      <a:pt x="1558" y="2321"/>
                      <a:pt x="1558" y="2321"/>
                    </a:cubicBezTo>
                    <a:cubicBezTo>
                      <a:pt x="1558" y="2321"/>
                      <a:pt x="2116" y="1881"/>
                      <a:pt x="2028" y="1734"/>
                    </a:cubicBezTo>
                    <a:cubicBezTo>
                      <a:pt x="1939" y="1587"/>
                      <a:pt x="559"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3514375" y="2489900"/>
                <a:ext cx="51425" cy="94800"/>
              </a:xfrm>
              <a:custGeom>
                <a:avLst/>
                <a:gdLst/>
                <a:ahLst/>
                <a:cxnLst/>
                <a:rect l="l" t="t" r="r" b="b"/>
                <a:pathLst>
                  <a:path w="2057" h="3792" extrusionOk="0">
                    <a:moveTo>
                      <a:pt x="382" y="1"/>
                    </a:moveTo>
                    <a:lnTo>
                      <a:pt x="1" y="2116"/>
                    </a:lnTo>
                    <a:lnTo>
                      <a:pt x="823" y="2116"/>
                    </a:lnTo>
                    <a:cubicBezTo>
                      <a:pt x="823" y="2116"/>
                      <a:pt x="764" y="3731"/>
                      <a:pt x="882" y="3790"/>
                    </a:cubicBezTo>
                    <a:cubicBezTo>
                      <a:pt x="884" y="3791"/>
                      <a:pt x="887" y="3792"/>
                      <a:pt x="890" y="3792"/>
                    </a:cubicBezTo>
                    <a:cubicBezTo>
                      <a:pt x="1059" y="3792"/>
                      <a:pt x="1970" y="2083"/>
                      <a:pt x="2028" y="1881"/>
                    </a:cubicBezTo>
                    <a:cubicBezTo>
                      <a:pt x="2057" y="1675"/>
                      <a:pt x="1029" y="1528"/>
                      <a:pt x="1029" y="1528"/>
                    </a:cubicBezTo>
                    <a:cubicBezTo>
                      <a:pt x="1029" y="1528"/>
                      <a:pt x="1646" y="412"/>
                      <a:pt x="1558" y="206"/>
                    </a:cubicBezTo>
                    <a:cubicBezTo>
                      <a:pt x="1499" y="1"/>
                      <a:pt x="38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984425" y="2801300"/>
                <a:ext cx="52150" cy="94125"/>
              </a:xfrm>
              <a:custGeom>
                <a:avLst/>
                <a:gdLst/>
                <a:ahLst/>
                <a:cxnLst/>
                <a:rect l="l" t="t" r="r" b="b"/>
                <a:pathLst>
                  <a:path w="2086" h="3765" extrusionOk="0">
                    <a:moveTo>
                      <a:pt x="999" y="1"/>
                    </a:moveTo>
                    <a:lnTo>
                      <a:pt x="0" y="1881"/>
                    </a:lnTo>
                    <a:lnTo>
                      <a:pt x="764" y="2175"/>
                    </a:lnTo>
                    <a:cubicBezTo>
                      <a:pt x="764" y="2175"/>
                      <a:pt x="206" y="3673"/>
                      <a:pt x="294" y="3761"/>
                    </a:cubicBezTo>
                    <a:cubicBezTo>
                      <a:pt x="298" y="3764"/>
                      <a:pt x="302" y="3765"/>
                      <a:pt x="309" y="3765"/>
                    </a:cubicBezTo>
                    <a:cubicBezTo>
                      <a:pt x="501" y="3765"/>
                      <a:pt x="1883" y="2463"/>
                      <a:pt x="1968" y="2292"/>
                    </a:cubicBezTo>
                    <a:cubicBezTo>
                      <a:pt x="2086" y="2116"/>
                      <a:pt x="1146" y="1646"/>
                      <a:pt x="1146" y="1646"/>
                    </a:cubicBezTo>
                    <a:cubicBezTo>
                      <a:pt x="1146" y="1646"/>
                      <a:pt x="2086" y="794"/>
                      <a:pt x="2086" y="588"/>
                    </a:cubicBezTo>
                    <a:cubicBezTo>
                      <a:pt x="2086" y="353"/>
                      <a:pt x="999" y="1"/>
                      <a:pt x="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747200" y="3058150"/>
                <a:ext cx="56200" cy="60450"/>
              </a:xfrm>
              <a:custGeom>
                <a:avLst/>
                <a:gdLst/>
                <a:ahLst/>
                <a:cxnLst/>
                <a:rect l="l" t="t" r="r" b="b"/>
                <a:pathLst>
                  <a:path w="2248" h="2418" extrusionOk="0">
                    <a:moveTo>
                      <a:pt x="934" y="1"/>
                    </a:moveTo>
                    <a:cubicBezTo>
                      <a:pt x="861" y="1"/>
                      <a:pt x="792" y="48"/>
                      <a:pt x="735" y="156"/>
                    </a:cubicBezTo>
                    <a:cubicBezTo>
                      <a:pt x="735" y="156"/>
                      <a:pt x="0" y="2388"/>
                      <a:pt x="940" y="2418"/>
                    </a:cubicBezTo>
                    <a:cubicBezTo>
                      <a:pt x="947" y="2418"/>
                      <a:pt x="954" y="2418"/>
                      <a:pt x="961" y="2418"/>
                    </a:cubicBezTo>
                    <a:cubicBezTo>
                      <a:pt x="2247" y="2418"/>
                      <a:pt x="1462"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034800" y="2763300"/>
                <a:ext cx="56025" cy="56425"/>
              </a:xfrm>
              <a:custGeom>
                <a:avLst/>
                <a:gdLst/>
                <a:ahLst/>
                <a:cxnLst/>
                <a:rect l="l" t="t" r="r" b="b"/>
                <a:pathLst>
                  <a:path w="2241" h="2257" extrusionOk="0">
                    <a:moveTo>
                      <a:pt x="212" y="1"/>
                    </a:moveTo>
                    <a:cubicBezTo>
                      <a:pt x="99" y="1"/>
                      <a:pt x="19" y="69"/>
                      <a:pt x="0" y="228"/>
                    </a:cubicBezTo>
                    <a:cubicBezTo>
                      <a:pt x="0" y="228"/>
                      <a:pt x="154" y="2257"/>
                      <a:pt x="918" y="2257"/>
                    </a:cubicBezTo>
                    <a:cubicBezTo>
                      <a:pt x="972" y="2257"/>
                      <a:pt x="1028" y="2247"/>
                      <a:pt x="1087" y="2226"/>
                    </a:cubicBezTo>
                    <a:cubicBezTo>
                      <a:pt x="2241" y="1759"/>
                      <a:pt x="789"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407625" y="2738550"/>
                <a:ext cx="54600" cy="59350"/>
              </a:xfrm>
              <a:custGeom>
                <a:avLst/>
                <a:gdLst/>
                <a:ahLst/>
                <a:cxnLst/>
                <a:rect l="l" t="t" r="r" b="b"/>
                <a:pathLst>
                  <a:path w="2184" h="2374" extrusionOk="0">
                    <a:moveTo>
                      <a:pt x="458" y="0"/>
                    </a:moveTo>
                    <a:cubicBezTo>
                      <a:pt x="366" y="0"/>
                      <a:pt x="291" y="58"/>
                      <a:pt x="246" y="190"/>
                    </a:cubicBezTo>
                    <a:cubicBezTo>
                      <a:pt x="246" y="190"/>
                      <a:pt x="0" y="2373"/>
                      <a:pt x="824" y="2373"/>
                    </a:cubicBezTo>
                    <a:cubicBezTo>
                      <a:pt x="855" y="2373"/>
                      <a:pt x="888" y="2370"/>
                      <a:pt x="922" y="2364"/>
                    </a:cubicBezTo>
                    <a:cubicBezTo>
                      <a:pt x="2184" y="2137"/>
                      <a:pt x="1016"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782450" y="3079750"/>
                <a:ext cx="55025" cy="59975"/>
              </a:xfrm>
              <a:custGeom>
                <a:avLst/>
                <a:gdLst/>
                <a:ahLst/>
                <a:cxnLst/>
                <a:rect l="l" t="t" r="r" b="b"/>
                <a:pathLst>
                  <a:path w="2201" h="2399" extrusionOk="0">
                    <a:moveTo>
                      <a:pt x="1399" y="1"/>
                    </a:moveTo>
                    <a:cubicBezTo>
                      <a:pt x="1337" y="1"/>
                      <a:pt x="1271" y="36"/>
                      <a:pt x="1205" y="114"/>
                    </a:cubicBezTo>
                    <a:cubicBezTo>
                      <a:pt x="1205" y="114"/>
                      <a:pt x="0" y="2141"/>
                      <a:pt x="940" y="2376"/>
                    </a:cubicBezTo>
                    <a:cubicBezTo>
                      <a:pt x="1007" y="2391"/>
                      <a:pt x="1069" y="2398"/>
                      <a:pt x="1128" y="2398"/>
                    </a:cubicBezTo>
                    <a:cubicBezTo>
                      <a:pt x="2201" y="2398"/>
                      <a:pt x="1911" y="1"/>
                      <a:pt x="1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3718550" y="2753850"/>
                <a:ext cx="55075" cy="59875"/>
              </a:xfrm>
              <a:custGeom>
                <a:avLst/>
                <a:gdLst/>
                <a:ahLst/>
                <a:cxnLst/>
                <a:rect l="l" t="t" r="r" b="b"/>
                <a:pathLst>
                  <a:path w="2203" h="2395" extrusionOk="0">
                    <a:moveTo>
                      <a:pt x="1392" y="1"/>
                    </a:moveTo>
                    <a:cubicBezTo>
                      <a:pt x="1332" y="1"/>
                      <a:pt x="1269" y="34"/>
                      <a:pt x="1205" y="107"/>
                    </a:cubicBezTo>
                    <a:cubicBezTo>
                      <a:pt x="1205" y="107"/>
                      <a:pt x="1" y="2163"/>
                      <a:pt x="941" y="2369"/>
                    </a:cubicBezTo>
                    <a:cubicBezTo>
                      <a:pt x="1013" y="2386"/>
                      <a:pt x="1080" y="2395"/>
                      <a:pt x="1143" y="2395"/>
                    </a:cubicBezTo>
                    <a:cubicBezTo>
                      <a:pt x="2203" y="2395"/>
                      <a:pt x="1907"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4428750" y="2589350"/>
                <a:ext cx="55025" cy="59875"/>
              </a:xfrm>
              <a:custGeom>
                <a:avLst/>
                <a:gdLst/>
                <a:ahLst/>
                <a:cxnLst/>
                <a:rect l="l" t="t" r="r" b="b"/>
                <a:pathLst>
                  <a:path w="2201" h="2395" extrusionOk="0">
                    <a:moveTo>
                      <a:pt x="1364" y="0"/>
                    </a:moveTo>
                    <a:cubicBezTo>
                      <a:pt x="1303" y="0"/>
                      <a:pt x="1240" y="33"/>
                      <a:pt x="1176" y="106"/>
                    </a:cubicBezTo>
                    <a:cubicBezTo>
                      <a:pt x="1176" y="106"/>
                      <a:pt x="1" y="2162"/>
                      <a:pt x="941" y="2368"/>
                    </a:cubicBezTo>
                    <a:cubicBezTo>
                      <a:pt x="1013" y="2386"/>
                      <a:pt x="1080" y="2394"/>
                      <a:pt x="1143" y="2394"/>
                    </a:cubicBezTo>
                    <a:cubicBezTo>
                      <a:pt x="2200" y="2394"/>
                      <a:pt x="1883"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 name="Google Shape;378;p34"/>
          <p:cNvSpPr/>
          <p:nvPr/>
        </p:nvSpPr>
        <p:spPr>
          <a:xfrm>
            <a:off x="0" y="4020675"/>
            <a:ext cx="2582537" cy="1122737"/>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33"/>
        <p:cNvGrpSpPr/>
        <p:nvPr/>
      </p:nvGrpSpPr>
      <p:grpSpPr>
        <a:xfrm>
          <a:off x="0" y="0"/>
          <a:ext cx="0" cy="0"/>
          <a:chOff x="0" y="0"/>
          <a:chExt cx="0" cy="0"/>
        </a:xfrm>
      </p:grpSpPr>
      <p:sp>
        <p:nvSpPr>
          <p:cNvPr id="634" name="Google Shape;634;p46"/>
          <p:cNvSpPr txBox="1">
            <a:spLocks noGrp="1"/>
          </p:cNvSpPr>
          <p:nvPr>
            <p:ph type="title"/>
          </p:nvPr>
        </p:nvSpPr>
        <p:spPr>
          <a:xfrm>
            <a:off x="0" y="433007"/>
            <a:ext cx="8496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Tennessee, West Virginia have the highest gender gap in average number of unhealthy mental days from 2011-2018. Hawaii and Guam have the lowest</a:t>
            </a:r>
            <a:endParaRPr dirty="0"/>
          </a:p>
        </p:txBody>
      </p:sp>
      <p:pic>
        <p:nvPicPr>
          <p:cNvPr id="635" name="Google Shape;635;p46"/>
          <p:cNvPicPr preferRelativeResize="0"/>
          <p:nvPr/>
        </p:nvPicPr>
        <p:blipFill>
          <a:blip r:embed="rId3"/>
          <a:srcRect/>
          <a:stretch/>
        </p:blipFill>
        <p:spPr>
          <a:xfrm>
            <a:off x="1142323" y="1306307"/>
            <a:ext cx="6203017" cy="1747309"/>
          </a:xfrm>
          <a:prstGeom prst="rect">
            <a:avLst/>
          </a:prstGeom>
          <a:noFill/>
          <a:ln>
            <a:noFill/>
          </a:ln>
        </p:spPr>
      </p:pic>
      <p:pic>
        <p:nvPicPr>
          <p:cNvPr id="3" name="Picture 2" descr="Chart, line chart&#10;&#10;Description automatically generated">
            <a:extLst>
              <a:ext uri="{FF2B5EF4-FFF2-40B4-BE49-F238E27FC236}">
                <a16:creationId xmlns:a16="http://schemas.microsoft.com/office/drawing/2014/main" id="{499B23C8-B63B-478A-A8D6-37D892146BCC}"/>
              </a:ext>
            </a:extLst>
          </p:cNvPr>
          <p:cNvPicPr>
            <a:picLocks noChangeAspect="1"/>
          </p:cNvPicPr>
          <p:nvPr/>
        </p:nvPicPr>
        <p:blipFill>
          <a:blip r:embed="rId4"/>
          <a:stretch>
            <a:fillRect/>
          </a:stretch>
        </p:blipFill>
        <p:spPr>
          <a:xfrm>
            <a:off x="1142323" y="3053616"/>
            <a:ext cx="6203017" cy="20898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15"/>
        <p:cNvGrpSpPr/>
        <p:nvPr/>
      </p:nvGrpSpPr>
      <p:grpSpPr>
        <a:xfrm>
          <a:off x="0" y="0"/>
          <a:ext cx="0" cy="0"/>
          <a:chOff x="0" y="0"/>
          <a:chExt cx="0" cy="0"/>
        </a:xfrm>
      </p:grpSpPr>
      <p:sp>
        <p:nvSpPr>
          <p:cNvPr id="616" name="Google Shape;616;p43"/>
          <p:cNvSpPr txBox="1">
            <a:spLocks noGrp="1"/>
          </p:cNvSpPr>
          <p:nvPr>
            <p:ph type="title"/>
          </p:nvPr>
        </p:nvSpPr>
        <p:spPr>
          <a:xfrm>
            <a:off x="1284024" y="2540100"/>
            <a:ext cx="6785555"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00"/>
                </a:solidFill>
              </a:rPr>
              <a:t>Part 2.2 : Race matters when it comes to Mental Health</a:t>
            </a:r>
            <a:endParaRPr dirty="0">
              <a:solidFill>
                <a:srgbClr val="000000"/>
              </a:solidFill>
            </a:endParaRPr>
          </a:p>
        </p:txBody>
      </p:sp>
    </p:spTree>
    <p:extLst>
      <p:ext uri="{BB962C8B-B14F-4D97-AF65-F5344CB8AC3E}">
        <p14:creationId xmlns:p14="http://schemas.microsoft.com/office/powerpoint/2010/main" val="153467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40"/>
        <p:cNvGrpSpPr/>
        <p:nvPr/>
      </p:nvGrpSpPr>
      <p:grpSpPr>
        <a:xfrm>
          <a:off x="0" y="0"/>
          <a:ext cx="0" cy="0"/>
          <a:chOff x="0" y="0"/>
          <a:chExt cx="0" cy="0"/>
        </a:xfrm>
      </p:grpSpPr>
      <p:sp>
        <p:nvSpPr>
          <p:cNvPr id="641" name="Google Shape;641;p47"/>
          <p:cNvSpPr txBox="1">
            <a:spLocks noGrp="1"/>
          </p:cNvSpPr>
          <p:nvPr>
            <p:ph type="title"/>
          </p:nvPr>
        </p:nvSpPr>
        <p:spPr>
          <a:xfrm>
            <a:off x="104078" y="291759"/>
            <a:ext cx="8237034"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People of Color experienced 31.38% more unhealthy mental days per month in 2011. This gap decreased to 21.71% in 2018</a:t>
            </a:r>
            <a:endParaRPr dirty="0"/>
          </a:p>
        </p:txBody>
      </p:sp>
      <p:pic>
        <p:nvPicPr>
          <p:cNvPr id="642" name="Google Shape;642;p47"/>
          <p:cNvPicPr preferRelativeResize="0"/>
          <p:nvPr/>
        </p:nvPicPr>
        <p:blipFill>
          <a:blip r:embed="rId3"/>
          <a:srcRect/>
          <a:stretch/>
        </p:blipFill>
        <p:spPr>
          <a:xfrm>
            <a:off x="878237" y="1036332"/>
            <a:ext cx="3676742" cy="3913393"/>
          </a:xfrm>
          <a:prstGeom prst="rect">
            <a:avLst/>
          </a:prstGeom>
          <a:noFill/>
          <a:ln>
            <a:noFill/>
          </a:ln>
        </p:spPr>
      </p:pic>
      <p:pic>
        <p:nvPicPr>
          <p:cNvPr id="643" name="Google Shape;643;p47"/>
          <p:cNvPicPr preferRelativeResize="0"/>
          <p:nvPr/>
        </p:nvPicPr>
        <p:blipFill>
          <a:blip r:embed="rId4"/>
          <a:srcRect/>
          <a:stretch/>
        </p:blipFill>
        <p:spPr>
          <a:xfrm>
            <a:off x="5024565" y="1036332"/>
            <a:ext cx="3689432" cy="39133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40"/>
        <p:cNvGrpSpPr/>
        <p:nvPr/>
      </p:nvGrpSpPr>
      <p:grpSpPr>
        <a:xfrm>
          <a:off x="0" y="0"/>
          <a:ext cx="0" cy="0"/>
          <a:chOff x="0" y="0"/>
          <a:chExt cx="0" cy="0"/>
        </a:xfrm>
      </p:grpSpPr>
      <p:sp>
        <p:nvSpPr>
          <p:cNvPr id="641" name="Google Shape;641;p47"/>
          <p:cNvSpPr txBox="1">
            <a:spLocks noGrp="1"/>
          </p:cNvSpPr>
          <p:nvPr>
            <p:ph type="title"/>
          </p:nvPr>
        </p:nvSpPr>
        <p:spPr>
          <a:xfrm>
            <a:off x="59473" y="133815"/>
            <a:ext cx="8408020" cy="7914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Multiracial population reported have 75.9% more unhealthy mental days per month than White population in 2011</a:t>
            </a:r>
            <a:endParaRPr dirty="0"/>
          </a:p>
        </p:txBody>
      </p:sp>
      <p:pic>
        <p:nvPicPr>
          <p:cNvPr id="642" name="Google Shape;642;p47"/>
          <p:cNvPicPr preferRelativeResize="0"/>
          <p:nvPr/>
        </p:nvPicPr>
        <p:blipFill>
          <a:blip r:embed="rId3"/>
          <a:srcRect/>
          <a:stretch/>
        </p:blipFill>
        <p:spPr>
          <a:xfrm>
            <a:off x="878237" y="1036332"/>
            <a:ext cx="3676742" cy="3913393"/>
          </a:xfrm>
          <a:prstGeom prst="rect">
            <a:avLst/>
          </a:prstGeom>
          <a:noFill/>
          <a:ln>
            <a:noFill/>
          </a:ln>
        </p:spPr>
      </p:pic>
      <p:pic>
        <p:nvPicPr>
          <p:cNvPr id="643" name="Google Shape;643;p47"/>
          <p:cNvPicPr preferRelativeResize="0"/>
          <p:nvPr/>
        </p:nvPicPr>
        <p:blipFill>
          <a:blip r:embed="rId4"/>
          <a:srcRect/>
          <a:stretch/>
        </p:blipFill>
        <p:spPr>
          <a:xfrm>
            <a:off x="5024565" y="1077143"/>
            <a:ext cx="3689432" cy="3831770"/>
          </a:xfrm>
          <a:prstGeom prst="rect">
            <a:avLst/>
          </a:prstGeom>
          <a:noFill/>
          <a:ln>
            <a:noFill/>
          </a:ln>
        </p:spPr>
      </p:pic>
    </p:spTree>
    <p:extLst>
      <p:ext uri="{BB962C8B-B14F-4D97-AF65-F5344CB8AC3E}">
        <p14:creationId xmlns:p14="http://schemas.microsoft.com/office/powerpoint/2010/main" val="341272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40"/>
        <p:cNvGrpSpPr/>
        <p:nvPr/>
      </p:nvGrpSpPr>
      <p:grpSpPr>
        <a:xfrm>
          <a:off x="0" y="0"/>
          <a:ext cx="0" cy="0"/>
          <a:chOff x="0" y="0"/>
          <a:chExt cx="0" cy="0"/>
        </a:xfrm>
      </p:grpSpPr>
      <p:sp>
        <p:nvSpPr>
          <p:cNvPr id="641" name="Google Shape;641;p47"/>
          <p:cNvSpPr txBox="1">
            <a:spLocks noGrp="1"/>
          </p:cNvSpPr>
          <p:nvPr>
            <p:ph type="title"/>
          </p:nvPr>
        </p:nvSpPr>
        <p:spPr>
          <a:xfrm>
            <a:off x="59473" y="133815"/>
            <a:ext cx="8408020" cy="7914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Heterogeneity In Experience Of Being A POC Across States</a:t>
            </a:r>
          </a:p>
        </p:txBody>
      </p:sp>
      <p:pic>
        <p:nvPicPr>
          <p:cNvPr id="3" name="Picture 2" descr="Chart, line chart&#10;&#10;Description automatically generated">
            <a:extLst>
              <a:ext uri="{FF2B5EF4-FFF2-40B4-BE49-F238E27FC236}">
                <a16:creationId xmlns:a16="http://schemas.microsoft.com/office/drawing/2014/main" id="{3E4E77A9-61D2-4707-A2CC-E11BF4ECC555}"/>
              </a:ext>
            </a:extLst>
          </p:cNvPr>
          <p:cNvPicPr>
            <a:picLocks noChangeAspect="1"/>
          </p:cNvPicPr>
          <p:nvPr/>
        </p:nvPicPr>
        <p:blipFill>
          <a:blip r:embed="rId3"/>
          <a:stretch>
            <a:fillRect/>
          </a:stretch>
        </p:blipFill>
        <p:spPr>
          <a:xfrm>
            <a:off x="1506810" y="925307"/>
            <a:ext cx="6306478" cy="4103737"/>
          </a:xfrm>
          <a:prstGeom prst="rect">
            <a:avLst/>
          </a:prstGeom>
        </p:spPr>
      </p:pic>
    </p:spTree>
    <p:extLst>
      <p:ext uri="{BB962C8B-B14F-4D97-AF65-F5344CB8AC3E}">
        <p14:creationId xmlns:p14="http://schemas.microsoft.com/office/powerpoint/2010/main" val="240096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00"/>
        <p:cNvGrpSpPr/>
        <p:nvPr/>
      </p:nvGrpSpPr>
      <p:grpSpPr>
        <a:xfrm>
          <a:off x="0" y="0"/>
          <a:ext cx="0" cy="0"/>
          <a:chOff x="0" y="0"/>
          <a:chExt cx="0" cy="0"/>
        </a:xfrm>
      </p:grpSpPr>
      <p:sp>
        <p:nvSpPr>
          <p:cNvPr id="701" name="Google Shape;701;p55"/>
          <p:cNvSpPr txBox="1">
            <a:spLocks noGrp="1"/>
          </p:cNvSpPr>
          <p:nvPr>
            <p:ph type="title"/>
          </p:nvPr>
        </p:nvSpPr>
        <p:spPr>
          <a:xfrm>
            <a:off x="1284025" y="2540100"/>
            <a:ext cx="4838700"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Part 3 Relation Between Mental Health and Well Being &amp; Access to Care</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05"/>
        <p:cNvGrpSpPr/>
        <p:nvPr/>
      </p:nvGrpSpPr>
      <p:grpSpPr>
        <a:xfrm>
          <a:off x="0" y="0"/>
          <a:ext cx="0" cy="0"/>
          <a:chOff x="0" y="0"/>
          <a:chExt cx="0" cy="0"/>
        </a:xfrm>
      </p:grpSpPr>
      <p:sp>
        <p:nvSpPr>
          <p:cNvPr id="706" name="Google Shape;706;p56"/>
          <p:cNvSpPr txBox="1">
            <a:spLocks noGrp="1"/>
          </p:cNvSpPr>
          <p:nvPr>
            <p:ph type="title"/>
          </p:nvPr>
        </p:nvSpPr>
        <p:spPr>
          <a:xfrm>
            <a:off x="1474850" y="433000"/>
            <a:ext cx="64455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Strong Negative Correlation between Mentally Unhealthy Days and State Well -Being Index</a:t>
            </a:r>
            <a:endParaRPr dirty="0"/>
          </a:p>
        </p:txBody>
      </p:sp>
      <p:pic>
        <p:nvPicPr>
          <p:cNvPr id="707" name="Google Shape;707;p56"/>
          <p:cNvPicPr preferRelativeResize="0"/>
          <p:nvPr/>
        </p:nvPicPr>
        <p:blipFill>
          <a:blip r:embed="rId3">
            <a:alphaModFix/>
          </a:blip>
          <a:stretch>
            <a:fillRect/>
          </a:stretch>
        </p:blipFill>
        <p:spPr>
          <a:xfrm>
            <a:off x="1474850" y="1077707"/>
            <a:ext cx="6087499" cy="3913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11"/>
        <p:cNvGrpSpPr/>
        <p:nvPr/>
      </p:nvGrpSpPr>
      <p:grpSpPr>
        <a:xfrm>
          <a:off x="0" y="0"/>
          <a:ext cx="0" cy="0"/>
          <a:chOff x="0" y="0"/>
          <a:chExt cx="0" cy="0"/>
        </a:xfrm>
      </p:grpSpPr>
      <p:sp>
        <p:nvSpPr>
          <p:cNvPr id="712" name="Google Shape;712;p57"/>
          <p:cNvSpPr txBox="1">
            <a:spLocks noGrp="1"/>
          </p:cNvSpPr>
          <p:nvPr>
            <p:ph type="title"/>
          </p:nvPr>
        </p:nvSpPr>
        <p:spPr>
          <a:xfrm>
            <a:off x="1474850" y="433000"/>
            <a:ext cx="64455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Strong Positive Correlation between Mentally Unhealthy Days and State Financial Rank</a:t>
            </a:r>
            <a:endParaRPr dirty="0"/>
          </a:p>
        </p:txBody>
      </p:sp>
      <p:pic>
        <p:nvPicPr>
          <p:cNvPr id="713" name="Google Shape;713;p57"/>
          <p:cNvPicPr preferRelativeResize="0"/>
          <p:nvPr/>
        </p:nvPicPr>
        <p:blipFill>
          <a:blip r:embed="rId3">
            <a:alphaModFix/>
          </a:blip>
          <a:stretch>
            <a:fillRect/>
          </a:stretch>
        </p:blipFill>
        <p:spPr>
          <a:xfrm>
            <a:off x="1773450" y="1163000"/>
            <a:ext cx="6087511" cy="391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17"/>
        <p:cNvGrpSpPr/>
        <p:nvPr/>
      </p:nvGrpSpPr>
      <p:grpSpPr>
        <a:xfrm>
          <a:off x="0" y="0"/>
          <a:ext cx="0" cy="0"/>
          <a:chOff x="0" y="0"/>
          <a:chExt cx="0" cy="0"/>
        </a:xfrm>
      </p:grpSpPr>
      <p:sp>
        <p:nvSpPr>
          <p:cNvPr id="718" name="Google Shape;718;p58"/>
          <p:cNvSpPr txBox="1">
            <a:spLocks noGrp="1"/>
          </p:cNvSpPr>
          <p:nvPr>
            <p:ph type="title"/>
          </p:nvPr>
        </p:nvSpPr>
        <p:spPr>
          <a:xfrm>
            <a:off x="1474850" y="433000"/>
            <a:ext cx="64455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Positive Correlation between Mentally Unhealthy Days and State Community Rank </a:t>
            </a:r>
            <a:endParaRPr dirty="0"/>
          </a:p>
        </p:txBody>
      </p:sp>
      <p:pic>
        <p:nvPicPr>
          <p:cNvPr id="719" name="Google Shape;719;p58"/>
          <p:cNvPicPr preferRelativeResize="0"/>
          <p:nvPr/>
        </p:nvPicPr>
        <p:blipFill>
          <a:blip r:embed="rId3">
            <a:alphaModFix/>
          </a:blip>
          <a:stretch>
            <a:fillRect/>
          </a:stretch>
        </p:blipFill>
        <p:spPr>
          <a:xfrm>
            <a:off x="1528250" y="1150825"/>
            <a:ext cx="6087511" cy="391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23"/>
        <p:cNvGrpSpPr/>
        <p:nvPr/>
      </p:nvGrpSpPr>
      <p:grpSpPr>
        <a:xfrm>
          <a:off x="0" y="0"/>
          <a:ext cx="0" cy="0"/>
          <a:chOff x="0" y="0"/>
          <a:chExt cx="0" cy="0"/>
        </a:xfrm>
      </p:grpSpPr>
      <p:sp>
        <p:nvSpPr>
          <p:cNvPr id="724" name="Google Shape;724;p59"/>
          <p:cNvSpPr txBox="1">
            <a:spLocks noGrp="1"/>
          </p:cNvSpPr>
          <p:nvPr>
            <p:ph type="title"/>
          </p:nvPr>
        </p:nvSpPr>
        <p:spPr>
          <a:xfrm>
            <a:off x="881625" y="433000"/>
            <a:ext cx="75021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Almost No Correlation between Mentally Unhealthy Days and Social, Purpose and Physical Rank </a:t>
            </a:r>
            <a:endParaRPr/>
          </a:p>
        </p:txBody>
      </p:sp>
      <p:pic>
        <p:nvPicPr>
          <p:cNvPr id="725" name="Google Shape;725;p59"/>
          <p:cNvPicPr preferRelativeResize="0"/>
          <p:nvPr/>
        </p:nvPicPr>
        <p:blipFill>
          <a:blip r:embed="rId3">
            <a:alphaModFix/>
          </a:blip>
          <a:stretch>
            <a:fillRect/>
          </a:stretch>
        </p:blipFill>
        <p:spPr>
          <a:xfrm>
            <a:off x="432700" y="1296025"/>
            <a:ext cx="4075587" cy="2620025"/>
          </a:xfrm>
          <a:prstGeom prst="rect">
            <a:avLst/>
          </a:prstGeom>
          <a:noFill/>
          <a:ln>
            <a:noFill/>
          </a:ln>
        </p:spPr>
      </p:pic>
      <p:pic>
        <p:nvPicPr>
          <p:cNvPr id="726" name="Google Shape;726;p59"/>
          <p:cNvPicPr preferRelativeResize="0"/>
          <p:nvPr/>
        </p:nvPicPr>
        <p:blipFill>
          <a:blip r:embed="rId4">
            <a:alphaModFix/>
          </a:blip>
          <a:stretch>
            <a:fillRect/>
          </a:stretch>
        </p:blipFill>
        <p:spPr>
          <a:xfrm>
            <a:off x="4836550" y="1322925"/>
            <a:ext cx="3991925" cy="256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492"/>
        <p:cNvGrpSpPr/>
        <p:nvPr/>
      </p:nvGrpSpPr>
      <p:grpSpPr>
        <a:xfrm>
          <a:off x="0" y="0"/>
          <a:ext cx="0" cy="0"/>
          <a:chOff x="0" y="0"/>
          <a:chExt cx="0" cy="0"/>
        </a:xfrm>
      </p:grpSpPr>
      <p:sp>
        <p:nvSpPr>
          <p:cNvPr id="493" name="Google Shape;493;p37"/>
          <p:cNvSpPr txBox="1">
            <a:spLocks noGrp="1"/>
          </p:cNvSpPr>
          <p:nvPr>
            <p:ph type="title"/>
          </p:nvPr>
        </p:nvSpPr>
        <p:spPr>
          <a:xfrm>
            <a:off x="837900" y="2885725"/>
            <a:ext cx="3964500"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 </a:t>
            </a:r>
            <a:endParaRPr/>
          </a:p>
          <a:p>
            <a:pPr marL="0" lvl="0" indent="0" algn="l" rtl="0">
              <a:spcBef>
                <a:spcPts val="0"/>
              </a:spcBef>
              <a:spcAft>
                <a:spcPts val="0"/>
              </a:spcAft>
              <a:buNone/>
            </a:pPr>
            <a:r>
              <a:rPr lang="en"/>
              <a:t>AND DATA</a:t>
            </a:r>
            <a:endParaRPr/>
          </a:p>
        </p:txBody>
      </p:sp>
      <p:sp>
        <p:nvSpPr>
          <p:cNvPr id="494" name="Google Shape;494;p37"/>
          <p:cNvSpPr txBox="1">
            <a:spLocks noGrp="1"/>
          </p:cNvSpPr>
          <p:nvPr>
            <p:ph type="title" idx="2"/>
          </p:nvPr>
        </p:nvSpPr>
        <p:spPr>
          <a:xfrm>
            <a:off x="1284025" y="1443088"/>
            <a:ext cx="1889100" cy="10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95" name="Google Shape;495;p37"/>
          <p:cNvGrpSpPr/>
          <p:nvPr/>
        </p:nvGrpSpPr>
        <p:grpSpPr>
          <a:xfrm>
            <a:off x="4656775" y="283250"/>
            <a:ext cx="5419882" cy="4860125"/>
            <a:chOff x="4656775" y="283250"/>
            <a:chExt cx="5419882" cy="4860125"/>
          </a:xfrm>
        </p:grpSpPr>
        <p:sp>
          <p:nvSpPr>
            <p:cNvPr id="496" name="Google Shape;496;p37"/>
            <p:cNvSpPr/>
            <p:nvPr/>
          </p:nvSpPr>
          <p:spPr>
            <a:xfrm>
              <a:off x="4656775" y="283250"/>
              <a:ext cx="5419882" cy="470868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37"/>
            <p:cNvGrpSpPr/>
            <p:nvPr/>
          </p:nvGrpSpPr>
          <p:grpSpPr>
            <a:xfrm>
              <a:off x="4866907" y="1342173"/>
              <a:ext cx="3849614" cy="3801202"/>
              <a:chOff x="1333425" y="353341"/>
              <a:chExt cx="4746750" cy="4687634"/>
            </a:xfrm>
          </p:grpSpPr>
          <p:sp>
            <p:nvSpPr>
              <p:cNvPr id="498" name="Google Shape;498;p37"/>
              <p:cNvSpPr/>
              <p:nvPr/>
            </p:nvSpPr>
            <p:spPr>
              <a:xfrm>
                <a:off x="2284950" y="1999775"/>
                <a:ext cx="535325" cy="1007900"/>
              </a:xfrm>
              <a:custGeom>
                <a:avLst/>
                <a:gdLst/>
                <a:ahLst/>
                <a:cxnLst/>
                <a:rect l="l" t="t" r="r" b="b"/>
                <a:pathLst>
                  <a:path w="21413" h="40316" extrusionOk="0">
                    <a:moveTo>
                      <a:pt x="5323" y="0"/>
                    </a:moveTo>
                    <a:cubicBezTo>
                      <a:pt x="2284" y="0"/>
                      <a:pt x="1" y="7947"/>
                      <a:pt x="5576" y="23160"/>
                    </a:cubicBezTo>
                    <a:cubicBezTo>
                      <a:pt x="7055" y="27810"/>
                      <a:pt x="9275" y="32143"/>
                      <a:pt x="12022" y="36158"/>
                    </a:cubicBezTo>
                    <a:cubicBezTo>
                      <a:pt x="14253" y="39133"/>
                      <a:pt x="16012" y="40316"/>
                      <a:pt x="17322" y="40316"/>
                    </a:cubicBezTo>
                    <a:cubicBezTo>
                      <a:pt x="21413" y="40316"/>
                      <a:pt x="21147" y="28804"/>
                      <a:pt x="17306" y="24323"/>
                    </a:cubicBezTo>
                    <a:cubicBezTo>
                      <a:pt x="12233" y="18405"/>
                      <a:pt x="8535" y="1603"/>
                      <a:pt x="6421" y="335"/>
                    </a:cubicBezTo>
                    <a:cubicBezTo>
                      <a:pt x="6053" y="111"/>
                      <a:pt x="5682" y="0"/>
                      <a:pt x="5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1333425" y="1985275"/>
                <a:ext cx="2277125" cy="3055700"/>
              </a:xfrm>
              <a:custGeom>
                <a:avLst/>
                <a:gdLst/>
                <a:ahLst/>
                <a:cxnLst/>
                <a:rect l="l" t="t" r="r" b="b"/>
                <a:pathLst>
                  <a:path w="91085" h="122228" extrusionOk="0">
                    <a:moveTo>
                      <a:pt x="9033" y="0"/>
                    </a:moveTo>
                    <a:cubicBezTo>
                      <a:pt x="4916" y="0"/>
                      <a:pt x="1" y="11698"/>
                      <a:pt x="9822" y="32089"/>
                    </a:cubicBezTo>
                    <a:cubicBezTo>
                      <a:pt x="18698" y="50264"/>
                      <a:pt x="40890" y="54491"/>
                      <a:pt x="45856" y="66961"/>
                    </a:cubicBezTo>
                    <a:cubicBezTo>
                      <a:pt x="50717" y="79430"/>
                      <a:pt x="43637" y="122228"/>
                      <a:pt x="43637" y="122228"/>
                    </a:cubicBezTo>
                    <a:lnTo>
                      <a:pt x="91084" y="122228"/>
                    </a:lnTo>
                    <a:cubicBezTo>
                      <a:pt x="91084" y="122228"/>
                      <a:pt x="88125" y="61994"/>
                      <a:pt x="77030" y="45298"/>
                    </a:cubicBezTo>
                    <a:cubicBezTo>
                      <a:pt x="65934" y="28601"/>
                      <a:pt x="53253" y="21733"/>
                      <a:pt x="50189" y="14758"/>
                    </a:cubicBezTo>
                    <a:cubicBezTo>
                      <a:pt x="49520" y="13237"/>
                      <a:pt x="48656" y="12550"/>
                      <a:pt x="47826" y="12550"/>
                    </a:cubicBezTo>
                    <a:cubicBezTo>
                      <a:pt x="44854" y="12550"/>
                      <a:pt x="42336" y="21371"/>
                      <a:pt x="50928" y="32194"/>
                    </a:cubicBezTo>
                    <a:cubicBezTo>
                      <a:pt x="50928" y="32194"/>
                      <a:pt x="48354" y="37197"/>
                      <a:pt x="42374" y="37197"/>
                    </a:cubicBezTo>
                    <a:cubicBezTo>
                      <a:pt x="36989" y="37197"/>
                      <a:pt x="28841" y="33140"/>
                      <a:pt x="17324" y="17717"/>
                    </a:cubicBezTo>
                    <a:cubicBezTo>
                      <a:pt x="17324" y="17717"/>
                      <a:pt x="11935" y="1866"/>
                      <a:pt x="10561" y="598"/>
                    </a:cubicBezTo>
                    <a:cubicBezTo>
                      <a:pt x="10088" y="197"/>
                      <a:pt x="9567"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472400" y="2368725"/>
                <a:ext cx="142175" cy="182375"/>
              </a:xfrm>
              <a:custGeom>
                <a:avLst/>
                <a:gdLst/>
                <a:ahLst/>
                <a:cxnLst/>
                <a:rect l="l" t="t" r="r" b="b"/>
                <a:pathLst>
                  <a:path w="5687" h="7295" extrusionOk="0">
                    <a:moveTo>
                      <a:pt x="3286" y="0"/>
                    </a:moveTo>
                    <a:cubicBezTo>
                      <a:pt x="2725" y="0"/>
                      <a:pt x="4304" y="6187"/>
                      <a:pt x="2898" y="6187"/>
                    </a:cubicBezTo>
                    <a:cubicBezTo>
                      <a:pt x="2877" y="6187"/>
                      <a:pt x="2856" y="6186"/>
                      <a:pt x="2833" y="6183"/>
                    </a:cubicBezTo>
                    <a:cubicBezTo>
                      <a:pt x="1311" y="5993"/>
                      <a:pt x="560" y="1350"/>
                      <a:pt x="271" y="1350"/>
                    </a:cubicBezTo>
                    <a:cubicBezTo>
                      <a:pt x="239" y="1350"/>
                      <a:pt x="213" y="1407"/>
                      <a:pt x="192" y="1534"/>
                    </a:cubicBezTo>
                    <a:cubicBezTo>
                      <a:pt x="0" y="2682"/>
                      <a:pt x="1195" y="7295"/>
                      <a:pt x="2991" y="7295"/>
                    </a:cubicBezTo>
                    <a:cubicBezTo>
                      <a:pt x="3179" y="7295"/>
                      <a:pt x="3373" y="7244"/>
                      <a:pt x="3573" y="7134"/>
                    </a:cubicBezTo>
                    <a:cubicBezTo>
                      <a:pt x="5686" y="5866"/>
                      <a:pt x="3573" y="266"/>
                      <a:pt x="3573" y="266"/>
                    </a:cubicBezTo>
                    <a:cubicBezTo>
                      <a:pt x="3444" y="83"/>
                      <a:pt x="335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431750" y="2182025"/>
                <a:ext cx="165725" cy="216550"/>
              </a:xfrm>
              <a:custGeom>
                <a:avLst/>
                <a:gdLst/>
                <a:ahLst/>
                <a:cxnLst/>
                <a:rect l="l" t="t" r="r" b="b"/>
                <a:pathLst>
                  <a:path w="6629" h="8662" extrusionOk="0">
                    <a:moveTo>
                      <a:pt x="3961" y="0"/>
                    </a:moveTo>
                    <a:cubicBezTo>
                      <a:pt x="3317" y="0"/>
                      <a:pt x="5083" y="7319"/>
                      <a:pt x="3448" y="7319"/>
                    </a:cubicBezTo>
                    <a:cubicBezTo>
                      <a:pt x="3417" y="7319"/>
                      <a:pt x="3386" y="7316"/>
                      <a:pt x="3353" y="7311"/>
                    </a:cubicBezTo>
                    <a:cubicBezTo>
                      <a:pt x="1457" y="7027"/>
                      <a:pt x="752" y="1473"/>
                      <a:pt x="398" y="1473"/>
                    </a:cubicBezTo>
                    <a:cubicBezTo>
                      <a:pt x="357" y="1473"/>
                      <a:pt x="321" y="1547"/>
                      <a:pt x="288" y="1710"/>
                    </a:cubicBezTo>
                    <a:cubicBezTo>
                      <a:pt x="1" y="3147"/>
                      <a:pt x="1275" y="8661"/>
                      <a:pt x="3404" y="8661"/>
                    </a:cubicBezTo>
                    <a:cubicBezTo>
                      <a:pt x="3625" y="8661"/>
                      <a:pt x="3854" y="8602"/>
                      <a:pt x="4092" y="8473"/>
                    </a:cubicBezTo>
                    <a:cubicBezTo>
                      <a:pt x="6628" y="6994"/>
                      <a:pt x="4304" y="337"/>
                      <a:pt x="4304" y="337"/>
                    </a:cubicBezTo>
                    <a:cubicBezTo>
                      <a:pt x="4149" y="104"/>
                      <a:pt x="4038" y="0"/>
                      <a:pt x="3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2720225" y="2742950"/>
                <a:ext cx="127675" cy="115000"/>
              </a:xfrm>
              <a:custGeom>
                <a:avLst/>
                <a:gdLst/>
                <a:ahLst/>
                <a:cxnLst/>
                <a:rect l="l" t="t" r="r" b="b"/>
                <a:pathLst>
                  <a:path w="5107" h="4600" extrusionOk="0">
                    <a:moveTo>
                      <a:pt x="4864" y="1"/>
                    </a:moveTo>
                    <a:cubicBezTo>
                      <a:pt x="4462" y="1"/>
                      <a:pt x="3425" y="683"/>
                      <a:pt x="2008" y="1887"/>
                    </a:cubicBezTo>
                    <a:cubicBezTo>
                      <a:pt x="0" y="3789"/>
                      <a:pt x="212" y="4423"/>
                      <a:pt x="212" y="4423"/>
                    </a:cubicBezTo>
                    <a:cubicBezTo>
                      <a:pt x="188" y="4545"/>
                      <a:pt x="226" y="4599"/>
                      <a:pt x="313" y="4599"/>
                    </a:cubicBezTo>
                    <a:cubicBezTo>
                      <a:pt x="989" y="4599"/>
                      <a:pt x="4593" y="1356"/>
                      <a:pt x="4967" y="514"/>
                    </a:cubicBezTo>
                    <a:cubicBezTo>
                      <a:pt x="5106" y="165"/>
                      <a:pt x="5062" y="1"/>
                      <a:pt x="4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2750525" y="2784950"/>
                <a:ext cx="134150" cy="118825"/>
              </a:xfrm>
              <a:custGeom>
                <a:avLst/>
                <a:gdLst/>
                <a:ahLst/>
                <a:cxnLst/>
                <a:rect l="l" t="t" r="r" b="b"/>
                <a:pathLst>
                  <a:path w="5366" h="4753" extrusionOk="0">
                    <a:moveTo>
                      <a:pt x="4866" y="1"/>
                    </a:moveTo>
                    <a:cubicBezTo>
                      <a:pt x="3995" y="1"/>
                      <a:pt x="162" y="4012"/>
                      <a:pt x="162" y="4012"/>
                    </a:cubicBezTo>
                    <a:cubicBezTo>
                      <a:pt x="1" y="4536"/>
                      <a:pt x="94" y="4753"/>
                      <a:pt x="347" y="4753"/>
                    </a:cubicBezTo>
                    <a:cubicBezTo>
                      <a:pt x="1419" y="4753"/>
                      <a:pt x="5365" y="871"/>
                      <a:pt x="5023" y="102"/>
                    </a:cubicBezTo>
                    <a:cubicBezTo>
                      <a:pt x="4997" y="33"/>
                      <a:pt x="4943" y="1"/>
                      <a:pt x="4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802800" y="2820725"/>
                <a:ext cx="125750" cy="117875"/>
              </a:xfrm>
              <a:custGeom>
                <a:avLst/>
                <a:gdLst/>
                <a:ahLst/>
                <a:cxnLst/>
                <a:rect l="l" t="t" r="r" b="b"/>
                <a:pathLst>
                  <a:path w="5030" h="4715" extrusionOk="0">
                    <a:moveTo>
                      <a:pt x="3981" y="1"/>
                    </a:moveTo>
                    <a:cubicBezTo>
                      <a:pt x="3208" y="1"/>
                      <a:pt x="290" y="3954"/>
                      <a:pt x="290" y="3954"/>
                    </a:cubicBezTo>
                    <a:cubicBezTo>
                      <a:pt x="0" y="4493"/>
                      <a:pt x="15" y="4715"/>
                      <a:pt x="217" y="4715"/>
                    </a:cubicBezTo>
                    <a:cubicBezTo>
                      <a:pt x="1045" y="4715"/>
                      <a:pt x="5029" y="979"/>
                      <a:pt x="4095" y="44"/>
                    </a:cubicBezTo>
                    <a:cubicBezTo>
                      <a:pt x="4065" y="15"/>
                      <a:pt x="402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71425" y="2844625"/>
                <a:ext cx="127625" cy="116350"/>
              </a:xfrm>
              <a:custGeom>
                <a:avLst/>
                <a:gdLst/>
                <a:ahLst/>
                <a:cxnLst/>
                <a:rect l="l" t="t" r="r" b="b"/>
                <a:pathLst>
                  <a:path w="5105" h="4654" extrusionOk="0">
                    <a:moveTo>
                      <a:pt x="4876" y="0"/>
                    </a:moveTo>
                    <a:cubicBezTo>
                      <a:pt x="4487" y="0"/>
                      <a:pt x="3469" y="658"/>
                      <a:pt x="2114" y="1942"/>
                    </a:cubicBezTo>
                    <a:cubicBezTo>
                      <a:pt x="0" y="3844"/>
                      <a:pt x="212" y="4478"/>
                      <a:pt x="212" y="4478"/>
                    </a:cubicBezTo>
                    <a:cubicBezTo>
                      <a:pt x="187" y="4599"/>
                      <a:pt x="226" y="4653"/>
                      <a:pt x="313" y="4653"/>
                    </a:cubicBezTo>
                    <a:cubicBezTo>
                      <a:pt x="987" y="4653"/>
                      <a:pt x="4593" y="1398"/>
                      <a:pt x="4967" y="462"/>
                    </a:cubicBezTo>
                    <a:cubicBezTo>
                      <a:pt x="5104" y="153"/>
                      <a:pt x="5063" y="0"/>
                      <a:pt x="4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722800" y="2895300"/>
                <a:ext cx="134675" cy="117050"/>
              </a:xfrm>
              <a:custGeom>
                <a:avLst/>
                <a:gdLst/>
                <a:ahLst/>
                <a:cxnLst/>
                <a:rect l="l" t="t" r="r" b="b"/>
                <a:pathLst>
                  <a:path w="5387" h="4682" extrusionOk="0">
                    <a:moveTo>
                      <a:pt x="4944" y="0"/>
                    </a:moveTo>
                    <a:cubicBezTo>
                      <a:pt x="4007" y="0"/>
                      <a:pt x="164" y="3930"/>
                      <a:pt x="164" y="3930"/>
                    </a:cubicBezTo>
                    <a:cubicBezTo>
                      <a:pt x="1" y="4463"/>
                      <a:pt x="99" y="4682"/>
                      <a:pt x="361" y="4682"/>
                    </a:cubicBezTo>
                    <a:cubicBezTo>
                      <a:pt x="1452" y="4682"/>
                      <a:pt x="5387" y="893"/>
                      <a:pt x="5131" y="126"/>
                    </a:cubicBezTo>
                    <a:cubicBezTo>
                      <a:pt x="5102" y="39"/>
                      <a:pt x="5038" y="0"/>
                      <a:pt x="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806500" y="2945350"/>
                <a:ext cx="110000" cy="131875"/>
              </a:xfrm>
              <a:custGeom>
                <a:avLst/>
                <a:gdLst/>
                <a:ahLst/>
                <a:cxnLst/>
                <a:rect l="l" t="t" r="r" b="b"/>
                <a:pathLst>
                  <a:path w="4400" h="5275" extrusionOk="0">
                    <a:moveTo>
                      <a:pt x="3291" y="0"/>
                    </a:moveTo>
                    <a:cubicBezTo>
                      <a:pt x="2624" y="0"/>
                      <a:pt x="198" y="4464"/>
                      <a:pt x="198" y="4464"/>
                    </a:cubicBezTo>
                    <a:cubicBezTo>
                      <a:pt x="0" y="5037"/>
                      <a:pt x="32" y="5274"/>
                      <a:pt x="205" y="5274"/>
                    </a:cubicBezTo>
                    <a:cubicBezTo>
                      <a:pt x="960" y="5274"/>
                      <a:pt x="4399" y="799"/>
                      <a:pt x="3368" y="26"/>
                    </a:cubicBezTo>
                    <a:cubicBezTo>
                      <a:pt x="3346" y="8"/>
                      <a:pt x="3320"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603550" y="1785000"/>
                <a:ext cx="1186500" cy="1284000"/>
              </a:xfrm>
              <a:custGeom>
                <a:avLst/>
                <a:gdLst/>
                <a:ahLst/>
                <a:cxnLst/>
                <a:rect l="l" t="t" r="r" b="b"/>
                <a:pathLst>
                  <a:path w="47460" h="51360" extrusionOk="0">
                    <a:moveTo>
                      <a:pt x="20819" y="1"/>
                    </a:moveTo>
                    <a:cubicBezTo>
                      <a:pt x="13039" y="1"/>
                      <a:pt x="16143" y="19034"/>
                      <a:pt x="20046" y="28687"/>
                    </a:cubicBezTo>
                    <a:cubicBezTo>
                      <a:pt x="20859" y="30704"/>
                      <a:pt x="21637" y="32403"/>
                      <a:pt x="22372" y="33834"/>
                    </a:cubicBezTo>
                    <a:lnTo>
                      <a:pt x="22372" y="33834"/>
                    </a:lnTo>
                    <a:cubicBezTo>
                      <a:pt x="19950" y="30723"/>
                      <a:pt x="17446" y="26992"/>
                      <a:pt x="15924" y="23298"/>
                    </a:cubicBezTo>
                    <a:cubicBezTo>
                      <a:pt x="12543" y="14844"/>
                      <a:pt x="11803" y="3220"/>
                      <a:pt x="10324" y="3008"/>
                    </a:cubicBezTo>
                    <a:cubicBezTo>
                      <a:pt x="10165" y="2987"/>
                      <a:pt x="10007" y="2977"/>
                      <a:pt x="9851" y="2977"/>
                    </a:cubicBezTo>
                    <a:cubicBezTo>
                      <a:pt x="3780" y="2977"/>
                      <a:pt x="0" y="18741"/>
                      <a:pt x="9478" y="30589"/>
                    </a:cubicBezTo>
                    <a:cubicBezTo>
                      <a:pt x="9478" y="30589"/>
                      <a:pt x="18461" y="47180"/>
                      <a:pt x="42343" y="51301"/>
                    </a:cubicBezTo>
                    <a:cubicBezTo>
                      <a:pt x="42581" y="51341"/>
                      <a:pt x="42797" y="51360"/>
                      <a:pt x="42992" y="51360"/>
                    </a:cubicBezTo>
                    <a:cubicBezTo>
                      <a:pt x="47460" y="51360"/>
                      <a:pt x="40828" y="41319"/>
                      <a:pt x="40018" y="40205"/>
                    </a:cubicBezTo>
                    <a:cubicBezTo>
                      <a:pt x="38010" y="38092"/>
                      <a:pt x="36319" y="35661"/>
                      <a:pt x="34840" y="33020"/>
                    </a:cubicBezTo>
                    <a:cubicBezTo>
                      <a:pt x="22053" y="11885"/>
                      <a:pt x="24273" y="472"/>
                      <a:pt x="21525" y="50"/>
                    </a:cubicBezTo>
                    <a:cubicBezTo>
                      <a:pt x="21280" y="17"/>
                      <a:pt x="21045" y="1"/>
                      <a:pt x="20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591000" y="1999775"/>
                <a:ext cx="532950" cy="1007900"/>
              </a:xfrm>
              <a:custGeom>
                <a:avLst/>
                <a:gdLst/>
                <a:ahLst/>
                <a:cxnLst/>
                <a:rect l="l" t="t" r="r" b="b"/>
                <a:pathLst>
                  <a:path w="21318" h="40316" extrusionOk="0">
                    <a:moveTo>
                      <a:pt x="16087" y="0"/>
                    </a:moveTo>
                    <a:cubicBezTo>
                      <a:pt x="15729" y="0"/>
                      <a:pt x="15360" y="111"/>
                      <a:pt x="14991" y="335"/>
                    </a:cubicBezTo>
                    <a:cubicBezTo>
                      <a:pt x="12772" y="1603"/>
                      <a:pt x="9074" y="18405"/>
                      <a:pt x="4107" y="24323"/>
                    </a:cubicBezTo>
                    <a:cubicBezTo>
                      <a:pt x="266" y="28804"/>
                      <a:pt x="0" y="40316"/>
                      <a:pt x="4090" y="40316"/>
                    </a:cubicBezTo>
                    <a:cubicBezTo>
                      <a:pt x="5401" y="40316"/>
                      <a:pt x="7159" y="39133"/>
                      <a:pt x="9391" y="36158"/>
                    </a:cubicBezTo>
                    <a:cubicBezTo>
                      <a:pt x="12033" y="32143"/>
                      <a:pt x="14252" y="27810"/>
                      <a:pt x="15837" y="23160"/>
                    </a:cubicBezTo>
                    <a:cubicBezTo>
                      <a:pt x="21317" y="7947"/>
                      <a:pt x="19109"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800725" y="1985275"/>
                <a:ext cx="2279450" cy="3055700"/>
              </a:xfrm>
              <a:custGeom>
                <a:avLst/>
                <a:gdLst/>
                <a:ahLst/>
                <a:cxnLst/>
                <a:rect l="l" t="t" r="r" b="b"/>
                <a:pathLst>
                  <a:path w="91178" h="122228" extrusionOk="0">
                    <a:moveTo>
                      <a:pt x="82056" y="0"/>
                    </a:moveTo>
                    <a:cubicBezTo>
                      <a:pt x="81519" y="0"/>
                      <a:pt x="80997" y="197"/>
                      <a:pt x="80523" y="598"/>
                    </a:cubicBezTo>
                    <a:cubicBezTo>
                      <a:pt x="79150" y="1866"/>
                      <a:pt x="73760" y="17717"/>
                      <a:pt x="73760" y="17717"/>
                    </a:cubicBezTo>
                    <a:cubicBezTo>
                      <a:pt x="62244" y="33140"/>
                      <a:pt x="54120" y="37197"/>
                      <a:pt x="48759" y="37197"/>
                    </a:cubicBezTo>
                    <a:cubicBezTo>
                      <a:pt x="42807" y="37197"/>
                      <a:pt x="40262" y="32194"/>
                      <a:pt x="40262" y="32194"/>
                    </a:cubicBezTo>
                    <a:cubicBezTo>
                      <a:pt x="48772" y="21371"/>
                      <a:pt x="46300" y="12550"/>
                      <a:pt x="43302" y="12550"/>
                    </a:cubicBezTo>
                    <a:cubicBezTo>
                      <a:pt x="42465" y="12550"/>
                      <a:pt x="41588" y="13237"/>
                      <a:pt x="40896" y="14758"/>
                    </a:cubicBezTo>
                    <a:cubicBezTo>
                      <a:pt x="37832" y="21733"/>
                      <a:pt x="25151" y="28601"/>
                      <a:pt x="14055" y="45298"/>
                    </a:cubicBezTo>
                    <a:cubicBezTo>
                      <a:pt x="2959" y="61994"/>
                      <a:pt x="1" y="122228"/>
                      <a:pt x="1" y="122228"/>
                    </a:cubicBezTo>
                    <a:lnTo>
                      <a:pt x="47342" y="122228"/>
                    </a:lnTo>
                    <a:cubicBezTo>
                      <a:pt x="47342" y="122228"/>
                      <a:pt x="40368" y="79430"/>
                      <a:pt x="45229" y="66961"/>
                    </a:cubicBezTo>
                    <a:cubicBezTo>
                      <a:pt x="50195" y="54491"/>
                      <a:pt x="72492" y="50264"/>
                      <a:pt x="81263" y="32089"/>
                    </a:cubicBezTo>
                    <a:cubicBezTo>
                      <a:pt x="91178" y="11698"/>
                      <a:pt x="86190" y="0"/>
                      <a:pt x="8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796700" y="2368725"/>
                <a:ext cx="141925" cy="182375"/>
              </a:xfrm>
              <a:custGeom>
                <a:avLst/>
                <a:gdLst/>
                <a:ahLst/>
                <a:cxnLst/>
                <a:rect l="l" t="t" r="r" b="b"/>
                <a:pathLst>
                  <a:path w="5677" h="7295" extrusionOk="0">
                    <a:moveTo>
                      <a:pt x="2321" y="0"/>
                    </a:moveTo>
                    <a:cubicBezTo>
                      <a:pt x="2250" y="0"/>
                      <a:pt x="2148" y="83"/>
                      <a:pt x="2008" y="266"/>
                    </a:cubicBezTo>
                    <a:cubicBezTo>
                      <a:pt x="2008" y="266"/>
                      <a:pt x="0" y="5866"/>
                      <a:pt x="2008" y="7134"/>
                    </a:cubicBezTo>
                    <a:cubicBezTo>
                      <a:pt x="2208" y="7244"/>
                      <a:pt x="2403" y="7295"/>
                      <a:pt x="2593" y="7295"/>
                    </a:cubicBezTo>
                    <a:cubicBezTo>
                      <a:pt x="4405" y="7295"/>
                      <a:pt x="5677" y="2682"/>
                      <a:pt x="5390" y="1534"/>
                    </a:cubicBezTo>
                    <a:cubicBezTo>
                      <a:pt x="5369" y="1407"/>
                      <a:pt x="5343" y="1350"/>
                      <a:pt x="5313" y="1350"/>
                    </a:cubicBezTo>
                    <a:cubicBezTo>
                      <a:pt x="5040" y="1350"/>
                      <a:pt x="4365" y="5993"/>
                      <a:pt x="2748" y="6183"/>
                    </a:cubicBezTo>
                    <a:cubicBezTo>
                      <a:pt x="2726" y="6186"/>
                      <a:pt x="2704" y="6187"/>
                      <a:pt x="2683" y="6187"/>
                    </a:cubicBezTo>
                    <a:cubicBezTo>
                      <a:pt x="1279" y="6187"/>
                      <a:pt x="2940"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813800" y="2182025"/>
                <a:ext cx="165725" cy="216550"/>
              </a:xfrm>
              <a:custGeom>
                <a:avLst/>
                <a:gdLst/>
                <a:ahLst/>
                <a:cxnLst/>
                <a:rect l="l" t="t" r="r" b="b"/>
                <a:pathLst>
                  <a:path w="6629" h="8662" extrusionOk="0">
                    <a:moveTo>
                      <a:pt x="2562" y="0"/>
                    </a:moveTo>
                    <a:cubicBezTo>
                      <a:pt x="2485" y="0"/>
                      <a:pt x="2374" y="104"/>
                      <a:pt x="2220" y="337"/>
                    </a:cubicBezTo>
                    <a:cubicBezTo>
                      <a:pt x="2220" y="337"/>
                      <a:pt x="0" y="6994"/>
                      <a:pt x="2537" y="8473"/>
                    </a:cubicBezTo>
                    <a:cubicBezTo>
                      <a:pt x="2765" y="8602"/>
                      <a:pt x="2986" y="8661"/>
                      <a:pt x="3200" y="8661"/>
                    </a:cubicBezTo>
                    <a:cubicBezTo>
                      <a:pt x="5267" y="8661"/>
                      <a:pt x="6628" y="3147"/>
                      <a:pt x="6341" y="1710"/>
                    </a:cubicBezTo>
                    <a:cubicBezTo>
                      <a:pt x="6308" y="1547"/>
                      <a:pt x="6272" y="1473"/>
                      <a:pt x="6231" y="1473"/>
                    </a:cubicBezTo>
                    <a:cubicBezTo>
                      <a:pt x="5877" y="1473"/>
                      <a:pt x="5172" y="7027"/>
                      <a:pt x="3276" y="7311"/>
                    </a:cubicBezTo>
                    <a:cubicBezTo>
                      <a:pt x="3242" y="7316"/>
                      <a:pt x="3208" y="7319"/>
                      <a:pt x="3176" y="7319"/>
                    </a:cubicBezTo>
                    <a:cubicBezTo>
                      <a:pt x="1451" y="7319"/>
                      <a:pt x="3207"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563375" y="2742950"/>
                <a:ext cx="127675" cy="115000"/>
              </a:xfrm>
              <a:custGeom>
                <a:avLst/>
                <a:gdLst/>
                <a:ahLst/>
                <a:cxnLst/>
                <a:rect l="l" t="t" r="r" b="b"/>
                <a:pathLst>
                  <a:path w="5107" h="4600" extrusionOk="0">
                    <a:moveTo>
                      <a:pt x="239" y="1"/>
                    </a:moveTo>
                    <a:cubicBezTo>
                      <a:pt x="45" y="1"/>
                      <a:pt x="1" y="165"/>
                      <a:pt x="140" y="514"/>
                    </a:cubicBezTo>
                    <a:cubicBezTo>
                      <a:pt x="514" y="1356"/>
                      <a:pt x="4118" y="4599"/>
                      <a:pt x="4793" y="4599"/>
                    </a:cubicBezTo>
                    <a:cubicBezTo>
                      <a:pt x="4881" y="4599"/>
                      <a:pt x="4919" y="4545"/>
                      <a:pt x="4895" y="4423"/>
                    </a:cubicBezTo>
                    <a:cubicBezTo>
                      <a:pt x="4895" y="4423"/>
                      <a:pt x="5106" y="3789"/>
                      <a:pt x="2993" y="1887"/>
                    </a:cubicBezTo>
                    <a:cubicBezTo>
                      <a:pt x="1647" y="683"/>
                      <a:pt x="6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526100" y="2784950"/>
                <a:ext cx="134650" cy="118825"/>
              </a:xfrm>
              <a:custGeom>
                <a:avLst/>
                <a:gdLst/>
                <a:ahLst/>
                <a:cxnLst/>
                <a:rect l="l" t="t" r="r" b="b"/>
                <a:pathLst>
                  <a:path w="5386" h="4753" extrusionOk="0">
                    <a:moveTo>
                      <a:pt x="416" y="1"/>
                    </a:moveTo>
                    <a:cubicBezTo>
                      <a:pt x="338" y="1"/>
                      <a:pt x="283" y="33"/>
                      <a:pt x="257" y="102"/>
                    </a:cubicBezTo>
                    <a:cubicBezTo>
                      <a:pt x="1" y="871"/>
                      <a:pt x="3963" y="4753"/>
                      <a:pt x="5038" y="4753"/>
                    </a:cubicBezTo>
                    <a:cubicBezTo>
                      <a:pt x="5292" y="4753"/>
                      <a:pt x="5385" y="4536"/>
                      <a:pt x="5224" y="4012"/>
                    </a:cubicBezTo>
                    <a:cubicBezTo>
                      <a:pt x="5224" y="4012"/>
                      <a:pt x="130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4480100" y="2820725"/>
                <a:ext cx="128375" cy="117875"/>
              </a:xfrm>
              <a:custGeom>
                <a:avLst/>
                <a:gdLst/>
                <a:ahLst/>
                <a:cxnLst/>
                <a:rect l="l" t="t" r="r" b="b"/>
                <a:pathLst>
                  <a:path w="5135" h="4715" extrusionOk="0">
                    <a:moveTo>
                      <a:pt x="1050" y="1"/>
                    </a:moveTo>
                    <a:cubicBezTo>
                      <a:pt x="1003" y="1"/>
                      <a:pt x="964" y="15"/>
                      <a:pt x="935" y="44"/>
                    </a:cubicBezTo>
                    <a:cubicBezTo>
                      <a:pt x="0" y="979"/>
                      <a:pt x="4052" y="4715"/>
                      <a:pt x="4908" y="4715"/>
                    </a:cubicBezTo>
                    <a:cubicBezTo>
                      <a:pt x="5116" y="4715"/>
                      <a:pt x="5134" y="4493"/>
                      <a:pt x="4845" y="3954"/>
                    </a:cubicBezTo>
                    <a:cubicBezTo>
                      <a:pt x="4845" y="3954"/>
                      <a:pt x="1832" y="1"/>
                      <a:pt x="1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609575" y="2844625"/>
                <a:ext cx="127625" cy="116350"/>
              </a:xfrm>
              <a:custGeom>
                <a:avLst/>
                <a:gdLst/>
                <a:ahLst/>
                <a:cxnLst/>
                <a:rect l="l" t="t" r="r" b="b"/>
                <a:pathLst>
                  <a:path w="5105" h="4654" extrusionOk="0">
                    <a:moveTo>
                      <a:pt x="256" y="0"/>
                    </a:moveTo>
                    <a:cubicBezTo>
                      <a:pt x="53" y="0"/>
                      <a:pt x="1" y="153"/>
                      <a:pt x="138" y="462"/>
                    </a:cubicBezTo>
                    <a:cubicBezTo>
                      <a:pt x="513" y="1398"/>
                      <a:pt x="4201" y="4653"/>
                      <a:pt x="4821" y="4653"/>
                    </a:cubicBezTo>
                    <a:cubicBezTo>
                      <a:pt x="4901" y="4653"/>
                      <a:pt x="4930" y="4599"/>
                      <a:pt x="4894" y="4478"/>
                    </a:cubicBezTo>
                    <a:cubicBezTo>
                      <a:pt x="4894" y="4478"/>
                      <a:pt x="5105" y="3844"/>
                      <a:pt x="3097" y="1942"/>
                    </a:cubicBezTo>
                    <a:cubicBezTo>
                      <a:pt x="1742" y="658"/>
                      <a:pt x="676"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551150" y="2895300"/>
                <a:ext cx="134675" cy="117050"/>
              </a:xfrm>
              <a:custGeom>
                <a:avLst/>
                <a:gdLst/>
                <a:ahLst/>
                <a:cxnLst/>
                <a:rect l="l" t="t" r="r" b="b"/>
                <a:pathLst>
                  <a:path w="5387" h="4682" extrusionOk="0">
                    <a:moveTo>
                      <a:pt x="467" y="0"/>
                    </a:moveTo>
                    <a:cubicBezTo>
                      <a:pt x="367" y="0"/>
                      <a:pt x="295" y="39"/>
                      <a:pt x="256" y="126"/>
                    </a:cubicBezTo>
                    <a:cubicBezTo>
                      <a:pt x="1" y="893"/>
                      <a:pt x="3935" y="4682"/>
                      <a:pt x="5026" y="4682"/>
                    </a:cubicBezTo>
                    <a:cubicBezTo>
                      <a:pt x="5289" y="4682"/>
                      <a:pt x="5387" y="4463"/>
                      <a:pt x="5223" y="3930"/>
                    </a:cubicBezTo>
                    <a:cubicBezTo>
                      <a:pt x="5223" y="3930"/>
                      <a:pt x="1467"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492625" y="2945350"/>
                <a:ext cx="111650" cy="131875"/>
              </a:xfrm>
              <a:custGeom>
                <a:avLst/>
                <a:gdLst/>
                <a:ahLst/>
                <a:cxnLst/>
                <a:rect l="l" t="t" r="r" b="b"/>
                <a:pathLst>
                  <a:path w="4466" h="5275" extrusionOk="0">
                    <a:moveTo>
                      <a:pt x="1194" y="0"/>
                    </a:moveTo>
                    <a:cubicBezTo>
                      <a:pt x="1165" y="0"/>
                      <a:pt x="1140" y="8"/>
                      <a:pt x="1118" y="26"/>
                    </a:cubicBezTo>
                    <a:cubicBezTo>
                      <a:pt x="1" y="799"/>
                      <a:pt x="3424" y="5274"/>
                      <a:pt x="4232" y="5274"/>
                    </a:cubicBezTo>
                    <a:cubicBezTo>
                      <a:pt x="4418" y="5274"/>
                      <a:pt x="4466" y="5037"/>
                      <a:pt x="4288" y="4464"/>
                    </a:cubicBezTo>
                    <a:cubicBezTo>
                      <a:pt x="4288" y="4464"/>
                      <a:pt x="1862"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4618575" y="1785000"/>
                <a:ext cx="1186500" cy="1284000"/>
              </a:xfrm>
              <a:custGeom>
                <a:avLst/>
                <a:gdLst/>
                <a:ahLst/>
                <a:cxnLst/>
                <a:rect l="l" t="t" r="r" b="b"/>
                <a:pathLst>
                  <a:path w="47460" h="51360" extrusionOk="0">
                    <a:moveTo>
                      <a:pt x="26750" y="0"/>
                    </a:moveTo>
                    <a:cubicBezTo>
                      <a:pt x="26523" y="0"/>
                      <a:pt x="26287" y="17"/>
                      <a:pt x="26041" y="50"/>
                    </a:cubicBezTo>
                    <a:cubicBezTo>
                      <a:pt x="23293" y="472"/>
                      <a:pt x="25407" y="11885"/>
                      <a:pt x="12620" y="33020"/>
                    </a:cubicBezTo>
                    <a:cubicBezTo>
                      <a:pt x="11247" y="35661"/>
                      <a:pt x="9450" y="38092"/>
                      <a:pt x="7548" y="40205"/>
                    </a:cubicBezTo>
                    <a:cubicBezTo>
                      <a:pt x="6637" y="41319"/>
                      <a:pt x="1" y="51360"/>
                      <a:pt x="4469" y="51360"/>
                    </a:cubicBezTo>
                    <a:cubicBezTo>
                      <a:pt x="4663" y="51360"/>
                      <a:pt x="4879" y="51341"/>
                      <a:pt x="5118" y="51301"/>
                    </a:cubicBezTo>
                    <a:cubicBezTo>
                      <a:pt x="29105" y="47180"/>
                      <a:pt x="37982" y="30589"/>
                      <a:pt x="37982" y="30589"/>
                    </a:cubicBezTo>
                    <a:cubicBezTo>
                      <a:pt x="47460" y="18741"/>
                      <a:pt x="43680" y="2977"/>
                      <a:pt x="37707" y="2977"/>
                    </a:cubicBezTo>
                    <a:cubicBezTo>
                      <a:pt x="37554" y="2977"/>
                      <a:pt x="37399" y="2987"/>
                      <a:pt x="37242" y="3008"/>
                    </a:cubicBezTo>
                    <a:cubicBezTo>
                      <a:pt x="35868" y="3220"/>
                      <a:pt x="35023" y="14738"/>
                      <a:pt x="31641" y="23298"/>
                    </a:cubicBezTo>
                    <a:cubicBezTo>
                      <a:pt x="30058" y="27143"/>
                      <a:pt x="27410" y="31007"/>
                      <a:pt x="24899" y="34169"/>
                    </a:cubicBezTo>
                    <a:lnTo>
                      <a:pt x="24899" y="34169"/>
                    </a:lnTo>
                    <a:cubicBezTo>
                      <a:pt x="25686" y="32674"/>
                      <a:pt x="26528" y="30868"/>
                      <a:pt x="27415" y="28687"/>
                    </a:cubicBezTo>
                    <a:cubicBezTo>
                      <a:pt x="31419" y="18933"/>
                      <a:pt x="34525" y="0"/>
                      <a:pt x="26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2480025" y="353341"/>
                <a:ext cx="3088100" cy="2436175"/>
              </a:xfrm>
              <a:custGeom>
                <a:avLst/>
                <a:gdLst/>
                <a:ahLst/>
                <a:cxnLst/>
                <a:rect l="l" t="t" r="r" b="b"/>
                <a:pathLst>
                  <a:path w="123524" h="97447" extrusionOk="0">
                    <a:moveTo>
                      <a:pt x="28626" y="0"/>
                    </a:moveTo>
                    <a:cubicBezTo>
                      <a:pt x="14613" y="0"/>
                      <a:pt x="1" y="15152"/>
                      <a:pt x="1789" y="37797"/>
                    </a:cubicBezTo>
                    <a:cubicBezTo>
                      <a:pt x="4970" y="78338"/>
                      <a:pt x="46032" y="97447"/>
                      <a:pt x="51876" y="97447"/>
                    </a:cubicBezTo>
                    <a:cubicBezTo>
                      <a:pt x="52049" y="97447"/>
                      <a:pt x="52191" y="97430"/>
                      <a:pt x="52300" y="97397"/>
                    </a:cubicBezTo>
                    <a:cubicBezTo>
                      <a:pt x="56210" y="96129"/>
                      <a:pt x="54836" y="94438"/>
                      <a:pt x="72167" y="80595"/>
                    </a:cubicBezTo>
                    <a:cubicBezTo>
                      <a:pt x="89497" y="66646"/>
                      <a:pt x="123524" y="33887"/>
                      <a:pt x="85376" y="12964"/>
                    </a:cubicBezTo>
                    <a:cubicBezTo>
                      <a:pt x="81404" y="10777"/>
                      <a:pt x="77815" y="9873"/>
                      <a:pt x="74596" y="9873"/>
                    </a:cubicBezTo>
                    <a:cubicBezTo>
                      <a:pt x="59143" y="9873"/>
                      <a:pt x="52195" y="30717"/>
                      <a:pt x="52195" y="30717"/>
                    </a:cubicBezTo>
                    <a:cubicBezTo>
                      <a:pt x="49937" y="9059"/>
                      <a:pt x="39461" y="0"/>
                      <a:pt x="28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4249600" y="689791"/>
                <a:ext cx="411950" cy="168500"/>
              </a:xfrm>
              <a:custGeom>
                <a:avLst/>
                <a:gdLst/>
                <a:ahLst/>
                <a:cxnLst/>
                <a:rect l="l" t="t" r="r" b="b"/>
                <a:pathLst>
                  <a:path w="16478" h="6740" extrusionOk="0">
                    <a:moveTo>
                      <a:pt x="6458" y="0"/>
                    </a:moveTo>
                    <a:cubicBezTo>
                      <a:pt x="2327" y="0"/>
                      <a:pt x="0" y="3207"/>
                      <a:pt x="2129" y="3207"/>
                    </a:cubicBezTo>
                    <a:cubicBezTo>
                      <a:pt x="2162" y="3207"/>
                      <a:pt x="2195" y="3206"/>
                      <a:pt x="2229" y="3204"/>
                    </a:cubicBezTo>
                    <a:cubicBezTo>
                      <a:pt x="3071" y="3168"/>
                      <a:pt x="4026" y="3055"/>
                      <a:pt x="5100" y="3055"/>
                    </a:cubicBezTo>
                    <a:cubicBezTo>
                      <a:pt x="7128" y="3055"/>
                      <a:pt x="9578" y="3457"/>
                      <a:pt x="12479" y="5529"/>
                    </a:cubicBezTo>
                    <a:cubicBezTo>
                      <a:pt x="13324" y="6076"/>
                      <a:pt x="14753" y="6739"/>
                      <a:pt x="15536" y="6739"/>
                    </a:cubicBezTo>
                    <a:cubicBezTo>
                      <a:pt x="16417" y="6739"/>
                      <a:pt x="16478" y="5898"/>
                      <a:pt x="13959" y="3099"/>
                    </a:cubicBezTo>
                    <a:cubicBezTo>
                      <a:pt x="11740" y="563"/>
                      <a:pt x="7196" y="34"/>
                      <a:pt x="7196" y="34"/>
                    </a:cubicBezTo>
                    <a:cubicBezTo>
                      <a:pt x="6944" y="11"/>
                      <a:pt x="6698" y="0"/>
                      <a:pt x="6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095800" y="441191"/>
                <a:ext cx="445425" cy="237500"/>
              </a:xfrm>
              <a:custGeom>
                <a:avLst/>
                <a:gdLst/>
                <a:ahLst/>
                <a:cxnLst/>
                <a:rect l="l" t="t" r="r" b="b"/>
                <a:pathLst>
                  <a:path w="17817" h="9500" extrusionOk="0">
                    <a:moveTo>
                      <a:pt x="5020" y="1"/>
                    </a:moveTo>
                    <a:cubicBezTo>
                      <a:pt x="1700" y="1"/>
                      <a:pt x="0" y="1856"/>
                      <a:pt x="2202" y="2264"/>
                    </a:cubicBezTo>
                    <a:cubicBezTo>
                      <a:pt x="5055" y="2898"/>
                      <a:pt x="8965" y="3109"/>
                      <a:pt x="13509" y="7442"/>
                    </a:cubicBezTo>
                    <a:cubicBezTo>
                      <a:pt x="14458" y="8279"/>
                      <a:pt x="16262" y="9500"/>
                      <a:pt x="17083" y="9500"/>
                    </a:cubicBezTo>
                    <a:cubicBezTo>
                      <a:pt x="17817" y="9500"/>
                      <a:pt x="17767" y="8526"/>
                      <a:pt x="15623" y="5434"/>
                    </a:cubicBezTo>
                    <a:cubicBezTo>
                      <a:pt x="13509" y="2264"/>
                      <a:pt x="8331" y="573"/>
                      <a:pt x="8331" y="573"/>
                    </a:cubicBezTo>
                    <a:cubicBezTo>
                      <a:pt x="7125" y="163"/>
                      <a:pt x="6002" y="1"/>
                      <a:pt x="5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4690400" y="876841"/>
                <a:ext cx="172375" cy="147900"/>
              </a:xfrm>
              <a:custGeom>
                <a:avLst/>
                <a:gdLst/>
                <a:ahLst/>
                <a:cxnLst/>
                <a:rect l="l" t="t" r="r" b="b"/>
                <a:pathLst>
                  <a:path w="6895" h="5916" extrusionOk="0">
                    <a:moveTo>
                      <a:pt x="1083" y="0"/>
                    </a:moveTo>
                    <a:cubicBezTo>
                      <a:pt x="387" y="0"/>
                      <a:pt x="1" y="297"/>
                      <a:pt x="659" y="1006"/>
                    </a:cubicBezTo>
                    <a:cubicBezTo>
                      <a:pt x="1719" y="2243"/>
                      <a:pt x="3739" y="5916"/>
                      <a:pt x="5052" y="5916"/>
                    </a:cubicBezTo>
                    <a:cubicBezTo>
                      <a:pt x="5310" y="5916"/>
                      <a:pt x="5541" y="5774"/>
                      <a:pt x="5732" y="5444"/>
                    </a:cubicBezTo>
                    <a:cubicBezTo>
                      <a:pt x="6894" y="3436"/>
                      <a:pt x="3513" y="900"/>
                      <a:pt x="3513" y="900"/>
                    </a:cubicBezTo>
                    <a:cubicBezTo>
                      <a:pt x="2962" y="350"/>
                      <a:pt x="1839"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968550" y="1570366"/>
                <a:ext cx="343475" cy="343450"/>
              </a:xfrm>
              <a:custGeom>
                <a:avLst/>
                <a:gdLst/>
                <a:ahLst/>
                <a:cxnLst/>
                <a:rect l="l" t="t" r="r" b="b"/>
                <a:pathLst>
                  <a:path w="13739" h="13738" extrusionOk="0">
                    <a:moveTo>
                      <a:pt x="6869" y="0"/>
                    </a:moveTo>
                    <a:cubicBezTo>
                      <a:pt x="3171" y="0"/>
                      <a:pt x="1" y="3065"/>
                      <a:pt x="1" y="6869"/>
                    </a:cubicBezTo>
                    <a:cubicBezTo>
                      <a:pt x="1" y="10673"/>
                      <a:pt x="3171" y="13738"/>
                      <a:pt x="6869" y="13738"/>
                    </a:cubicBezTo>
                    <a:cubicBezTo>
                      <a:pt x="10674" y="13738"/>
                      <a:pt x="13738" y="10673"/>
                      <a:pt x="13738" y="6869"/>
                    </a:cubicBezTo>
                    <a:cubicBezTo>
                      <a:pt x="13738" y="3065"/>
                      <a:pt x="10674"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4183800" y="1596791"/>
                <a:ext cx="343450" cy="343450"/>
              </a:xfrm>
              <a:custGeom>
                <a:avLst/>
                <a:gdLst/>
                <a:ahLst/>
                <a:cxnLst/>
                <a:rect l="l" t="t" r="r" b="b"/>
                <a:pathLst>
                  <a:path w="13738" h="13738" extrusionOk="0">
                    <a:moveTo>
                      <a:pt x="6869" y="0"/>
                    </a:moveTo>
                    <a:cubicBezTo>
                      <a:pt x="3065" y="0"/>
                      <a:pt x="0" y="3170"/>
                      <a:pt x="0" y="6869"/>
                    </a:cubicBezTo>
                    <a:cubicBezTo>
                      <a:pt x="0" y="10673"/>
                      <a:pt x="3065" y="13738"/>
                      <a:pt x="6869" y="13738"/>
                    </a:cubicBezTo>
                    <a:cubicBezTo>
                      <a:pt x="10673" y="13738"/>
                      <a:pt x="13738" y="10673"/>
                      <a:pt x="13738" y="6869"/>
                    </a:cubicBezTo>
                    <a:cubicBezTo>
                      <a:pt x="13738" y="3170"/>
                      <a:pt x="10673"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562700" y="1586741"/>
                <a:ext cx="400075" cy="256775"/>
              </a:xfrm>
              <a:custGeom>
                <a:avLst/>
                <a:gdLst/>
                <a:ahLst/>
                <a:cxnLst/>
                <a:rect l="l" t="t" r="r" b="b"/>
                <a:pathLst>
                  <a:path w="16003" h="10271" extrusionOk="0">
                    <a:moveTo>
                      <a:pt x="13674" y="1"/>
                    </a:moveTo>
                    <a:cubicBezTo>
                      <a:pt x="12108" y="1"/>
                      <a:pt x="13065" y="7173"/>
                      <a:pt x="8526" y="7173"/>
                    </a:cubicBezTo>
                    <a:cubicBezTo>
                      <a:pt x="8437" y="7173"/>
                      <a:pt x="8346" y="7171"/>
                      <a:pt x="8254" y="7165"/>
                    </a:cubicBezTo>
                    <a:cubicBezTo>
                      <a:pt x="4027" y="6954"/>
                      <a:pt x="3287" y="296"/>
                      <a:pt x="3287" y="296"/>
                    </a:cubicBezTo>
                    <a:cubicBezTo>
                      <a:pt x="3125" y="244"/>
                      <a:pt x="2970" y="219"/>
                      <a:pt x="2824" y="219"/>
                    </a:cubicBezTo>
                    <a:cubicBezTo>
                      <a:pt x="1" y="219"/>
                      <a:pt x="106" y="9426"/>
                      <a:pt x="8042" y="10230"/>
                    </a:cubicBezTo>
                    <a:cubicBezTo>
                      <a:pt x="8307" y="10257"/>
                      <a:pt x="8562" y="10271"/>
                      <a:pt x="8810" y="10271"/>
                    </a:cubicBezTo>
                    <a:cubicBezTo>
                      <a:pt x="15189" y="10271"/>
                      <a:pt x="16002" y="1411"/>
                      <a:pt x="14171" y="191"/>
                    </a:cubicBezTo>
                    <a:cubicBezTo>
                      <a:pt x="13980" y="61"/>
                      <a:pt x="13817" y="1"/>
                      <a:pt x="13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330475" y="1464691"/>
                <a:ext cx="211375" cy="214000"/>
              </a:xfrm>
              <a:custGeom>
                <a:avLst/>
                <a:gdLst/>
                <a:ahLst/>
                <a:cxnLst/>
                <a:rect l="l" t="t" r="r" b="b"/>
                <a:pathLst>
                  <a:path w="8455" h="8560" extrusionOk="0">
                    <a:moveTo>
                      <a:pt x="4228" y="0"/>
                    </a:moveTo>
                    <a:cubicBezTo>
                      <a:pt x="1903" y="0"/>
                      <a:pt x="1" y="1903"/>
                      <a:pt x="1" y="4227"/>
                    </a:cubicBezTo>
                    <a:cubicBezTo>
                      <a:pt x="1" y="6552"/>
                      <a:pt x="1903" y="8560"/>
                      <a:pt x="4228" y="8560"/>
                    </a:cubicBezTo>
                    <a:cubicBezTo>
                      <a:pt x="6553" y="8560"/>
                      <a:pt x="8455" y="6552"/>
                      <a:pt x="8455" y="4227"/>
                    </a:cubicBezTo>
                    <a:cubicBezTo>
                      <a:pt x="8455" y="1903"/>
                      <a:pt x="6553"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3985650" y="1480541"/>
                <a:ext cx="214025" cy="211375"/>
              </a:xfrm>
              <a:custGeom>
                <a:avLst/>
                <a:gdLst/>
                <a:ahLst/>
                <a:cxnLst/>
                <a:rect l="l" t="t" r="r" b="b"/>
                <a:pathLst>
                  <a:path w="8561" h="8455" extrusionOk="0">
                    <a:moveTo>
                      <a:pt x="4228" y="0"/>
                    </a:moveTo>
                    <a:cubicBezTo>
                      <a:pt x="1903" y="0"/>
                      <a:pt x="1" y="1903"/>
                      <a:pt x="1" y="4227"/>
                    </a:cubicBezTo>
                    <a:cubicBezTo>
                      <a:pt x="1" y="6552"/>
                      <a:pt x="1903" y="8454"/>
                      <a:pt x="4228" y="8454"/>
                    </a:cubicBezTo>
                    <a:cubicBezTo>
                      <a:pt x="6658" y="8454"/>
                      <a:pt x="8560" y="6552"/>
                      <a:pt x="8560" y="4227"/>
                    </a:cubicBezTo>
                    <a:cubicBezTo>
                      <a:pt x="8560" y="1903"/>
                      <a:pt x="6658"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30"/>
        <p:cNvGrpSpPr/>
        <p:nvPr/>
      </p:nvGrpSpPr>
      <p:grpSpPr>
        <a:xfrm>
          <a:off x="0" y="0"/>
          <a:ext cx="0" cy="0"/>
          <a:chOff x="0" y="0"/>
          <a:chExt cx="0" cy="0"/>
        </a:xfrm>
      </p:grpSpPr>
      <p:sp>
        <p:nvSpPr>
          <p:cNvPr id="731" name="Google Shape;731;p60"/>
          <p:cNvSpPr txBox="1">
            <a:spLocks noGrp="1"/>
          </p:cNvSpPr>
          <p:nvPr>
            <p:ph type="title"/>
          </p:nvPr>
        </p:nvSpPr>
        <p:spPr>
          <a:xfrm>
            <a:off x="199075" y="433000"/>
            <a:ext cx="85014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States with Well Being index more than 61 on an average have less than 3.5 mentally unhealthy days and the ones with less than 61 have more than 4 </a:t>
            </a:r>
            <a:endParaRPr/>
          </a:p>
        </p:txBody>
      </p:sp>
      <p:pic>
        <p:nvPicPr>
          <p:cNvPr id="732" name="Google Shape;732;p60"/>
          <p:cNvPicPr preferRelativeResize="0"/>
          <p:nvPr/>
        </p:nvPicPr>
        <p:blipFill>
          <a:blip r:embed="rId3">
            <a:alphaModFix/>
          </a:blip>
          <a:stretch>
            <a:fillRect/>
          </a:stretch>
        </p:blipFill>
        <p:spPr>
          <a:xfrm>
            <a:off x="664300" y="1291000"/>
            <a:ext cx="8225100" cy="313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36"/>
        <p:cNvGrpSpPr/>
        <p:nvPr/>
      </p:nvGrpSpPr>
      <p:grpSpPr>
        <a:xfrm>
          <a:off x="0" y="0"/>
          <a:ext cx="0" cy="0"/>
          <a:chOff x="0" y="0"/>
          <a:chExt cx="0" cy="0"/>
        </a:xfrm>
      </p:grpSpPr>
      <p:sp>
        <p:nvSpPr>
          <p:cNvPr id="737" name="Google Shape;737;p61"/>
          <p:cNvSpPr txBox="1">
            <a:spLocks noGrp="1"/>
          </p:cNvSpPr>
          <p:nvPr>
            <p:ph type="title"/>
          </p:nvPr>
        </p:nvSpPr>
        <p:spPr>
          <a:xfrm>
            <a:off x="199075" y="433000"/>
            <a:ext cx="85014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States with Financial Rank more than 40 on an average have more than 4 mentally unhealthy days and the ones with less than 30 have less than 3.5 days</a:t>
            </a:r>
            <a:endParaRPr dirty="0"/>
          </a:p>
        </p:txBody>
      </p:sp>
      <p:pic>
        <p:nvPicPr>
          <p:cNvPr id="738" name="Google Shape;738;p61"/>
          <p:cNvPicPr preferRelativeResize="0"/>
          <p:nvPr/>
        </p:nvPicPr>
        <p:blipFill>
          <a:blip r:embed="rId3">
            <a:alphaModFix/>
          </a:blip>
          <a:stretch>
            <a:fillRect/>
          </a:stretch>
        </p:blipFill>
        <p:spPr>
          <a:xfrm>
            <a:off x="67075" y="1423250"/>
            <a:ext cx="8952275" cy="289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42"/>
        <p:cNvGrpSpPr/>
        <p:nvPr/>
      </p:nvGrpSpPr>
      <p:grpSpPr>
        <a:xfrm>
          <a:off x="0" y="0"/>
          <a:ext cx="0" cy="0"/>
          <a:chOff x="0" y="0"/>
          <a:chExt cx="0" cy="0"/>
        </a:xfrm>
      </p:grpSpPr>
      <p:sp>
        <p:nvSpPr>
          <p:cNvPr id="743" name="Google Shape;743;p62"/>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Almost No Correlation between Mentally Unhealthy Days and Access to Mental Health Care Access in State</a:t>
            </a:r>
            <a:endParaRPr dirty="0"/>
          </a:p>
        </p:txBody>
      </p:sp>
      <p:pic>
        <p:nvPicPr>
          <p:cNvPr id="744" name="Google Shape;744;p62"/>
          <p:cNvPicPr preferRelativeResize="0"/>
          <p:nvPr/>
        </p:nvPicPr>
        <p:blipFill>
          <a:blip r:embed="rId3">
            <a:alphaModFix/>
          </a:blip>
          <a:stretch>
            <a:fillRect/>
          </a:stretch>
        </p:blipFill>
        <p:spPr>
          <a:xfrm>
            <a:off x="1943388" y="1406776"/>
            <a:ext cx="5257226" cy="337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48"/>
        <p:cNvGrpSpPr/>
        <p:nvPr/>
      </p:nvGrpSpPr>
      <p:grpSpPr>
        <a:xfrm>
          <a:off x="0" y="0"/>
          <a:ext cx="0" cy="0"/>
          <a:chOff x="0" y="0"/>
          <a:chExt cx="0" cy="0"/>
        </a:xfrm>
      </p:grpSpPr>
      <p:sp>
        <p:nvSpPr>
          <p:cNvPr id="749" name="Google Shape;749;p63"/>
          <p:cNvSpPr txBox="1">
            <a:spLocks noGrp="1"/>
          </p:cNvSpPr>
          <p:nvPr>
            <p:ph type="title"/>
          </p:nvPr>
        </p:nvSpPr>
        <p:spPr>
          <a:xfrm>
            <a:off x="1237150" y="3343775"/>
            <a:ext cx="3964500"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AND FUTURE SCOPE</a:t>
            </a:r>
            <a:endParaRPr/>
          </a:p>
        </p:txBody>
      </p:sp>
      <p:sp>
        <p:nvSpPr>
          <p:cNvPr id="750" name="Google Shape;750;p63"/>
          <p:cNvSpPr txBox="1">
            <a:spLocks noGrp="1"/>
          </p:cNvSpPr>
          <p:nvPr>
            <p:ph type="title" idx="2"/>
          </p:nvPr>
        </p:nvSpPr>
        <p:spPr>
          <a:xfrm>
            <a:off x="1284025" y="1443088"/>
            <a:ext cx="1889100" cy="10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751" name="Google Shape;751;p63"/>
          <p:cNvGrpSpPr/>
          <p:nvPr/>
        </p:nvGrpSpPr>
        <p:grpSpPr>
          <a:xfrm>
            <a:off x="4656775" y="283250"/>
            <a:ext cx="5419882" cy="4860125"/>
            <a:chOff x="4656775" y="283250"/>
            <a:chExt cx="5419882" cy="4860125"/>
          </a:xfrm>
        </p:grpSpPr>
        <p:sp>
          <p:nvSpPr>
            <p:cNvPr id="752" name="Google Shape;752;p63"/>
            <p:cNvSpPr/>
            <p:nvPr/>
          </p:nvSpPr>
          <p:spPr>
            <a:xfrm>
              <a:off x="4656775" y="283250"/>
              <a:ext cx="5419882" cy="470868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63"/>
            <p:cNvGrpSpPr/>
            <p:nvPr/>
          </p:nvGrpSpPr>
          <p:grpSpPr>
            <a:xfrm>
              <a:off x="4866907" y="1342173"/>
              <a:ext cx="3849614" cy="3801202"/>
              <a:chOff x="1333425" y="353341"/>
              <a:chExt cx="4746750" cy="4687634"/>
            </a:xfrm>
          </p:grpSpPr>
          <p:sp>
            <p:nvSpPr>
              <p:cNvPr id="754" name="Google Shape;754;p63"/>
              <p:cNvSpPr/>
              <p:nvPr/>
            </p:nvSpPr>
            <p:spPr>
              <a:xfrm>
                <a:off x="2284950" y="1999775"/>
                <a:ext cx="535325" cy="1007900"/>
              </a:xfrm>
              <a:custGeom>
                <a:avLst/>
                <a:gdLst/>
                <a:ahLst/>
                <a:cxnLst/>
                <a:rect l="l" t="t" r="r" b="b"/>
                <a:pathLst>
                  <a:path w="21413" h="40316" extrusionOk="0">
                    <a:moveTo>
                      <a:pt x="5323" y="0"/>
                    </a:moveTo>
                    <a:cubicBezTo>
                      <a:pt x="2284" y="0"/>
                      <a:pt x="1" y="7947"/>
                      <a:pt x="5576" y="23160"/>
                    </a:cubicBezTo>
                    <a:cubicBezTo>
                      <a:pt x="7055" y="27810"/>
                      <a:pt x="9275" y="32143"/>
                      <a:pt x="12022" y="36158"/>
                    </a:cubicBezTo>
                    <a:cubicBezTo>
                      <a:pt x="14253" y="39133"/>
                      <a:pt x="16012" y="40316"/>
                      <a:pt x="17322" y="40316"/>
                    </a:cubicBezTo>
                    <a:cubicBezTo>
                      <a:pt x="21413" y="40316"/>
                      <a:pt x="21147" y="28804"/>
                      <a:pt x="17306" y="24323"/>
                    </a:cubicBezTo>
                    <a:cubicBezTo>
                      <a:pt x="12233" y="18405"/>
                      <a:pt x="8535" y="1603"/>
                      <a:pt x="6421" y="335"/>
                    </a:cubicBezTo>
                    <a:cubicBezTo>
                      <a:pt x="6053" y="111"/>
                      <a:pt x="5682" y="0"/>
                      <a:pt x="5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3"/>
              <p:cNvSpPr/>
              <p:nvPr/>
            </p:nvSpPr>
            <p:spPr>
              <a:xfrm>
                <a:off x="1333425" y="1985275"/>
                <a:ext cx="2277125" cy="3055700"/>
              </a:xfrm>
              <a:custGeom>
                <a:avLst/>
                <a:gdLst/>
                <a:ahLst/>
                <a:cxnLst/>
                <a:rect l="l" t="t" r="r" b="b"/>
                <a:pathLst>
                  <a:path w="91085" h="122228" extrusionOk="0">
                    <a:moveTo>
                      <a:pt x="9033" y="0"/>
                    </a:moveTo>
                    <a:cubicBezTo>
                      <a:pt x="4916" y="0"/>
                      <a:pt x="1" y="11698"/>
                      <a:pt x="9822" y="32089"/>
                    </a:cubicBezTo>
                    <a:cubicBezTo>
                      <a:pt x="18698" y="50264"/>
                      <a:pt x="40890" y="54491"/>
                      <a:pt x="45856" y="66961"/>
                    </a:cubicBezTo>
                    <a:cubicBezTo>
                      <a:pt x="50717" y="79430"/>
                      <a:pt x="43637" y="122228"/>
                      <a:pt x="43637" y="122228"/>
                    </a:cubicBezTo>
                    <a:lnTo>
                      <a:pt x="91084" y="122228"/>
                    </a:lnTo>
                    <a:cubicBezTo>
                      <a:pt x="91084" y="122228"/>
                      <a:pt x="88125" y="61994"/>
                      <a:pt x="77030" y="45298"/>
                    </a:cubicBezTo>
                    <a:cubicBezTo>
                      <a:pt x="65934" y="28601"/>
                      <a:pt x="53253" y="21733"/>
                      <a:pt x="50189" y="14758"/>
                    </a:cubicBezTo>
                    <a:cubicBezTo>
                      <a:pt x="49520" y="13237"/>
                      <a:pt x="48656" y="12550"/>
                      <a:pt x="47826" y="12550"/>
                    </a:cubicBezTo>
                    <a:cubicBezTo>
                      <a:pt x="44854" y="12550"/>
                      <a:pt x="42336" y="21371"/>
                      <a:pt x="50928" y="32194"/>
                    </a:cubicBezTo>
                    <a:cubicBezTo>
                      <a:pt x="50928" y="32194"/>
                      <a:pt x="48354" y="37197"/>
                      <a:pt x="42374" y="37197"/>
                    </a:cubicBezTo>
                    <a:cubicBezTo>
                      <a:pt x="36989" y="37197"/>
                      <a:pt x="28841" y="33140"/>
                      <a:pt x="17324" y="17717"/>
                    </a:cubicBezTo>
                    <a:cubicBezTo>
                      <a:pt x="17324" y="17717"/>
                      <a:pt x="11935" y="1866"/>
                      <a:pt x="10561" y="598"/>
                    </a:cubicBezTo>
                    <a:cubicBezTo>
                      <a:pt x="10088" y="197"/>
                      <a:pt x="9567"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3"/>
              <p:cNvSpPr/>
              <p:nvPr/>
            </p:nvSpPr>
            <p:spPr>
              <a:xfrm>
                <a:off x="2472400" y="2368725"/>
                <a:ext cx="142175" cy="182375"/>
              </a:xfrm>
              <a:custGeom>
                <a:avLst/>
                <a:gdLst/>
                <a:ahLst/>
                <a:cxnLst/>
                <a:rect l="l" t="t" r="r" b="b"/>
                <a:pathLst>
                  <a:path w="5687" h="7295" extrusionOk="0">
                    <a:moveTo>
                      <a:pt x="3286" y="0"/>
                    </a:moveTo>
                    <a:cubicBezTo>
                      <a:pt x="2725" y="0"/>
                      <a:pt x="4304" y="6187"/>
                      <a:pt x="2898" y="6187"/>
                    </a:cubicBezTo>
                    <a:cubicBezTo>
                      <a:pt x="2877" y="6187"/>
                      <a:pt x="2856" y="6186"/>
                      <a:pt x="2833" y="6183"/>
                    </a:cubicBezTo>
                    <a:cubicBezTo>
                      <a:pt x="1311" y="5993"/>
                      <a:pt x="560" y="1350"/>
                      <a:pt x="271" y="1350"/>
                    </a:cubicBezTo>
                    <a:cubicBezTo>
                      <a:pt x="239" y="1350"/>
                      <a:pt x="213" y="1407"/>
                      <a:pt x="192" y="1534"/>
                    </a:cubicBezTo>
                    <a:cubicBezTo>
                      <a:pt x="0" y="2682"/>
                      <a:pt x="1195" y="7295"/>
                      <a:pt x="2991" y="7295"/>
                    </a:cubicBezTo>
                    <a:cubicBezTo>
                      <a:pt x="3179" y="7295"/>
                      <a:pt x="3373" y="7244"/>
                      <a:pt x="3573" y="7134"/>
                    </a:cubicBezTo>
                    <a:cubicBezTo>
                      <a:pt x="5686" y="5866"/>
                      <a:pt x="3573" y="266"/>
                      <a:pt x="3573" y="266"/>
                    </a:cubicBezTo>
                    <a:cubicBezTo>
                      <a:pt x="3444" y="83"/>
                      <a:pt x="335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3"/>
              <p:cNvSpPr/>
              <p:nvPr/>
            </p:nvSpPr>
            <p:spPr>
              <a:xfrm>
                <a:off x="1431750" y="2182025"/>
                <a:ext cx="165725" cy="216550"/>
              </a:xfrm>
              <a:custGeom>
                <a:avLst/>
                <a:gdLst/>
                <a:ahLst/>
                <a:cxnLst/>
                <a:rect l="l" t="t" r="r" b="b"/>
                <a:pathLst>
                  <a:path w="6629" h="8662" extrusionOk="0">
                    <a:moveTo>
                      <a:pt x="3961" y="0"/>
                    </a:moveTo>
                    <a:cubicBezTo>
                      <a:pt x="3317" y="0"/>
                      <a:pt x="5083" y="7319"/>
                      <a:pt x="3448" y="7319"/>
                    </a:cubicBezTo>
                    <a:cubicBezTo>
                      <a:pt x="3417" y="7319"/>
                      <a:pt x="3386" y="7316"/>
                      <a:pt x="3353" y="7311"/>
                    </a:cubicBezTo>
                    <a:cubicBezTo>
                      <a:pt x="1457" y="7027"/>
                      <a:pt x="752" y="1473"/>
                      <a:pt x="398" y="1473"/>
                    </a:cubicBezTo>
                    <a:cubicBezTo>
                      <a:pt x="357" y="1473"/>
                      <a:pt x="321" y="1547"/>
                      <a:pt x="288" y="1710"/>
                    </a:cubicBezTo>
                    <a:cubicBezTo>
                      <a:pt x="1" y="3147"/>
                      <a:pt x="1275" y="8661"/>
                      <a:pt x="3404" y="8661"/>
                    </a:cubicBezTo>
                    <a:cubicBezTo>
                      <a:pt x="3625" y="8661"/>
                      <a:pt x="3854" y="8602"/>
                      <a:pt x="4092" y="8473"/>
                    </a:cubicBezTo>
                    <a:cubicBezTo>
                      <a:pt x="6628" y="6994"/>
                      <a:pt x="4304" y="337"/>
                      <a:pt x="4304" y="337"/>
                    </a:cubicBezTo>
                    <a:cubicBezTo>
                      <a:pt x="4149" y="104"/>
                      <a:pt x="4038" y="0"/>
                      <a:pt x="3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3"/>
              <p:cNvSpPr/>
              <p:nvPr/>
            </p:nvSpPr>
            <p:spPr>
              <a:xfrm>
                <a:off x="2720225" y="2742950"/>
                <a:ext cx="127675" cy="115000"/>
              </a:xfrm>
              <a:custGeom>
                <a:avLst/>
                <a:gdLst/>
                <a:ahLst/>
                <a:cxnLst/>
                <a:rect l="l" t="t" r="r" b="b"/>
                <a:pathLst>
                  <a:path w="5107" h="4600" extrusionOk="0">
                    <a:moveTo>
                      <a:pt x="4864" y="1"/>
                    </a:moveTo>
                    <a:cubicBezTo>
                      <a:pt x="4462" y="1"/>
                      <a:pt x="3425" y="683"/>
                      <a:pt x="2008" y="1887"/>
                    </a:cubicBezTo>
                    <a:cubicBezTo>
                      <a:pt x="0" y="3789"/>
                      <a:pt x="212" y="4423"/>
                      <a:pt x="212" y="4423"/>
                    </a:cubicBezTo>
                    <a:cubicBezTo>
                      <a:pt x="188" y="4545"/>
                      <a:pt x="226" y="4599"/>
                      <a:pt x="313" y="4599"/>
                    </a:cubicBezTo>
                    <a:cubicBezTo>
                      <a:pt x="989" y="4599"/>
                      <a:pt x="4593" y="1356"/>
                      <a:pt x="4967" y="514"/>
                    </a:cubicBezTo>
                    <a:cubicBezTo>
                      <a:pt x="5106" y="165"/>
                      <a:pt x="5062" y="1"/>
                      <a:pt x="4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3"/>
              <p:cNvSpPr/>
              <p:nvPr/>
            </p:nvSpPr>
            <p:spPr>
              <a:xfrm>
                <a:off x="2750525" y="2784950"/>
                <a:ext cx="134150" cy="118825"/>
              </a:xfrm>
              <a:custGeom>
                <a:avLst/>
                <a:gdLst/>
                <a:ahLst/>
                <a:cxnLst/>
                <a:rect l="l" t="t" r="r" b="b"/>
                <a:pathLst>
                  <a:path w="5366" h="4753" extrusionOk="0">
                    <a:moveTo>
                      <a:pt x="4866" y="1"/>
                    </a:moveTo>
                    <a:cubicBezTo>
                      <a:pt x="3995" y="1"/>
                      <a:pt x="162" y="4012"/>
                      <a:pt x="162" y="4012"/>
                    </a:cubicBezTo>
                    <a:cubicBezTo>
                      <a:pt x="1" y="4536"/>
                      <a:pt x="94" y="4753"/>
                      <a:pt x="347" y="4753"/>
                    </a:cubicBezTo>
                    <a:cubicBezTo>
                      <a:pt x="1419" y="4753"/>
                      <a:pt x="5365" y="871"/>
                      <a:pt x="5023" y="102"/>
                    </a:cubicBezTo>
                    <a:cubicBezTo>
                      <a:pt x="4997" y="33"/>
                      <a:pt x="4943" y="1"/>
                      <a:pt x="4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3"/>
              <p:cNvSpPr/>
              <p:nvPr/>
            </p:nvSpPr>
            <p:spPr>
              <a:xfrm>
                <a:off x="2802800" y="2820725"/>
                <a:ext cx="125750" cy="117875"/>
              </a:xfrm>
              <a:custGeom>
                <a:avLst/>
                <a:gdLst/>
                <a:ahLst/>
                <a:cxnLst/>
                <a:rect l="l" t="t" r="r" b="b"/>
                <a:pathLst>
                  <a:path w="5030" h="4715" extrusionOk="0">
                    <a:moveTo>
                      <a:pt x="3981" y="1"/>
                    </a:moveTo>
                    <a:cubicBezTo>
                      <a:pt x="3208" y="1"/>
                      <a:pt x="290" y="3954"/>
                      <a:pt x="290" y="3954"/>
                    </a:cubicBezTo>
                    <a:cubicBezTo>
                      <a:pt x="0" y="4493"/>
                      <a:pt x="15" y="4715"/>
                      <a:pt x="217" y="4715"/>
                    </a:cubicBezTo>
                    <a:cubicBezTo>
                      <a:pt x="1045" y="4715"/>
                      <a:pt x="5029" y="979"/>
                      <a:pt x="4095" y="44"/>
                    </a:cubicBezTo>
                    <a:cubicBezTo>
                      <a:pt x="4065" y="15"/>
                      <a:pt x="402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3"/>
              <p:cNvSpPr/>
              <p:nvPr/>
            </p:nvSpPr>
            <p:spPr>
              <a:xfrm>
                <a:off x="1671425" y="2844625"/>
                <a:ext cx="127625" cy="116350"/>
              </a:xfrm>
              <a:custGeom>
                <a:avLst/>
                <a:gdLst/>
                <a:ahLst/>
                <a:cxnLst/>
                <a:rect l="l" t="t" r="r" b="b"/>
                <a:pathLst>
                  <a:path w="5105" h="4654" extrusionOk="0">
                    <a:moveTo>
                      <a:pt x="4876" y="0"/>
                    </a:moveTo>
                    <a:cubicBezTo>
                      <a:pt x="4487" y="0"/>
                      <a:pt x="3469" y="658"/>
                      <a:pt x="2114" y="1942"/>
                    </a:cubicBezTo>
                    <a:cubicBezTo>
                      <a:pt x="0" y="3844"/>
                      <a:pt x="212" y="4478"/>
                      <a:pt x="212" y="4478"/>
                    </a:cubicBezTo>
                    <a:cubicBezTo>
                      <a:pt x="187" y="4599"/>
                      <a:pt x="226" y="4653"/>
                      <a:pt x="313" y="4653"/>
                    </a:cubicBezTo>
                    <a:cubicBezTo>
                      <a:pt x="987" y="4653"/>
                      <a:pt x="4593" y="1398"/>
                      <a:pt x="4967" y="462"/>
                    </a:cubicBezTo>
                    <a:cubicBezTo>
                      <a:pt x="5104" y="153"/>
                      <a:pt x="5063" y="0"/>
                      <a:pt x="4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3"/>
              <p:cNvSpPr/>
              <p:nvPr/>
            </p:nvSpPr>
            <p:spPr>
              <a:xfrm>
                <a:off x="1722800" y="2895300"/>
                <a:ext cx="134675" cy="117050"/>
              </a:xfrm>
              <a:custGeom>
                <a:avLst/>
                <a:gdLst/>
                <a:ahLst/>
                <a:cxnLst/>
                <a:rect l="l" t="t" r="r" b="b"/>
                <a:pathLst>
                  <a:path w="5387" h="4682" extrusionOk="0">
                    <a:moveTo>
                      <a:pt x="4944" y="0"/>
                    </a:moveTo>
                    <a:cubicBezTo>
                      <a:pt x="4007" y="0"/>
                      <a:pt x="164" y="3930"/>
                      <a:pt x="164" y="3930"/>
                    </a:cubicBezTo>
                    <a:cubicBezTo>
                      <a:pt x="1" y="4463"/>
                      <a:pt x="99" y="4682"/>
                      <a:pt x="361" y="4682"/>
                    </a:cubicBezTo>
                    <a:cubicBezTo>
                      <a:pt x="1452" y="4682"/>
                      <a:pt x="5387" y="893"/>
                      <a:pt x="5131" y="126"/>
                    </a:cubicBezTo>
                    <a:cubicBezTo>
                      <a:pt x="5102" y="39"/>
                      <a:pt x="5038" y="0"/>
                      <a:pt x="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3"/>
              <p:cNvSpPr/>
              <p:nvPr/>
            </p:nvSpPr>
            <p:spPr>
              <a:xfrm>
                <a:off x="1806500" y="2945350"/>
                <a:ext cx="110000" cy="131875"/>
              </a:xfrm>
              <a:custGeom>
                <a:avLst/>
                <a:gdLst/>
                <a:ahLst/>
                <a:cxnLst/>
                <a:rect l="l" t="t" r="r" b="b"/>
                <a:pathLst>
                  <a:path w="4400" h="5275" extrusionOk="0">
                    <a:moveTo>
                      <a:pt x="3291" y="0"/>
                    </a:moveTo>
                    <a:cubicBezTo>
                      <a:pt x="2624" y="0"/>
                      <a:pt x="198" y="4464"/>
                      <a:pt x="198" y="4464"/>
                    </a:cubicBezTo>
                    <a:cubicBezTo>
                      <a:pt x="0" y="5037"/>
                      <a:pt x="32" y="5274"/>
                      <a:pt x="205" y="5274"/>
                    </a:cubicBezTo>
                    <a:cubicBezTo>
                      <a:pt x="960" y="5274"/>
                      <a:pt x="4399" y="799"/>
                      <a:pt x="3368" y="26"/>
                    </a:cubicBezTo>
                    <a:cubicBezTo>
                      <a:pt x="3346" y="8"/>
                      <a:pt x="3320"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3"/>
              <p:cNvSpPr/>
              <p:nvPr/>
            </p:nvSpPr>
            <p:spPr>
              <a:xfrm>
                <a:off x="1603550" y="1785000"/>
                <a:ext cx="1186500" cy="1284000"/>
              </a:xfrm>
              <a:custGeom>
                <a:avLst/>
                <a:gdLst/>
                <a:ahLst/>
                <a:cxnLst/>
                <a:rect l="l" t="t" r="r" b="b"/>
                <a:pathLst>
                  <a:path w="47460" h="51360" extrusionOk="0">
                    <a:moveTo>
                      <a:pt x="20819" y="1"/>
                    </a:moveTo>
                    <a:cubicBezTo>
                      <a:pt x="13039" y="1"/>
                      <a:pt x="16143" y="19034"/>
                      <a:pt x="20046" y="28687"/>
                    </a:cubicBezTo>
                    <a:cubicBezTo>
                      <a:pt x="20859" y="30704"/>
                      <a:pt x="21637" y="32403"/>
                      <a:pt x="22372" y="33834"/>
                    </a:cubicBezTo>
                    <a:lnTo>
                      <a:pt x="22372" y="33834"/>
                    </a:lnTo>
                    <a:cubicBezTo>
                      <a:pt x="19950" y="30723"/>
                      <a:pt x="17446" y="26992"/>
                      <a:pt x="15924" y="23298"/>
                    </a:cubicBezTo>
                    <a:cubicBezTo>
                      <a:pt x="12543" y="14844"/>
                      <a:pt x="11803" y="3220"/>
                      <a:pt x="10324" y="3008"/>
                    </a:cubicBezTo>
                    <a:cubicBezTo>
                      <a:pt x="10165" y="2987"/>
                      <a:pt x="10007" y="2977"/>
                      <a:pt x="9851" y="2977"/>
                    </a:cubicBezTo>
                    <a:cubicBezTo>
                      <a:pt x="3780" y="2977"/>
                      <a:pt x="0" y="18741"/>
                      <a:pt x="9478" y="30589"/>
                    </a:cubicBezTo>
                    <a:cubicBezTo>
                      <a:pt x="9478" y="30589"/>
                      <a:pt x="18461" y="47180"/>
                      <a:pt x="42343" y="51301"/>
                    </a:cubicBezTo>
                    <a:cubicBezTo>
                      <a:pt x="42581" y="51341"/>
                      <a:pt x="42797" y="51360"/>
                      <a:pt x="42992" y="51360"/>
                    </a:cubicBezTo>
                    <a:cubicBezTo>
                      <a:pt x="47460" y="51360"/>
                      <a:pt x="40828" y="41319"/>
                      <a:pt x="40018" y="40205"/>
                    </a:cubicBezTo>
                    <a:cubicBezTo>
                      <a:pt x="38010" y="38092"/>
                      <a:pt x="36319" y="35661"/>
                      <a:pt x="34840" y="33020"/>
                    </a:cubicBezTo>
                    <a:cubicBezTo>
                      <a:pt x="22053" y="11885"/>
                      <a:pt x="24273" y="472"/>
                      <a:pt x="21525" y="50"/>
                    </a:cubicBezTo>
                    <a:cubicBezTo>
                      <a:pt x="21280" y="17"/>
                      <a:pt x="21045" y="1"/>
                      <a:pt x="20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3"/>
              <p:cNvSpPr/>
              <p:nvPr/>
            </p:nvSpPr>
            <p:spPr>
              <a:xfrm>
                <a:off x="4591000" y="1999775"/>
                <a:ext cx="532950" cy="1007900"/>
              </a:xfrm>
              <a:custGeom>
                <a:avLst/>
                <a:gdLst/>
                <a:ahLst/>
                <a:cxnLst/>
                <a:rect l="l" t="t" r="r" b="b"/>
                <a:pathLst>
                  <a:path w="21318" h="40316" extrusionOk="0">
                    <a:moveTo>
                      <a:pt x="16087" y="0"/>
                    </a:moveTo>
                    <a:cubicBezTo>
                      <a:pt x="15729" y="0"/>
                      <a:pt x="15360" y="111"/>
                      <a:pt x="14991" y="335"/>
                    </a:cubicBezTo>
                    <a:cubicBezTo>
                      <a:pt x="12772" y="1603"/>
                      <a:pt x="9074" y="18405"/>
                      <a:pt x="4107" y="24323"/>
                    </a:cubicBezTo>
                    <a:cubicBezTo>
                      <a:pt x="266" y="28804"/>
                      <a:pt x="0" y="40316"/>
                      <a:pt x="4090" y="40316"/>
                    </a:cubicBezTo>
                    <a:cubicBezTo>
                      <a:pt x="5401" y="40316"/>
                      <a:pt x="7159" y="39133"/>
                      <a:pt x="9391" y="36158"/>
                    </a:cubicBezTo>
                    <a:cubicBezTo>
                      <a:pt x="12033" y="32143"/>
                      <a:pt x="14252" y="27810"/>
                      <a:pt x="15837" y="23160"/>
                    </a:cubicBezTo>
                    <a:cubicBezTo>
                      <a:pt x="21317" y="7947"/>
                      <a:pt x="19109"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3"/>
              <p:cNvSpPr/>
              <p:nvPr/>
            </p:nvSpPr>
            <p:spPr>
              <a:xfrm>
                <a:off x="3800725" y="1985275"/>
                <a:ext cx="2279450" cy="3055700"/>
              </a:xfrm>
              <a:custGeom>
                <a:avLst/>
                <a:gdLst/>
                <a:ahLst/>
                <a:cxnLst/>
                <a:rect l="l" t="t" r="r" b="b"/>
                <a:pathLst>
                  <a:path w="91178" h="122228" extrusionOk="0">
                    <a:moveTo>
                      <a:pt x="82056" y="0"/>
                    </a:moveTo>
                    <a:cubicBezTo>
                      <a:pt x="81519" y="0"/>
                      <a:pt x="80997" y="197"/>
                      <a:pt x="80523" y="598"/>
                    </a:cubicBezTo>
                    <a:cubicBezTo>
                      <a:pt x="79150" y="1866"/>
                      <a:pt x="73760" y="17717"/>
                      <a:pt x="73760" y="17717"/>
                    </a:cubicBezTo>
                    <a:cubicBezTo>
                      <a:pt x="62244" y="33140"/>
                      <a:pt x="54120" y="37197"/>
                      <a:pt x="48759" y="37197"/>
                    </a:cubicBezTo>
                    <a:cubicBezTo>
                      <a:pt x="42807" y="37197"/>
                      <a:pt x="40262" y="32194"/>
                      <a:pt x="40262" y="32194"/>
                    </a:cubicBezTo>
                    <a:cubicBezTo>
                      <a:pt x="48772" y="21371"/>
                      <a:pt x="46300" y="12550"/>
                      <a:pt x="43302" y="12550"/>
                    </a:cubicBezTo>
                    <a:cubicBezTo>
                      <a:pt x="42465" y="12550"/>
                      <a:pt x="41588" y="13237"/>
                      <a:pt x="40896" y="14758"/>
                    </a:cubicBezTo>
                    <a:cubicBezTo>
                      <a:pt x="37832" y="21733"/>
                      <a:pt x="25151" y="28601"/>
                      <a:pt x="14055" y="45298"/>
                    </a:cubicBezTo>
                    <a:cubicBezTo>
                      <a:pt x="2959" y="61994"/>
                      <a:pt x="1" y="122228"/>
                      <a:pt x="1" y="122228"/>
                    </a:cubicBezTo>
                    <a:lnTo>
                      <a:pt x="47342" y="122228"/>
                    </a:lnTo>
                    <a:cubicBezTo>
                      <a:pt x="47342" y="122228"/>
                      <a:pt x="40368" y="79430"/>
                      <a:pt x="45229" y="66961"/>
                    </a:cubicBezTo>
                    <a:cubicBezTo>
                      <a:pt x="50195" y="54491"/>
                      <a:pt x="72492" y="50264"/>
                      <a:pt x="81263" y="32089"/>
                    </a:cubicBezTo>
                    <a:cubicBezTo>
                      <a:pt x="91178" y="11698"/>
                      <a:pt x="86190" y="0"/>
                      <a:pt x="8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3"/>
              <p:cNvSpPr/>
              <p:nvPr/>
            </p:nvSpPr>
            <p:spPr>
              <a:xfrm>
                <a:off x="4796700" y="2368725"/>
                <a:ext cx="141925" cy="182375"/>
              </a:xfrm>
              <a:custGeom>
                <a:avLst/>
                <a:gdLst/>
                <a:ahLst/>
                <a:cxnLst/>
                <a:rect l="l" t="t" r="r" b="b"/>
                <a:pathLst>
                  <a:path w="5677" h="7295" extrusionOk="0">
                    <a:moveTo>
                      <a:pt x="2321" y="0"/>
                    </a:moveTo>
                    <a:cubicBezTo>
                      <a:pt x="2250" y="0"/>
                      <a:pt x="2148" y="83"/>
                      <a:pt x="2008" y="266"/>
                    </a:cubicBezTo>
                    <a:cubicBezTo>
                      <a:pt x="2008" y="266"/>
                      <a:pt x="0" y="5866"/>
                      <a:pt x="2008" y="7134"/>
                    </a:cubicBezTo>
                    <a:cubicBezTo>
                      <a:pt x="2208" y="7244"/>
                      <a:pt x="2403" y="7295"/>
                      <a:pt x="2593" y="7295"/>
                    </a:cubicBezTo>
                    <a:cubicBezTo>
                      <a:pt x="4405" y="7295"/>
                      <a:pt x="5677" y="2682"/>
                      <a:pt x="5390" y="1534"/>
                    </a:cubicBezTo>
                    <a:cubicBezTo>
                      <a:pt x="5369" y="1407"/>
                      <a:pt x="5343" y="1350"/>
                      <a:pt x="5313" y="1350"/>
                    </a:cubicBezTo>
                    <a:cubicBezTo>
                      <a:pt x="5040" y="1350"/>
                      <a:pt x="4365" y="5993"/>
                      <a:pt x="2748" y="6183"/>
                    </a:cubicBezTo>
                    <a:cubicBezTo>
                      <a:pt x="2726" y="6186"/>
                      <a:pt x="2704" y="6187"/>
                      <a:pt x="2683" y="6187"/>
                    </a:cubicBezTo>
                    <a:cubicBezTo>
                      <a:pt x="1279" y="6187"/>
                      <a:pt x="2940"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3"/>
              <p:cNvSpPr/>
              <p:nvPr/>
            </p:nvSpPr>
            <p:spPr>
              <a:xfrm>
                <a:off x="5813800" y="2182025"/>
                <a:ext cx="165725" cy="216550"/>
              </a:xfrm>
              <a:custGeom>
                <a:avLst/>
                <a:gdLst/>
                <a:ahLst/>
                <a:cxnLst/>
                <a:rect l="l" t="t" r="r" b="b"/>
                <a:pathLst>
                  <a:path w="6629" h="8662" extrusionOk="0">
                    <a:moveTo>
                      <a:pt x="2562" y="0"/>
                    </a:moveTo>
                    <a:cubicBezTo>
                      <a:pt x="2485" y="0"/>
                      <a:pt x="2374" y="104"/>
                      <a:pt x="2220" y="337"/>
                    </a:cubicBezTo>
                    <a:cubicBezTo>
                      <a:pt x="2220" y="337"/>
                      <a:pt x="0" y="6994"/>
                      <a:pt x="2537" y="8473"/>
                    </a:cubicBezTo>
                    <a:cubicBezTo>
                      <a:pt x="2765" y="8602"/>
                      <a:pt x="2986" y="8661"/>
                      <a:pt x="3200" y="8661"/>
                    </a:cubicBezTo>
                    <a:cubicBezTo>
                      <a:pt x="5267" y="8661"/>
                      <a:pt x="6628" y="3147"/>
                      <a:pt x="6341" y="1710"/>
                    </a:cubicBezTo>
                    <a:cubicBezTo>
                      <a:pt x="6308" y="1547"/>
                      <a:pt x="6272" y="1473"/>
                      <a:pt x="6231" y="1473"/>
                    </a:cubicBezTo>
                    <a:cubicBezTo>
                      <a:pt x="5877" y="1473"/>
                      <a:pt x="5172" y="7027"/>
                      <a:pt x="3276" y="7311"/>
                    </a:cubicBezTo>
                    <a:cubicBezTo>
                      <a:pt x="3242" y="7316"/>
                      <a:pt x="3208" y="7319"/>
                      <a:pt x="3176" y="7319"/>
                    </a:cubicBezTo>
                    <a:cubicBezTo>
                      <a:pt x="1451" y="7319"/>
                      <a:pt x="3207"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3"/>
              <p:cNvSpPr/>
              <p:nvPr/>
            </p:nvSpPr>
            <p:spPr>
              <a:xfrm>
                <a:off x="4563375" y="2742950"/>
                <a:ext cx="127675" cy="115000"/>
              </a:xfrm>
              <a:custGeom>
                <a:avLst/>
                <a:gdLst/>
                <a:ahLst/>
                <a:cxnLst/>
                <a:rect l="l" t="t" r="r" b="b"/>
                <a:pathLst>
                  <a:path w="5107" h="4600" extrusionOk="0">
                    <a:moveTo>
                      <a:pt x="239" y="1"/>
                    </a:moveTo>
                    <a:cubicBezTo>
                      <a:pt x="45" y="1"/>
                      <a:pt x="1" y="165"/>
                      <a:pt x="140" y="514"/>
                    </a:cubicBezTo>
                    <a:cubicBezTo>
                      <a:pt x="514" y="1356"/>
                      <a:pt x="4118" y="4599"/>
                      <a:pt x="4793" y="4599"/>
                    </a:cubicBezTo>
                    <a:cubicBezTo>
                      <a:pt x="4881" y="4599"/>
                      <a:pt x="4919" y="4545"/>
                      <a:pt x="4895" y="4423"/>
                    </a:cubicBezTo>
                    <a:cubicBezTo>
                      <a:pt x="4895" y="4423"/>
                      <a:pt x="5106" y="3789"/>
                      <a:pt x="2993" y="1887"/>
                    </a:cubicBezTo>
                    <a:cubicBezTo>
                      <a:pt x="1647" y="683"/>
                      <a:pt x="6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3"/>
              <p:cNvSpPr/>
              <p:nvPr/>
            </p:nvSpPr>
            <p:spPr>
              <a:xfrm>
                <a:off x="4526100" y="2784950"/>
                <a:ext cx="134650" cy="118825"/>
              </a:xfrm>
              <a:custGeom>
                <a:avLst/>
                <a:gdLst/>
                <a:ahLst/>
                <a:cxnLst/>
                <a:rect l="l" t="t" r="r" b="b"/>
                <a:pathLst>
                  <a:path w="5386" h="4753" extrusionOk="0">
                    <a:moveTo>
                      <a:pt x="416" y="1"/>
                    </a:moveTo>
                    <a:cubicBezTo>
                      <a:pt x="338" y="1"/>
                      <a:pt x="283" y="33"/>
                      <a:pt x="257" y="102"/>
                    </a:cubicBezTo>
                    <a:cubicBezTo>
                      <a:pt x="1" y="871"/>
                      <a:pt x="3963" y="4753"/>
                      <a:pt x="5038" y="4753"/>
                    </a:cubicBezTo>
                    <a:cubicBezTo>
                      <a:pt x="5292" y="4753"/>
                      <a:pt x="5385" y="4536"/>
                      <a:pt x="5224" y="4012"/>
                    </a:cubicBezTo>
                    <a:cubicBezTo>
                      <a:pt x="5224" y="4012"/>
                      <a:pt x="130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3"/>
              <p:cNvSpPr/>
              <p:nvPr/>
            </p:nvSpPr>
            <p:spPr>
              <a:xfrm>
                <a:off x="4480100" y="2820725"/>
                <a:ext cx="128375" cy="117875"/>
              </a:xfrm>
              <a:custGeom>
                <a:avLst/>
                <a:gdLst/>
                <a:ahLst/>
                <a:cxnLst/>
                <a:rect l="l" t="t" r="r" b="b"/>
                <a:pathLst>
                  <a:path w="5135" h="4715" extrusionOk="0">
                    <a:moveTo>
                      <a:pt x="1050" y="1"/>
                    </a:moveTo>
                    <a:cubicBezTo>
                      <a:pt x="1003" y="1"/>
                      <a:pt x="964" y="15"/>
                      <a:pt x="935" y="44"/>
                    </a:cubicBezTo>
                    <a:cubicBezTo>
                      <a:pt x="0" y="979"/>
                      <a:pt x="4052" y="4715"/>
                      <a:pt x="4908" y="4715"/>
                    </a:cubicBezTo>
                    <a:cubicBezTo>
                      <a:pt x="5116" y="4715"/>
                      <a:pt x="5134" y="4493"/>
                      <a:pt x="4845" y="3954"/>
                    </a:cubicBezTo>
                    <a:cubicBezTo>
                      <a:pt x="4845" y="3954"/>
                      <a:pt x="1832" y="1"/>
                      <a:pt x="1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3"/>
              <p:cNvSpPr/>
              <p:nvPr/>
            </p:nvSpPr>
            <p:spPr>
              <a:xfrm>
                <a:off x="5609575" y="2844625"/>
                <a:ext cx="127625" cy="116350"/>
              </a:xfrm>
              <a:custGeom>
                <a:avLst/>
                <a:gdLst/>
                <a:ahLst/>
                <a:cxnLst/>
                <a:rect l="l" t="t" r="r" b="b"/>
                <a:pathLst>
                  <a:path w="5105" h="4654" extrusionOk="0">
                    <a:moveTo>
                      <a:pt x="256" y="0"/>
                    </a:moveTo>
                    <a:cubicBezTo>
                      <a:pt x="53" y="0"/>
                      <a:pt x="1" y="153"/>
                      <a:pt x="138" y="462"/>
                    </a:cubicBezTo>
                    <a:cubicBezTo>
                      <a:pt x="513" y="1398"/>
                      <a:pt x="4201" y="4653"/>
                      <a:pt x="4821" y="4653"/>
                    </a:cubicBezTo>
                    <a:cubicBezTo>
                      <a:pt x="4901" y="4653"/>
                      <a:pt x="4930" y="4599"/>
                      <a:pt x="4894" y="4478"/>
                    </a:cubicBezTo>
                    <a:cubicBezTo>
                      <a:pt x="4894" y="4478"/>
                      <a:pt x="5105" y="3844"/>
                      <a:pt x="3097" y="1942"/>
                    </a:cubicBezTo>
                    <a:cubicBezTo>
                      <a:pt x="1742" y="658"/>
                      <a:pt x="676"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3"/>
              <p:cNvSpPr/>
              <p:nvPr/>
            </p:nvSpPr>
            <p:spPr>
              <a:xfrm>
                <a:off x="5551150" y="2895300"/>
                <a:ext cx="134675" cy="117050"/>
              </a:xfrm>
              <a:custGeom>
                <a:avLst/>
                <a:gdLst/>
                <a:ahLst/>
                <a:cxnLst/>
                <a:rect l="l" t="t" r="r" b="b"/>
                <a:pathLst>
                  <a:path w="5387" h="4682" extrusionOk="0">
                    <a:moveTo>
                      <a:pt x="467" y="0"/>
                    </a:moveTo>
                    <a:cubicBezTo>
                      <a:pt x="367" y="0"/>
                      <a:pt x="295" y="39"/>
                      <a:pt x="256" y="126"/>
                    </a:cubicBezTo>
                    <a:cubicBezTo>
                      <a:pt x="1" y="893"/>
                      <a:pt x="3935" y="4682"/>
                      <a:pt x="5026" y="4682"/>
                    </a:cubicBezTo>
                    <a:cubicBezTo>
                      <a:pt x="5289" y="4682"/>
                      <a:pt x="5387" y="4463"/>
                      <a:pt x="5223" y="3930"/>
                    </a:cubicBezTo>
                    <a:cubicBezTo>
                      <a:pt x="5223" y="3930"/>
                      <a:pt x="1467"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3"/>
              <p:cNvSpPr/>
              <p:nvPr/>
            </p:nvSpPr>
            <p:spPr>
              <a:xfrm>
                <a:off x="5492625" y="2945350"/>
                <a:ext cx="111650" cy="131875"/>
              </a:xfrm>
              <a:custGeom>
                <a:avLst/>
                <a:gdLst/>
                <a:ahLst/>
                <a:cxnLst/>
                <a:rect l="l" t="t" r="r" b="b"/>
                <a:pathLst>
                  <a:path w="4466" h="5275" extrusionOk="0">
                    <a:moveTo>
                      <a:pt x="1194" y="0"/>
                    </a:moveTo>
                    <a:cubicBezTo>
                      <a:pt x="1165" y="0"/>
                      <a:pt x="1140" y="8"/>
                      <a:pt x="1118" y="26"/>
                    </a:cubicBezTo>
                    <a:cubicBezTo>
                      <a:pt x="1" y="799"/>
                      <a:pt x="3424" y="5274"/>
                      <a:pt x="4232" y="5274"/>
                    </a:cubicBezTo>
                    <a:cubicBezTo>
                      <a:pt x="4418" y="5274"/>
                      <a:pt x="4466" y="5037"/>
                      <a:pt x="4288" y="4464"/>
                    </a:cubicBezTo>
                    <a:cubicBezTo>
                      <a:pt x="4288" y="4464"/>
                      <a:pt x="1862"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3"/>
              <p:cNvSpPr/>
              <p:nvPr/>
            </p:nvSpPr>
            <p:spPr>
              <a:xfrm>
                <a:off x="4618575" y="1785000"/>
                <a:ext cx="1186500" cy="1284000"/>
              </a:xfrm>
              <a:custGeom>
                <a:avLst/>
                <a:gdLst/>
                <a:ahLst/>
                <a:cxnLst/>
                <a:rect l="l" t="t" r="r" b="b"/>
                <a:pathLst>
                  <a:path w="47460" h="51360" extrusionOk="0">
                    <a:moveTo>
                      <a:pt x="26750" y="0"/>
                    </a:moveTo>
                    <a:cubicBezTo>
                      <a:pt x="26523" y="0"/>
                      <a:pt x="26287" y="17"/>
                      <a:pt x="26041" y="50"/>
                    </a:cubicBezTo>
                    <a:cubicBezTo>
                      <a:pt x="23293" y="472"/>
                      <a:pt x="25407" y="11885"/>
                      <a:pt x="12620" y="33020"/>
                    </a:cubicBezTo>
                    <a:cubicBezTo>
                      <a:pt x="11247" y="35661"/>
                      <a:pt x="9450" y="38092"/>
                      <a:pt x="7548" y="40205"/>
                    </a:cubicBezTo>
                    <a:cubicBezTo>
                      <a:pt x="6637" y="41319"/>
                      <a:pt x="1" y="51360"/>
                      <a:pt x="4469" y="51360"/>
                    </a:cubicBezTo>
                    <a:cubicBezTo>
                      <a:pt x="4663" y="51360"/>
                      <a:pt x="4879" y="51341"/>
                      <a:pt x="5118" y="51301"/>
                    </a:cubicBezTo>
                    <a:cubicBezTo>
                      <a:pt x="29105" y="47180"/>
                      <a:pt x="37982" y="30589"/>
                      <a:pt x="37982" y="30589"/>
                    </a:cubicBezTo>
                    <a:cubicBezTo>
                      <a:pt x="47460" y="18741"/>
                      <a:pt x="43680" y="2977"/>
                      <a:pt x="37707" y="2977"/>
                    </a:cubicBezTo>
                    <a:cubicBezTo>
                      <a:pt x="37554" y="2977"/>
                      <a:pt x="37399" y="2987"/>
                      <a:pt x="37242" y="3008"/>
                    </a:cubicBezTo>
                    <a:cubicBezTo>
                      <a:pt x="35868" y="3220"/>
                      <a:pt x="35023" y="14738"/>
                      <a:pt x="31641" y="23298"/>
                    </a:cubicBezTo>
                    <a:cubicBezTo>
                      <a:pt x="30058" y="27143"/>
                      <a:pt x="27410" y="31007"/>
                      <a:pt x="24899" y="34169"/>
                    </a:cubicBezTo>
                    <a:lnTo>
                      <a:pt x="24899" y="34169"/>
                    </a:lnTo>
                    <a:cubicBezTo>
                      <a:pt x="25686" y="32674"/>
                      <a:pt x="26528" y="30868"/>
                      <a:pt x="27415" y="28687"/>
                    </a:cubicBezTo>
                    <a:cubicBezTo>
                      <a:pt x="31419" y="18933"/>
                      <a:pt x="34525" y="0"/>
                      <a:pt x="26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3"/>
              <p:cNvSpPr/>
              <p:nvPr/>
            </p:nvSpPr>
            <p:spPr>
              <a:xfrm>
                <a:off x="2480025" y="353341"/>
                <a:ext cx="3088100" cy="2436175"/>
              </a:xfrm>
              <a:custGeom>
                <a:avLst/>
                <a:gdLst/>
                <a:ahLst/>
                <a:cxnLst/>
                <a:rect l="l" t="t" r="r" b="b"/>
                <a:pathLst>
                  <a:path w="123524" h="97447" extrusionOk="0">
                    <a:moveTo>
                      <a:pt x="28626" y="0"/>
                    </a:moveTo>
                    <a:cubicBezTo>
                      <a:pt x="14613" y="0"/>
                      <a:pt x="1" y="15152"/>
                      <a:pt x="1789" y="37797"/>
                    </a:cubicBezTo>
                    <a:cubicBezTo>
                      <a:pt x="4970" y="78338"/>
                      <a:pt x="46032" y="97447"/>
                      <a:pt x="51876" y="97447"/>
                    </a:cubicBezTo>
                    <a:cubicBezTo>
                      <a:pt x="52049" y="97447"/>
                      <a:pt x="52191" y="97430"/>
                      <a:pt x="52300" y="97397"/>
                    </a:cubicBezTo>
                    <a:cubicBezTo>
                      <a:pt x="56210" y="96129"/>
                      <a:pt x="54836" y="94438"/>
                      <a:pt x="72167" y="80595"/>
                    </a:cubicBezTo>
                    <a:cubicBezTo>
                      <a:pt x="89497" y="66646"/>
                      <a:pt x="123524" y="33887"/>
                      <a:pt x="85376" y="12964"/>
                    </a:cubicBezTo>
                    <a:cubicBezTo>
                      <a:pt x="81404" y="10777"/>
                      <a:pt x="77815" y="9873"/>
                      <a:pt x="74596" y="9873"/>
                    </a:cubicBezTo>
                    <a:cubicBezTo>
                      <a:pt x="59143" y="9873"/>
                      <a:pt x="52195" y="30717"/>
                      <a:pt x="52195" y="30717"/>
                    </a:cubicBezTo>
                    <a:cubicBezTo>
                      <a:pt x="49937" y="9059"/>
                      <a:pt x="39461" y="0"/>
                      <a:pt x="28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3"/>
              <p:cNvSpPr/>
              <p:nvPr/>
            </p:nvSpPr>
            <p:spPr>
              <a:xfrm>
                <a:off x="4249600" y="689791"/>
                <a:ext cx="411950" cy="168500"/>
              </a:xfrm>
              <a:custGeom>
                <a:avLst/>
                <a:gdLst/>
                <a:ahLst/>
                <a:cxnLst/>
                <a:rect l="l" t="t" r="r" b="b"/>
                <a:pathLst>
                  <a:path w="16478" h="6740" extrusionOk="0">
                    <a:moveTo>
                      <a:pt x="6458" y="0"/>
                    </a:moveTo>
                    <a:cubicBezTo>
                      <a:pt x="2327" y="0"/>
                      <a:pt x="0" y="3207"/>
                      <a:pt x="2129" y="3207"/>
                    </a:cubicBezTo>
                    <a:cubicBezTo>
                      <a:pt x="2162" y="3207"/>
                      <a:pt x="2195" y="3206"/>
                      <a:pt x="2229" y="3204"/>
                    </a:cubicBezTo>
                    <a:cubicBezTo>
                      <a:pt x="3071" y="3168"/>
                      <a:pt x="4026" y="3055"/>
                      <a:pt x="5100" y="3055"/>
                    </a:cubicBezTo>
                    <a:cubicBezTo>
                      <a:pt x="7128" y="3055"/>
                      <a:pt x="9578" y="3457"/>
                      <a:pt x="12479" y="5529"/>
                    </a:cubicBezTo>
                    <a:cubicBezTo>
                      <a:pt x="13324" y="6076"/>
                      <a:pt x="14753" y="6739"/>
                      <a:pt x="15536" y="6739"/>
                    </a:cubicBezTo>
                    <a:cubicBezTo>
                      <a:pt x="16417" y="6739"/>
                      <a:pt x="16478" y="5898"/>
                      <a:pt x="13959" y="3099"/>
                    </a:cubicBezTo>
                    <a:cubicBezTo>
                      <a:pt x="11740" y="563"/>
                      <a:pt x="7196" y="34"/>
                      <a:pt x="7196" y="34"/>
                    </a:cubicBezTo>
                    <a:cubicBezTo>
                      <a:pt x="6944" y="11"/>
                      <a:pt x="6698" y="0"/>
                      <a:pt x="6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3"/>
              <p:cNvSpPr/>
              <p:nvPr/>
            </p:nvSpPr>
            <p:spPr>
              <a:xfrm>
                <a:off x="3095800" y="441191"/>
                <a:ext cx="445425" cy="237500"/>
              </a:xfrm>
              <a:custGeom>
                <a:avLst/>
                <a:gdLst/>
                <a:ahLst/>
                <a:cxnLst/>
                <a:rect l="l" t="t" r="r" b="b"/>
                <a:pathLst>
                  <a:path w="17817" h="9500" extrusionOk="0">
                    <a:moveTo>
                      <a:pt x="5020" y="1"/>
                    </a:moveTo>
                    <a:cubicBezTo>
                      <a:pt x="1700" y="1"/>
                      <a:pt x="0" y="1856"/>
                      <a:pt x="2202" y="2264"/>
                    </a:cubicBezTo>
                    <a:cubicBezTo>
                      <a:pt x="5055" y="2898"/>
                      <a:pt x="8965" y="3109"/>
                      <a:pt x="13509" y="7442"/>
                    </a:cubicBezTo>
                    <a:cubicBezTo>
                      <a:pt x="14458" y="8279"/>
                      <a:pt x="16262" y="9500"/>
                      <a:pt x="17083" y="9500"/>
                    </a:cubicBezTo>
                    <a:cubicBezTo>
                      <a:pt x="17817" y="9500"/>
                      <a:pt x="17767" y="8526"/>
                      <a:pt x="15623" y="5434"/>
                    </a:cubicBezTo>
                    <a:cubicBezTo>
                      <a:pt x="13509" y="2264"/>
                      <a:pt x="8331" y="573"/>
                      <a:pt x="8331" y="573"/>
                    </a:cubicBezTo>
                    <a:cubicBezTo>
                      <a:pt x="7125" y="163"/>
                      <a:pt x="6002" y="1"/>
                      <a:pt x="5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3"/>
              <p:cNvSpPr/>
              <p:nvPr/>
            </p:nvSpPr>
            <p:spPr>
              <a:xfrm>
                <a:off x="4690400" y="876841"/>
                <a:ext cx="172375" cy="147900"/>
              </a:xfrm>
              <a:custGeom>
                <a:avLst/>
                <a:gdLst/>
                <a:ahLst/>
                <a:cxnLst/>
                <a:rect l="l" t="t" r="r" b="b"/>
                <a:pathLst>
                  <a:path w="6895" h="5916" extrusionOk="0">
                    <a:moveTo>
                      <a:pt x="1083" y="0"/>
                    </a:moveTo>
                    <a:cubicBezTo>
                      <a:pt x="387" y="0"/>
                      <a:pt x="1" y="297"/>
                      <a:pt x="659" y="1006"/>
                    </a:cubicBezTo>
                    <a:cubicBezTo>
                      <a:pt x="1719" y="2243"/>
                      <a:pt x="3739" y="5916"/>
                      <a:pt x="5052" y="5916"/>
                    </a:cubicBezTo>
                    <a:cubicBezTo>
                      <a:pt x="5310" y="5916"/>
                      <a:pt x="5541" y="5774"/>
                      <a:pt x="5732" y="5444"/>
                    </a:cubicBezTo>
                    <a:cubicBezTo>
                      <a:pt x="6894" y="3436"/>
                      <a:pt x="3513" y="900"/>
                      <a:pt x="3513" y="900"/>
                    </a:cubicBezTo>
                    <a:cubicBezTo>
                      <a:pt x="2962" y="350"/>
                      <a:pt x="1839"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3"/>
              <p:cNvSpPr/>
              <p:nvPr/>
            </p:nvSpPr>
            <p:spPr>
              <a:xfrm>
                <a:off x="2968550" y="1570366"/>
                <a:ext cx="343475" cy="343450"/>
              </a:xfrm>
              <a:custGeom>
                <a:avLst/>
                <a:gdLst/>
                <a:ahLst/>
                <a:cxnLst/>
                <a:rect l="l" t="t" r="r" b="b"/>
                <a:pathLst>
                  <a:path w="13739" h="13738" extrusionOk="0">
                    <a:moveTo>
                      <a:pt x="6869" y="0"/>
                    </a:moveTo>
                    <a:cubicBezTo>
                      <a:pt x="3171" y="0"/>
                      <a:pt x="1" y="3065"/>
                      <a:pt x="1" y="6869"/>
                    </a:cubicBezTo>
                    <a:cubicBezTo>
                      <a:pt x="1" y="10673"/>
                      <a:pt x="3171" y="13738"/>
                      <a:pt x="6869" y="13738"/>
                    </a:cubicBezTo>
                    <a:cubicBezTo>
                      <a:pt x="10674" y="13738"/>
                      <a:pt x="13738" y="10673"/>
                      <a:pt x="13738" y="6869"/>
                    </a:cubicBezTo>
                    <a:cubicBezTo>
                      <a:pt x="13738" y="3065"/>
                      <a:pt x="10674"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3"/>
              <p:cNvSpPr/>
              <p:nvPr/>
            </p:nvSpPr>
            <p:spPr>
              <a:xfrm>
                <a:off x="4183800" y="1596791"/>
                <a:ext cx="343450" cy="343450"/>
              </a:xfrm>
              <a:custGeom>
                <a:avLst/>
                <a:gdLst/>
                <a:ahLst/>
                <a:cxnLst/>
                <a:rect l="l" t="t" r="r" b="b"/>
                <a:pathLst>
                  <a:path w="13738" h="13738" extrusionOk="0">
                    <a:moveTo>
                      <a:pt x="6869" y="0"/>
                    </a:moveTo>
                    <a:cubicBezTo>
                      <a:pt x="3065" y="0"/>
                      <a:pt x="0" y="3170"/>
                      <a:pt x="0" y="6869"/>
                    </a:cubicBezTo>
                    <a:cubicBezTo>
                      <a:pt x="0" y="10673"/>
                      <a:pt x="3065" y="13738"/>
                      <a:pt x="6869" y="13738"/>
                    </a:cubicBezTo>
                    <a:cubicBezTo>
                      <a:pt x="10673" y="13738"/>
                      <a:pt x="13738" y="10673"/>
                      <a:pt x="13738" y="6869"/>
                    </a:cubicBezTo>
                    <a:cubicBezTo>
                      <a:pt x="13738" y="3170"/>
                      <a:pt x="10673"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3"/>
              <p:cNvSpPr/>
              <p:nvPr/>
            </p:nvSpPr>
            <p:spPr>
              <a:xfrm>
                <a:off x="3562700" y="1586741"/>
                <a:ext cx="400075" cy="256775"/>
              </a:xfrm>
              <a:custGeom>
                <a:avLst/>
                <a:gdLst/>
                <a:ahLst/>
                <a:cxnLst/>
                <a:rect l="l" t="t" r="r" b="b"/>
                <a:pathLst>
                  <a:path w="16003" h="10271" extrusionOk="0">
                    <a:moveTo>
                      <a:pt x="13674" y="1"/>
                    </a:moveTo>
                    <a:cubicBezTo>
                      <a:pt x="12108" y="1"/>
                      <a:pt x="13065" y="7173"/>
                      <a:pt x="8526" y="7173"/>
                    </a:cubicBezTo>
                    <a:cubicBezTo>
                      <a:pt x="8437" y="7173"/>
                      <a:pt x="8346" y="7171"/>
                      <a:pt x="8254" y="7165"/>
                    </a:cubicBezTo>
                    <a:cubicBezTo>
                      <a:pt x="4027" y="6954"/>
                      <a:pt x="3287" y="296"/>
                      <a:pt x="3287" y="296"/>
                    </a:cubicBezTo>
                    <a:cubicBezTo>
                      <a:pt x="3125" y="244"/>
                      <a:pt x="2970" y="219"/>
                      <a:pt x="2824" y="219"/>
                    </a:cubicBezTo>
                    <a:cubicBezTo>
                      <a:pt x="1" y="219"/>
                      <a:pt x="106" y="9426"/>
                      <a:pt x="8042" y="10230"/>
                    </a:cubicBezTo>
                    <a:cubicBezTo>
                      <a:pt x="8307" y="10257"/>
                      <a:pt x="8562" y="10271"/>
                      <a:pt x="8810" y="10271"/>
                    </a:cubicBezTo>
                    <a:cubicBezTo>
                      <a:pt x="15189" y="10271"/>
                      <a:pt x="16002" y="1411"/>
                      <a:pt x="14171" y="191"/>
                    </a:cubicBezTo>
                    <a:cubicBezTo>
                      <a:pt x="13980" y="61"/>
                      <a:pt x="13817" y="1"/>
                      <a:pt x="13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3"/>
              <p:cNvSpPr/>
              <p:nvPr/>
            </p:nvSpPr>
            <p:spPr>
              <a:xfrm>
                <a:off x="3330475" y="1464691"/>
                <a:ext cx="211375" cy="214000"/>
              </a:xfrm>
              <a:custGeom>
                <a:avLst/>
                <a:gdLst/>
                <a:ahLst/>
                <a:cxnLst/>
                <a:rect l="l" t="t" r="r" b="b"/>
                <a:pathLst>
                  <a:path w="8455" h="8560" extrusionOk="0">
                    <a:moveTo>
                      <a:pt x="4228" y="0"/>
                    </a:moveTo>
                    <a:cubicBezTo>
                      <a:pt x="1903" y="0"/>
                      <a:pt x="1" y="1903"/>
                      <a:pt x="1" y="4227"/>
                    </a:cubicBezTo>
                    <a:cubicBezTo>
                      <a:pt x="1" y="6552"/>
                      <a:pt x="1903" y="8560"/>
                      <a:pt x="4228" y="8560"/>
                    </a:cubicBezTo>
                    <a:cubicBezTo>
                      <a:pt x="6553" y="8560"/>
                      <a:pt x="8455" y="6552"/>
                      <a:pt x="8455" y="4227"/>
                    </a:cubicBezTo>
                    <a:cubicBezTo>
                      <a:pt x="8455" y="1903"/>
                      <a:pt x="6553"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3"/>
              <p:cNvSpPr/>
              <p:nvPr/>
            </p:nvSpPr>
            <p:spPr>
              <a:xfrm>
                <a:off x="3985650" y="1480541"/>
                <a:ext cx="214025" cy="211375"/>
              </a:xfrm>
              <a:custGeom>
                <a:avLst/>
                <a:gdLst/>
                <a:ahLst/>
                <a:cxnLst/>
                <a:rect l="l" t="t" r="r" b="b"/>
                <a:pathLst>
                  <a:path w="8561" h="8455" extrusionOk="0">
                    <a:moveTo>
                      <a:pt x="4228" y="0"/>
                    </a:moveTo>
                    <a:cubicBezTo>
                      <a:pt x="1903" y="0"/>
                      <a:pt x="1" y="1903"/>
                      <a:pt x="1" y="4227"/>
                    </a:cubicBezTo>
                    <a:cubicBezTo>
                      <a:pt x="1" y="6552"/>
                      <a:pt x="1903" y="8454"/>
                      <a:pt x="4228" y="8454"/>
                    </a:cubicBezTo>
                    <a:cubicBezTo>
                      <a:pt x="6658" y="8454"/>
                      <a:pt x="8560" y="6552"/>
                      <a:pt x="8560" y="4227"/>
                    </a:cubicBezTo>
                    <a:cubicBezTo>
                      <a:pt x="8560" y="1903"/>
                      <a:pt x="6658"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742"/>
        <p:cNvGrpSpPr/>
        <p:nvPr/>
      </p:nvGrpSpPr>
      <p:grpSpPr>
        <a:xfrm>
          <a:off x="0" y="0"/>
          <a:ext cx="0" cy="0"/>
          <a:chOff x="0" y="0"/>
          <a:chExt cx="0" cy="0"/>
        </a:xfrm>
      </p:grpSpPr>
      <p:sp>
        <p:nvSpPr>
          <p:cNvPr id="743" name="Google Shape;743;p62"/>
          <p:cNvSpPr txBox="1">
            <a:spLocks noGrp="1"/>
          </p:cNvSpPr>
          <p:nvPr>
            <p:ph type="title"/>
          </p:nvPr>
        </p:nvSpPr>
        <p:spPr>
          <a:xfrm>
            <a:off x="1566472" y="110924"/>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Concluding Remarks</a:t>
            </a:r>
            <a:endParaRPr dirty="0"/>
          </a:p>
        </p:txBody>
      </p:sp>
      <p:sp>
        <p:nvSpPr>
          <p:cNvPr id="2" name="TextBox 1">
            <a:extLst>
              <a:ext uri="{FF2B5EF4-FFF2-40B4-BE49-F238E27FC236}">
                <a16:creationId xmlns:a16="http://schemas.microsoft.com/office/drawing/2014/main" id="{3692FE3F-D048-43D7-9C16-97A7421C2C53}"/>
              </a:ext>
            </a:extLst>
          </p:cNvPr>
          <p:cNvSpPr txBox="1"/>
          <p:nvPr/>
        </p:nvSpPr>
        <p:spPr>
          <a:xfrm>
            <a:off x="921834" y="847493"/>
            <a:ext cx="7047571"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eucha" panose="020B0604020202020204" charset="0"/>
              </a:rPr>
              <a:t>Never before has it been so timely and important to improve health care for people with mental and substance use disorders in the US. </a:t>
            </a:r>
          </a:p>
          <a:p>
            <a:pPr marL="285750" indent="-285750">
              <a:buFont typeface="Arial" panose="020B0604020202020204" pitchFamily="34" charset="0"/>
              <a:buChar char="•"/>
            </a:pPr>
            <a:r>
              <a:rPr lang="en-US" sz="1600" dirty="0">
                <a:latin typeface="Neucha" panose="020B0604020202020204" charset="0"/>
              </a:rPr>
              <a:t>The economic burden of these illnesses is tremendous. The estimated annual costs of in 2010 totaled $210.5 billion, including both direct costs and indirect costs such as mortality arising from depression-related suicides as well as the effects of depression in the workplace.</a:t>
            </a:r>
          </a:p>
          <a:p>
            <a:pPr marL="285750" indent="-285750">
              <a:buFont typeface="Arial" panose="020B0604020202020204" pitchFamily="34" charset="0"/>
              <a:buChar char="•"/>
            </a:pPr>
            <a:r>
              <a:rPr lang="en-US" sz="1600" dirty="0">
                <a:latin typeface="Neucha" panose="020B0604020202020204" charset="0"/>
              </a:rPr>
              <a:t>Improving mental health care is-and has been-a bipartisan issue. United States having a federal government structure affords individual states a unique opportunity to bridge the gap to quality care. </a:t>
            </a:r>
          </a:p>
          <a:p>
            <a:pPr marL="285750" indent="-285750">
              <a:buFont typeface="Arial" panose="020B0604020202020204" pitchFamily="34" charset="0"/>
              <a:buChar char="•"/>
            </a:pPr>
            <a:r>
              <a:rPr lang="en-US" sz="1600" dirty="0">
                <a:latin typeface="Neucha" panose="020B0604020202020204" charset="0"/>
              </a:rPr>
              <a:t>The report acknowledges that access to mental healthcare and any significant change for minority populations is a multipronged approach as no one reason can be attributed for any state performing poorly. </a:t>
            </a:r>
          </a:p>
        </p:txBody>
      </p:sp>
    </p:spTree>
    <p:extLst>
      <p:ext uri="{BB962C8B-B14F-4D97-AF65-F5344CB8AC3E}">
        <p14:creationId xmlns:p14="http://schemas.microsoft.com/office/powerpoint/2010/main" val="339265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2350"/>
        <p:cNvGrpSpPr/>
        <p:nvPr/>
      </p:nvGrpSpPr>
      <p:grpSpPr>
        <a:xfrm>
          <a:off x="0" y="0"/>
          <a:ext cx="0" cy="0"/>
          <a:chOff x="0" y="0"/>
          <a:chExt cx="0" cy="0"/>
        </a:xfrm>
      </p:grpSpPr>
      <p:sp>
        <p:nvSpPr>
          <p:cNvPr id="2351" name="Google Shape;2351;p85"/>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ALTERNATIVE RESOURCES</a:t>
            </a:r>
            <a:endParaRPr dirty="0"/>
          </a:p>
        </p:txBody>
      </p:sp>
      <p:grpSp>
        <p:nvGrpSpPr>
          <p:cNvPr id="2352" name="Google Shape;2352;p85"/>
          <p:cNvGrpSpPr/>
          <p:nvPr/>
        </p:nvGrpSpPr>
        <p:grpSpPr>
          <a:xfrm>
            <a:off x="7673188" y="989277"/>
            <a:ext cx="1314076" cy="1404545"/>
            <a:chOff x="651227" y="2713291"/>
            <a:chExt cx="974473" cy="1041561"/>
          </a:xfrm>
        </p:grpSpPr>
        <p:sp>
          <p:nvSpPr>
            <p:cNvPr id="2353" name="Google Shape;2353;p85"/>
            <p:cNvSpPr/>
            <p:nvPr/>
          </p:nvSpPr>
          <p:spPr>
            <a:xfrm>
              <a:off x="729486" y="2921252"/>
              <a:ext cx="335382" cy="607653"/>
            </a:xfrm>
            <a:custGeom>
              <a:avLst/>
              <a:gdLst/>
              <a:ahLst/>
              <a:cxnLst/>
              <a:rect l="l" t="t" r="r" b="b"/>
              <a:pathLst>
                <a:path w="11468" h="20778" extrusionOk="0">
                  <a:moveTo>
                    <a:pt x="2274" y="1"/>
                  </a:moveTo>
                  <a:cubicBezTo>
                    <a:pt x="1898" y="1"/>
                    <a:pt x="2043" y="2991"/>
                    <a:pt x="1525" y="4910"/>
                  </a:cubicBezTo>
                  <a:cubicBezTo>
                    <a:pt x="970" y="7018"/>
                    <a:pt x="1" y="11666"/>
                    <a:pt x="2233" y="14221"/>
                  </a:cubicBezTo>
                  <a:cubicBezTo>
                    <a:pt x="4464" y="16776"/>
                    <a:pt x="4972" y="17069"/>
                    <a:pt x="4972" y="17069"/>
                  </a:cubicBezTo>
                  <a:lnTo>
                    <a:pt x="7819" y="20608"/>
                  </a:lnTo>
                  <a:lnTo>
                    <a:pt x="8358" y="20778"/>
                  </a:lnTo>
                  <a:cubicBezTo>
                    <a:pt x="8358" y="20778"/>
                    <a:pt x="11467" y="17961"/>
                    <a:pt x="9836" y="14098"/>
                  </a:cubicBezTo>
                  <a:cubicBezTo>
                    <a:pt x="9836" y="14098"/>
                    <a:pt x="10436" y="11066"/>
                    <a:pt x="8235" y="8003"/>
                  </a:cubicBezTo>
                  <a:cubicBezTo>
                    <a:pt x="6019" y="4956"/>
                    <a:pt x="2941" y="785"/>
                    <a:pt x="2402" y="92"/>
                  </a:cubicBezTo>
                  <a:cubicBezTo>
                    <a:pt x="2353" y="30"/>
                    <a:pt x="2311" y="1"/>
                    <a:pt x="2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5"/>
            <p:cNvSpPr/>
            <p:nvPr/>
          </p:nvSpPr>
          <p:spPr>
            <a:xfrm>
              <a:off x="788912" y="2924382"/>
              <a:ext cx="179184" cy="514507"/>
            </a:xfrm>
            <a:custGeom>
              <a:avLst/>
              <a:gdLst/>
              <a:ahLst/>
              <a:cxnLst/>
              <a:rect l="l" t="t" r="r" b="b"/>
              <a:pathLst>
                <a:path w="6127" h="17593" extrusionOk="0">
                  <a:moveTo>
                    <a:pt x="170" y="1"/>
                  </a:moveTo>
                  <a:lnTo>
                    <a:pt x="0" y="62"/>
                  </a:lnTo>
                  <a:cubicBezTo>
                    <a:pt x="0" y="62"/>
                    <a:pt x="3633" y="10667"/>
                    <a:pt x="4510" y="13160"/>
                  </a:cubicBezTo>
                  <a:cubicBezTo>
                    <a:pt x="5357" y="15638"/>
                    <a:pt x="5941" y="17562"/>
                    <a:pt x="5941" y="17593"/>
                  </a:cubicBezTo>
                  <a:lnTo>
                    <a:pt x="6126" y="17531"/>
                  </a:lnTo>
                  <a:cubicBezTo>
                    <a:pt x="6126" y="17516"/>
                    <a:pt x="5557" y="15607"/>
                    <a:pt x="4679" y="13098"/>
                  </a:cubicBezTo>
                  <a:cubicBezTo>
                    <a:pt x="3817" y="10590"/>
                    <a:pt x="170" y="1"/>
                    <a:pt x="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5"/>
            <p:cNvSpPr/>
            <p:nvPr/>
          </p:nvSpPr>
          <p:spPr>
            <a:xfrm>
              <a:off x="771804" y="3063910"/>
              <a:ext cx="148565" cy="170177"/>
            </a:xfrm>
            <a:custGeom>
              <a:avLst/>
              <a:gdLst/>
              <a:ahLst/>
              <a:cxnLst/>
              <a:rect l="l" t="t" r="r" b="b"/>
              <a:pathLst>
                <a:path w="5080" h="5819" extrusionOk="0">
                  <a:moveTo>
                    <a:pt x="170" y="1"/>
                  </a:moveTo>
                  <a:lnTo>
                    <a:pt x="1" y="78"/>
                  </a:lnTo>
                  <a:cubicBezTo>
                    <a:pt x="416" y="955"/>
                    <a:pt x="724" y="1863"/>
                    <a:pt x="970" y="2802"/>
                  </a:cubicBezTo>
                  <a:cubicBezTo>
                    <a:pt x="1324" y="4295"/>
                    <a:pt x="3556" y="5819"/>
                    <a:pt x="4202" y="5819"/>
                  </a:cubicBezTo>
                  <a:lnTo>
                    <a:pt x="4264" y="5803"/>
                  </a:lnTo>
                  <a:cubicBezTo>
                    <a:pt x="4695" y="5757"/>
                    <a:pt x="4726" y="5649"/>
                    <a:pt x="4726" y="5234"/>
                  </a:cubicBezTo>
                  <a:cubicBezTo>
                    <a:pt x="4726" y="5003"/>
                    <a:pt x="4741" y="4757"/>
                    <a:pt x="4756" y="4526"/>
                  </a:cubicBezTo>
                  <a:cubicBezTo>
                    <a:pt x="4895" y="3264"/>
                    <a:pt x="5080" y="1448"/>
                    <a:pt x="5080" y="1432"/>
                  </a:cubicBezTo>
                  <a:lnTo>
                    <a:pt x="4880" y="1417"/>
                  </a:lnTo>
                  <a:cubicBezTo>
                    <a:pt x="4880" y="1417"/>
                    <a:pt x="4710" y="3233"/>
                    <a:pt x="4572" y="4495"/>
                  </a:cubicBezTo>
                  <a:cubicBezTo>
                    <a:pt x="4526" y="4818"/>
                    <a:pt x="4526" y="5049"/>
                    <a:pt x="4526" y="5218"/>
                  </a:cubicBezTo>
                  <a:cubicBezTo>
                    <a:pt x="4526" y="5572"/>
                    <a:pt x="4526" y="5572"/>
                    <a:pt x="4233" y="5619"/>
                  </a:cubicBezTo>
                  <a:cubicBezTo>
                    <a:pt x="4224" y="5620"/>
                    <a:pt x="4214" y="5620"/>
                    <a:pt x="4204" y="5620"/>
                  </a:cubicBezTo>
                  <a:cubicBezTo>
                    <a:pt x="3696" y="5620"/>
                    <a:pt x="1502" y="4173"/>
                    <a:pt x="1155" y="2756"/>
                  </a:cubicBezTo>
                  <a:cubicBezTo>
                    <a:pt x="924" y="1802"/>
                    <a:pt x="585" y="878"/>
                    <a:pt x="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5"/>
            <p:cNvSpPr/>
            <p:nvPr/>
          </p:nvSpPr>
          <p:spPr>
            <a:xfrm>
              <a:off x="755163" y="3223704"/>
              <a:ext cx="241271" cy="108060"/>
            </a:xfrm>
            <a:custGeom>
              <a:avLst/>
              <a:gdLst/>
              <a:ahLst/>
              <a:cxnLst/>
              <a:rect l="l" t="t" r="r" b="b"/>
              <a:pathLst>
                <a:path w="8250" h="3695" extrusionOk="0">
                  <a:moveTo>
                    <a:pt x="8050" y="1"/>
                  </a:moveTo>
                  <a:cubicBezTo>
                    <a:pt x="7649" y="1370"/>
                    <a:pt x="6803" y="3510"/>
                    <a:pt x="6233" y="3510"/>
                  </a:cubicBezTo>
                  <a:lnTo>
                    <a:pt x="6203" y="3510"/>
                  </a:lnTo>
                  <a:lnTo>
                    <a:pt x="6033" y="3494"/>
                  </a:lnTo>
                  <a:cubicBezTo>
                    <a:pt x="4925" y="3356"/>
                    <a:pt x="1524" y="2925"/>
                    <a:pt x="154" y="909"/>
                  </a:cubicBezTo>
                  <a:lnTo>
                    <a:pt x="0" y="1016"/>
                  </a:lnTo>
                  <a:cubicBezTo>
                    <a:pt x="1416" y="3110"/>
                    <a:pt x="4879" y="3541"/>
                    <a:pt x="6003" y="3679"/>
                  </a:cubicBezTo>
                  <a:lnTo>
                    <a:pt x="6172" y="3694"/>
                  </a:lnTo>
                  <a:lnTo>
                    <a:pt x="6218" y="3694"/>
                  </a:lnTo>
                  <a:cubicBezTo>
                    <a:pt x="7142" y="3694"/>
                    <a:pt x="8142" y="432"/>
                    <a:pt x="8250" y="47"/>
                  </a:cubicBezTo>
                  <a:lnTo>
                    <a:pt x="80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5"/>
            <p:cNvSpPr/>
            <p:nvPr/>
          </p:nvSpPr>
          <p:spPr>
            <a:xfrm>
              <a:off x="692579" y="3241398"/>
              <a:ext cx="267416" cy="427767"/>
            </a:xfrm>
            <a:custGeom>
              <a:avLst/>
              <a:gdLst/>
              <a:ahLst/>
              <a:cxnLst/>
              <a:rect l="l" t="t" r="r" b="b"/>
              <a:pathLst>
                <a:path w="9144" h="14627" extrusionOk="0">
                  <a:moveTo>
                    <a:pt x="7318" y="1"/>
                  </a:moveTo>
                  <a:cubicBezTo>
                    <a:pt x="6538" y="1"/>
                    <a:pt x="5504" y="359"/>
                    <a:pt x="4233" y="935"/>
                  </a:cubicBezTo>
                  <a:cubicBezTo>
                    <a:pt x="1263" y="2274"/>
                    <a:pt x="1" y="11601"/>
                    <a:pt x="1" y="11601"/>
                  </a:cubicBezTo>
                  <a:cubicBezTo>
                    <a:pt x="1" y="13914"/>
                    <a:pt x="579" y="14627"/>
                    <a:pt x="1489" y="14627"/>
                  </a:cubicBezTo>
                  <a:cubicBezTo>
                    <a:pt x="2474" y="14627"/>
                    <a:pt x="3847" y="13792"/>
                    <a:pt x="5295" y="13247"/>
                  </a:cubicBezTo>
                  <a:cubicBezTo>
                    <a:pt x="8081" y="12186"/>
                    <a:pt x="9143" y="1027"/>
                    <a:pt x="8373" y="350"/>
                  </a:cubicBezTo>
                  <a:cubicBezTo>
                    <a:pt x="8100" y="109"/>
                    <a:pt x="7748" y="1"/>
                    <a:pt x="7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5"/>
            <p:cNvSpPr/>
            <p:nvPr/>
          </p:nvSpPr>
          <p:spPr>
            <a:xfrm>
              <a:off x="887029" y="2803746"/>
              <a:ext cx="394340" cy="299206"/>
            </a:xfrm>
            <a:custGeom>
              <a:avLst/>
              <a:gdLst/>
              <a:ahLst/>
              <a:cxnLst/>
              <a:rect l="l" t="t" r="r" b="b"/>
              <a:pathLst>
                <a:path w="13484" h="10231" extrusionOk="0">
                  <a:moveTo>
                    <a:pt x="7887" y="1"/>
                  </a:moveTo>
                  <a:cubicBezTo>
                    <a:pt x="5011" y="1"/>
                    <a:pt x="4018" y="1602"/>
                    <a:pt x="4018" y="1602"/>
                  </a:cubicBezTo>
                  <a:cubicBezTo>
                    <a:pt x="1" y="3787"/>
                    <a:pt x="4125" y="9836"/>
                    <a:pt x="5357" y="9990"/>
                  </a:cubicBezTo>
                  <a:cubicBezTo>
                    <a:pt x="5992" y="10076"/>
                    <a:pt x="6904" y="10230"/>
                    <a:pt x="7896" y="10230"/>
                  </a:cubicBezTo>
                  <a:cubicBezTo>
                    <a:pt x="8850" y="10230"/>
                    <a:pt x="9877" y="10088"/>
                    <a:pt x="10805" y="9605"/>
                  </a:cubicBezTo>
                  <a:cubicBezTo>
                    <a:pt x="12560" y="8728"/>
                    <a:pt x="13483" y="6773"/>
                    <a:pt x="13068" y="4864"/>
                  </a:cubicBezTo>
                  <a:cubicBezTo>
                    <a:pt x="12698" y="3033"/>
                    <a:pt x="11652" y="216"/>
                    <a:pt x="8389" y="16"/>
                  </a:cubicBezTo>
                  <a:cubicBezTo>
                    <a:pt x="8216" y="6"/>
                    <a:pt x="8049" y="1"/>
                    <a:pt x="78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5"/>
            <p:cNvSpPr/>
            <p:nvPr/>
          </p:nvSpPr>
          <p:spPr>
            <a:xfrm>
              <a:off x="1238583" y="2989335"/>
              <a:ext cx="387116" cy="648040"/>
            </a:xfrm>
            <a:custGeom>
              <a:avLst/>
              <a:gdLst/>
              <a:ahLst/>
              <a:cxnLst/>
              <a:rect l="l" t="t" r="r" b="b"/>
              <a:pathLst>
                <a:path w="13237" h="22159" extrusionOk="0">
                  <a:moveTo>
                    <a:pt x="11963" y="0"/>
                  </a:moveTo>
                  <a:cubicBezTo>
                    <a:pt x="11924" y="0"/>
                    <a:pt x="11877" y="28"/>
                    <a:pt x="11820" y="88"/>
                  </a:cubicBezTo>
                  <a:cubicBezTo>
                    <a:pt x="11159" y="796"/>
                    <a:pt x="7342" y="5044"/>
                    <a:pt x="4602" y="8153"/>
                  </a:cubicBezTo>
                  <a:cubicBezTo>
                    <a:pt x="1847" y="11278"/>
                    <a:pt x="2186" y="14664"/>
                    <a:pt x="2186" y="14664"/>
                  </a:cubicBezTo>
                  <a:cubicBezTo>
                    <a:pt x="0" y="18758"/>
                    <a:pt x="3094" y="22159"/>
                    <a:pt x="3094" y="22159"/>
                  </a:cubicBezTo>
                  <a:lnTo>
                    <a:pt x="3709" y="22020"/>
                  </a:lnTo>
                  <a:lnTo>
                    <a:pt x="7203" y="18450"/>
                  </a:lnTo>
                  <a:cubicBezTo>
                    <a:pt x="7203" y="18450"/>
                    <a:pt x="7819" y="18173"/>
                    <a:pt x="10528" y="15602"/>
                  </a:cubicBezTo>
                  <a:cubicBezTo>
                    <a:pt x="13236" y="13048"/>
                    <a:pt x="12667" y="7830"/>
                    <a:pt x="12267" y="5460"/>
                  </a:cubicBezTo>
                  <a:cubicBezTo>
                    <a:pt x="11901" y="3291"/>
                    <a:pt x="12385" y="0"/>
                    <a:pt x="11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5"/>
            <p:cNvSpPr/>
            <p:nvPr/>
          </p:nvSpPr>
          <p:spPr>
            <a:xfrm>
              <a:off x="1345708" y="2993254"/>
              <a:ext cx="249840" cy="546004"/>
            </a:xfrm>
            <a:custGeom>
              <a:avLst/>
              <a:gdLst/>
              <a:ahLst/>
              <a:cxnLst/>
              <a:rect l="l" t="t" r="r" b="b"/>
              <a:pathLst>
                <a:path w="8543" h="18670" extrusionOk="0">
                  <a:moveTo>
                    <a:pt x="8373" y="1"/>
                  </a:moveTo>
                  <a:cubicBezTo>
                    <a:pt x="8373" y="1"/>
                    <a:pt x="3248" y="11267"/>
                    <a:pt x="2047" y="13899"/>
                  </a:cubicBezTo>
                  <a:cubicBezTo>
                    <a:pt x="847" y="16530"/>
                    <a:pt x="0" y="18577"/>
                    <a:pt x="0" y="18608"/>
                  </a:cubicBezTo>
                  <a:lnTo>
                    <a:pt x="169" y="18670"/>
                  </a:lnTo>
                  <a:cubicBezTo>
                    <a:pt x="185" y="18654"/>
                    <a:pt x="1031" y="16607"/>
                    <a:pt x="2216" y="13975"/>
                  </a:cubicBezTo>
                  <a:cubicBezTo>
                    <a:pt x="3432" y="11313"/>
                    <a:pt x="8542" y="77"/>
                    <a:pt x="8542" y="77"/>
                  </a:cubicBezTo>
                  <a:lnTo>
                    <a:pt x="83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5"/>
            <p:cNvSpPr/>
            <p:nvPr/>
          </p:nvSpPr>
          <p:spPr>
            <a:xfrm>
              <a:off x="1432565" y="3147638"/>
              <a:ext cx="167486" cy="173774"/>
            </a:xfrm>
            <a:custGeom>
              <a:avLst/>
              <a:gdLst/>
              <a:ahLst/>
              <a:cxnLst/>
              <a:rect l="l" t="t" r="r" b="b"/>
              <a:pathLst>
                <a:path w="5727" h="5942" extrusionOk="0">
                  <a:moveTo>
                    <a:pt x="5557" y="1"/>
                  </a:moveTo>
                  <a:cubicBezTo>
                    <a:pt x="5003" y="924"/>
                    <a:pt x="4556" y="1909"/>
                    <a:pt x="4187" y="2925"/>
                  </a:cubicBezTo>
                  <a:cubicBezTo>
                    <a:pt x="3671" y="4415"/>
                    <a:pt x="1203" y="5749"/>
                    <a:pt x="579" y="5749"/>
                  </a:cubicBezTo>
                  <a:cubicBezTo>
                    <a:pt x="552" y="5749"/>
                    <a:pt x="528" y="5747"/>
                    <a:pt x="509" y="5741"/>
                  </a:cubicBezTo>
                  <a:cubicBezTo>
                    <a:pt x="201" y="5680"/>
                    <a:pt x="201" y="5680"/>
                    <a:pt x="232" y="5264"/>
                  </a:cubicBezTo>
                  <a:cubicBezTo>
                    <a:pt x="232" y="5080"/>
                    <a:pt x="247" y="4833"/>
                    <a:pt x="247" y="4464"/>
                  </a:cubicBezTo>
                  <a:cubicBezTo>
                    <a:pt x="232" y="3079"/>
                    <a:pt x="232" y="1063"/>
                    <a:pt x="232" y="1047"/>
                  </a:cubicBezTo>
                  <a:lnTo>
                    <a:pt x="31" y="1047"/>
                  </a:lnTo>
                  <a:cubicBezTo>
                    <a:pt x="31" y="1063"/>
                    <a:pt x="47" y="3079"/>
                    <a:pt x="62" y="4464"/>
                  </a:cubicBezTo>
                  <a:cubicBezTo>
                    <a:pt x="62" y="4818"/>
                    <a:pt x="47" y="5080"/>
                    <a:pt x="31" y="5249"/>
                  </a:cubicBezTo>
                  <a:cubicBezTo>
                    <a:pt x="1" y="5711"/>
                    <a:pt x="1" y="5834"/>
                    <a:pt x="462" y="5926"/>
                  </a:cubicBezTo>
                  <a:cubicBezTo>
                    <a:pt x="493" y="5942"/>
                    <a:pt x="524" y="5942"/>
                    <a:pt x="555" y="5942"/>
                  </a:cubicBezTo>
                  <a:cubicBezTo>
                    <a:pt x="1309" y="5942"/>
                    <a:pt x="3833" y="4510"/>
                    <a:pt x="4372" y="2986"/>
                  </a:cubicBezTo>
                  <a:cubicBezTo>
                    <a:pt x="4726" y="1986"/>
                    <a:pt x="5187" y="1016"/>
                    <a:pt x="5726" y="93"/>
                  </a:cubicBezTo>
                  <a:lnTo>
                    <a:pt x="55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5"/>
            <p:cNvSpPr/>
            <p:nvPr/>
          </p:nvSpPr>
          <p:spPr>
            <a:xfrm>
              <a:off x="1337139" y="3300677"/>
              <a:ext cx="261538" cy="124262"/>
            </a:xfrm>
            <a:custGeom>
              <a:avLst/>
              <a:gdLst/>
              <a:ahLst/>
              <a:cxnLst/>
              <a:rect l="l" t="t" r="r" b="b"/>
              <a:pathLst>
                <a:path w="8943" h="4249" extrusionOk="0">
                  <a:moveTo>
                    <a:pt x="201" y="1"/>
                  </a:moveTo>
                  <a:lnTo>
                    <a:pt x="1" y="47"/>
                  </a:lnTo>
                  <a:cubicBezTo>
                    <a:pt x="16" y="47"/>
                    <a:pt x="216" y="1093"/>
                    <a:pt x="524" y="2124"/>
                  </a:cubicBezTo>
                  <a:cubicBezTo>
                    <a:pt x="970" y="3556"/>
                    <a:pt x="1401" y="4248"/>
                    <a:pt x="1863" y="4248"/>
                  </a:cubicBezTo>
                  <a:lnTo>
                    <a:pt x="2063" y="4248"/>
                  </a:lnTo>
                  <a:cubicBezTo>
                    <a:pt x="3325" y="4202"/>
                    <a:pt x="7158" y="4095"/>
                    <a:pt x="8943" y="1971"/>
                  </a:cubicBezTo>
                  <a:lnTo>
                    <a:pt x="8789" y="1847"/>
                  </a:lnTo>
                  <a:cubicBezTo>
                    <a:pt x="7065" y="3910"/>
                    <a:pt x="3294" y="4018"/>
                    <a:pt x="2063" y="4048"/>
                  </a:cubicBezTo>
                  <a:lnTo>
                    <a:pt x="1863" y="4048"/>
                  </a:lnTo>
                  <a:cubicBezTo>
                    <a:pt x="1217" y="4048"/>
                    <a:pt x="493" y="1570"/>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5"/>
            <p:cNvSpPr/>
            <p:nvPr/>
          </p:nvSpPr>
          <p:spPr>
            <a:xfrm>
              <a:off x="776746" y="3040514"/>
              <a:ext cx="689158" cy="515092"/>
            </a:xfrm>
            <a:custGeom>
              <a:avLst/>
              <a:gdLst/>
              <a:ahLst/>
              <a:cxnLst/>
              <a:rect l="l" t="t" r="r" b="b"/>
              <a:pathLst>
                <a:path w="23565" h="17613" extrusionOk="0">
                  <a:moveTo>
                    <a:pt x="14730" y="1"/>
                  </a:moveTo>
                  <a:lnTo>
                    <a:pt x="10728" y="1940"/>
                  </a:lnTo>
                  <a:cubicBezTo>
                    <a:pt x="10728" y="1940"/>
                    <a:pt x="10528" y="4248"/>
                    <a:pt x="9974" y="4849"/>
                  </a:cubicBezTo>
                  <a:cubicBezTo>
                    <a:pt x="9420" y="5434"/>
                    <a:pt x="3141" y="6511"/>
                    <a:pt x="1571" y="8327"/>
                  </a:cubicBezTo>
                  <a:cubicBezTo>
                    <a:pt x="1" y="10143"/>
                    <a:pt x="2094" y="16915"/>
                    <a:pt x="2463" y="17438"/>
                  </a:cubicBezTo>
                  <a:cubicBezTo>
                    <a:pt x="2548" y="17562"/>
                    <a:pt x="3577" y="17612"/>
                    <a:pt x="5126" y="17612"/>
                  </a:cubicBezTo>
                  <a:cubicBezTo>
                    <a:pt x="10321" y="17612"/>
                    <a:pt x="21369" y="17052"/>
                    <a:pt x="22318" y="16838"/>
                  </a:cubicBezTo>
                  <a:cubicBezTo>
                    <a:pt x="23565" y="16546"/>
                    <a:pt x="22795" y="8789"/>
                    <a:pt x="20840" y="7742"/>
                  </a:cubicBezTo>
                  <a:cubicBezTo>
                    <a:pt x="18901" y="6696"/>
                    <a:pt x="13607" y="6665"/>
                    <a:pt x="13853" y="4726"/>
                  </a:cubicBezTo>
                  <a:cubicBezTo>
                    <a:pt x="14084" y="2786"/>
                    <a:pt x="14730" y="1"/>
                    <a:pt x="14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5"/>
            <p:cNvSpPr/>
            <p:nvPr/>
          </p:nvSpPr>
          <p:spPr>
            <a:xfrm>
              <a:off x="783151" y="3217358"/>
              <a:ext cx="671962" cy="529393"/>
            </a:xfrm>
            <a:custGeom>
              <a:avLst/>
              <a:gdLst/>
              <a:ahLst/>
              <a:cxnLst/>
              <a:rect l="l" t="t" r="r" b="b"/>
              <a:pathLst>
                <a:path w="22977" h="18102" extrusionOk="0">
                  <a:moveTo>
                    <a:pt x="16671" y="0"/>
                  </a:moveTo>
                  <a:cubicBezTo>
                    <a:pt x="16109" y="0"/>
                    <a:pt x="15593" y="43"/>
                    <a:pt x="15281" y="110"/>
                  </a:cubicBezTo>
                  <a:cubicBezTo>
                    <a:pt x="14424" y="309"/>
                    <a:pt x="10527" y="8961"/>
                    <a:pt x="9436" y="8961"/>
                  </a:cubicBezTo>
                  <a:cubicBezTo>
                    <a:pt x="9430" y="8961"/>
                    <a:pt x="9423" y="8960"/>
                    <a:pt x="9417" y="8960"/>
                  </a:cubicBezTo>
                  <a:cubicBezTo>
                    <a:pt x="6769" y="8729"/>
                    <a:pt x="6862" y="649"/>
                    <a:pt x="6862" y="649"/>
                  </a:cubicBezTo>
                  <a:cubicBezTo>
                    <a:pt x="6862" y="649"/>
                    <a:pt x="6524" y="616"/>
                    <a:pt x="6053" y="616"/>
                  </a:cubicBezTo>
                  <a:cubicBezTo>
                    <a:pt x="5228" y="616"/>
                    <a:pt x="3993" y="716"/>
                    <a:pt x="3445" y="1264"/>
                  </a:cubicBezTo>
                  <a:cubicBezTo>
                    <a:pt x="2583" y="2126"/>
                    <a:pt x="844" y="8190"/>
                    <a:pt x="844" y="8960"/>
                  </a:cubicBezTo>
                  <a:cubicBezTo>
                    <a:pt x="844" y="9721"/>
                    <a:pt x="1" y="17920"/>
                    <a:pt x="1278" y="17920"/>
                  </a:cubicBezTo>
                  <a:cubicBezTo>
                    <a:pt x="1292" y="17920"/>
                    <a:pt x="1306" y="17919"/>
                    <a:pt x="1321" y="17917"/>
                  </a:cubicBezTo>
                  <a:cubicBezTo>
                    <a:pt x="2675" y="17717"/>
                    <a:pt x="21730" y="18102"/>
                    <a:pt x="21914" y="17332"/>
                  </a:cubicBezTo>
                  <a:cubicBezTo>
                    <a:pt x="22114" y="16563"/>
                    <a:pt x="22976" y="11468"/>
                    <a:pt x="22591" y="9837"/>
                  </a:cubicBezTo>
                  <a:cubicBezTo>
                    <a:pt x="22207" y="8190"/>
                    <a:pt x="19898" y="1080"/>
                    <a:pt x="19221" y="495"/>
                  </a:cubicBezTo>
                  <a:cubicBezTo>
                    <a:pt x="18789" y="132"/>
                    <a:pt x="17658" y="0"/>
                    <a:pt x="16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5"/>
            <p:cNvSpPr/>
            <p:nvPr/>
          </p:nvSpPr>
          <p:spPr>
            <a:xfrm>
              <a:off x="976490" y="2826148"/>
              <a:ext cx="297217" cy="318858"/>
            </a:xfrm>
            <a:custGeom>
              <a:avLst/>
              <a:gdLst/>
              <a:ahLst/>
              <a:cxnLst/>
              <a:rect l="l" t="t" r="r" b="b"/>
              <a:pathLst>
                <a:path w="10163" h="10903" extrusionOk="0">
                  <a:moveTo>
                    <a:pt x="3796" y="0"/>
                  </a:moveTo>
                  <a:cubicBezTo>
                    <a:pt x="1787" y="0"/>
                    <a:pt x="437" y="2502"/>
                    <a:pt x="251" y="4206"/>
                  </a:cubicBezTo>
                  <a:cubicBezTo>
                    <a:pt x="0" y="6503"/>
                    <a:pt x="1412" y="10902"/>
                    <a:pt x="4394" y="10902"/>
                  </a:cubicBezTo>
                  <a:cubicBezTo>
                    <a:pt x="4709" y="10902"/>
                    <a:pt x="5041" y="10853"/>
                    <a:pt x="5391" y="10747"/>
                  </a:cubicBezTo>
                  <a:cubicBezTo>
                    <a:pt x="10163" y="9285"/>
                    <a:pt x="7161" y="2190"/>
                    <a:pt x="7161" y="2190"/>
                  </a:cubicBezTo>
                  <a:cubicBezTo>
                    <a:pt x="5921" y="601"/>
                    <a:pt x="4780" y="0"/>
                    <a:pt x="37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5"/>
            <p:cNvSpPr/>
            <p:nvPr/>
          </p:nvSpPr>
          <p:spPr>
            <a:xfrm>
              <a:off x="964792" y="3010479"/>
              <a:ext cx="67205" cy="71855"/>
            </a:xfrm>
            <a:custGeom>
              <a:avLst/>
              <a:gdLst/>
              <a:ahLst/>
              <a:cxnLst/>
              <a:rect l="l" t="t" r="r" b="b"/>
              <a:pathLst>
                <a:path w="2298" h="2457" extrusionOk="0">
                  <a:moveTo>
                    <a:pt x="804" y="0"/>
                  </a:moveTo>
                  <a:cubicBezTo>
                    <a:pt x="671" y="0"/>
                    <a:pt x="544" y="68"/>
                    <a:pt x="435" y="243"/>
                  </a:cubicBezTo>
                  <a:cubicBezTo>
                    <a:pt x="0" y="959"/>
                    <a:pt x="282" y="2456"/>
                    <a:pt x="1352" y="2456"/>
                  </a:cubicBezTo>
                  <a:cubicBezTo>
                    <a:pt x="1454" y="2456"/>
                    <a:pt x="1565" y="2442"/>
                    <a:pt x="1682" y="2413"/>
                  </a:cubicBezTo>
                  <a:cubicBezTo>
                    <a:pt x="2298" y="2259"/>
                    <a:pt x="2190" y="1289"/>
                    <a:pt x="1759" y="781"/>
                  </a:cubicBezTo>
                  <a:cubicBezTo>
                    <a:pt x="1759" y="781"/>
                    <a:pt x="1253" y="0"/>
                    <a:pt x="8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5"/>
            <p:cNvSpPr/>
            <p:nvPr/>
          </p:nvSpPr>
          <p:spPr>
            <a:xfrm>
              <a:off x="1198459" y="2974595"/>
              <a:ext cx="77938" cy="74399"/>
            </a:xfrm>
            <a:custGeom>
              <a:avLst/>
              <a:gdLst/>
              <a:ahLst/>
              <a:cxnLst/>
              <a:rect l="l" t="t" r="r" b="b"/>
              <a:pathLst>
                <a:path w="2665" h="2544" extrusionOk="0">
                  <a:moveTo>
                    <a:pt x="646" y="1"/>
                  </a:moveTo>
                  <a:cubicBezTo>
                    <a:pt x="120" y="1"/>
                    <a:pt x="249" y="946"/>
                    <a:pt x="249" y="946"/>
                  </a:cubicBezTo>
                  <a:cubicBezTo>
                    <a:pt x="104" y="1568"/>
                    <a:pt x="0" y="2544"/>
                    <a:pt x="499" y="2544"/>
                  </a:cubicBezTo>
                  <a:cubicBezTo>
                    <a:pt x="531" y="2544"/>
                    <a:pt x="566" y="2540"/>
                    <a:pt x="603" y="2532"/>
                  </a:cubicBezTo>
                  <a:cubicBezTo>
                    <a:pt x="1218" y="2393"/>
                    <a:pt x="2665" y="839"/>
                    <a:pt x="926" y="69"/>
                  </a:cubicBezTo>
                  <a:cubicBezTo>
                    <a:pt x="817" y="21"/>
                    <a:pt x="724"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5"/>
            <p:cNvSpPr/>
            <p:nvPr/>
          </p:nvSpPr>
          <p:spPr>
            <a:xfrm>
              <a:off x="1084638" y="3026125"/>
              <a:ext cx="19828" cy="34217"/>
            </a:xfrm>
            <a:custGeom>
              <a:avLst/>
              <a:gdLst/>
              <a:ahLst/>
              <a:cxnLst/>
              <a:rect l="l" t="t" r="r" b="b"/>
              <a:pathLst>
                <a:path w="678" h="1170" extrusionOk="0">
                  <a:moveTo>
                    <a:pt x="62" y="0"/>
                  </a:moveTo>
                  <a:lnTo>
                    <a:pt x="62" y="0"/>
                  </a:lnTo>
                  <a:cubicBezTo>
                    <a:pt x="0" y="708"/>
                    <a:pt x="47" y="1093"/>
                    <a:pt x="200" y="1139"/>
                  </a:cubicBezTo>
                  <a:cubicBezTo>
                    <a:pt x="262" y="1154"/>
                    <a:pt x="339" y="1170"/>
                    <a:pt x="401" y="1170"/>
                  </a:cubicBezTo>
                  <a:cubicBezTo>
                    <a:pt x="493" y="1170"/>
                    <a:pt x="585" y="1154"/>
                    <a:pt x="678" y="1139"/>
                  </a:cubicBezTo>
                  <a:lnTo>
                    <a:pt x="631" y="939"/>
                  </a:lnTo>
                  <a:cubicBezTo>
                    <a:pt x="553" y="961"/>
                    <a:pt x="465" y="976"/>
                    <a:pt x="376" y="976"/>
                  </a:cubicBezTo>
                  <a:cubicBezTo>
                    <a:pt x="343" y="976"/>
                    <a:pt x="310" y="974"/>
                    <a:pt x="277" y="970"/>
                  </a:cubicBezTo>
                  <a:cubicBezTo>
                    <a:pt x="231" y="908"/>
                    <a:pt x="216" y="462"/>
                    <a:pt x="262" y="15"/>
                  </a:cubicBez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5"/>
            <p:cNvSpPr/>
            <p:nvPr/>
          </p:nvSpPr>
          <p:spPr>
            <a:xfrm>
              <a:off x="1149445" y="3029254"/>
              <a:ext cx="50886" cy="50886"/>
            </a:xfrm>
            <a:custGeom>
              <a:avLst/>
              <a:gdLst/>
              <a:ahLst/>
              <a:cxnLst/>
              <a:rect l="l" t="t" r="r" b="b"/>
              <a:pathLst>
                <a:path w="1740" h="1740" extrusionOk="0">
                  <a:moveTo>
                    <a:pt x="863" y="1"/>
                  </a:moveTo>
                  <a:cubicBezTo>
                    <a:pt x="385" y="1"/>
                    <a:pt x="1" y="386"/>
                    <a:pt x="1" y="863"/>
                  </a:cubicBezTo>
                  <a:cubicBezTo>
                    <a:pt x="1" y="1355"/>
                    <a:pt x="385" y="1740"/>
                    <a:pt x="863" y="1740"/>
                  </a:cubicBezTo>
                  <a:cubicBezTo>
                    <a:pt x="1340" y="1740"/>
                    <a:pt x="1740" y="1355"/>
                    <a:pt x="1740" y="863"/>
                  </a:cubicBezTo>
                  <a:cubicBezTo>
                    <a:pt x="1740" y="386"/>
                    <a:pt x="1340" y="1"/>
                    <a:pt x="863" y="1"/>
                  </a:cubicBezTo>
                  <a:close/>
                </a:path>
              </a:pathLst>
            </a:custGeom>
            <a:solidFill>
              <a:srgbClr val="E95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5"/>
            <p:cNvSpPr/>
            <p:nvPr/>
          </p:nvSpPr>
          <p:spPr>
            <a:xfrm>
              <a:off x="1020708" y="3051305"/>
              <a:ext cx="50916" cy="50916"/>
            </a:xfrm>
            <a:custGeom>
              <a:avLst/>
              <a:gdLst/>
              <a:ahLst/>
              <a:cxnLst/>
              <a:rect l="l" t="t" r="r" b="b"/>
              <a:pathLst>
                <a:path w="1741" h="1741" extrusionOk="0">
                  <a:moveTo>
                    <a:pt x="878" y="1"/>
                  </a:moveTo>
                  <a:cubicBezTo>
                    <a:pt x="386" y="1"/>
                    <a:pt x="1" y="386"/>
                    <a:pt x="1" y="863"/>
                  </a:cubicBezTo>
                  <a:cubicBezTo>
                    <a:pt x="1" y="1340"/>
                    <a:pt x="386" y="1740"/>
                    <a:pt x="878" y="1740"/>
                  </a:cubicBezTo>
                  <a:cubicBezTo>
                    <a:pt x="1355" y="1740"/>
                    <a:pt x="1740" y="1340"/>
                    <a:pt x="1740" y="863"/>
                  </a:cubicBezTo>
                  <a:cubicBezTo>
                    <a:pt x="1740" y="386"/>
                    <a:pt x="1355" y="1"/>
                    <a:pt x="878" y="1"/>
                  </a:cubicBezTo>
                  <a:close/>
                </a:path>
              </a:pathLst>
            </a:custGeom>
            <a:solidFill>
              <a:srgbClr val="E95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5"/>
            <p:cNvSpPr/>
            <p:nvPr/>
          </p:nvSpPr>
          <p:spPr>
            <a:xfrm>
              <a:off x="1146754" y="2974127"/>
              <a:ext cx="23893" cy="6112"/>
            </a:xfrm>
            <a:custGeom>
              <a:avLst/>
              <a:gdLst/>
              <a:ahLst/>
              <a:cxnLst/>
              <a:rect l="l" t="t" r="r" b="b"/>
              <a:pathLst>
                <a:path w="817" h="209" extrusionOk="0">
                  <a:moveTo>
                    <a:pt x="402" y="0"/>
                  </a:moveTo>
                  <a:cubicBezTo>
                    <a:pt x="266" y="0"/>
                    <a:pt x="131" y="8"/>
                    <a:pt x="0" y="24"/>
                  </a:cubicBezTo>
                  <a:lnTo>
                    <a:pt x="16" y="208"/>
                  </a:lnTo>
                  <a:cubicBezTo>
                    <a:pt x="147" y="201"/>
                    <a:pt x="277" y="197"/>
                    <a:pt x="408" y="197"/>
                  </a:cubicBezTo>
                  <a:cubicBezTo>
                    <a:pt x="539" y="197"/>
                    <a:pt x="670" y="201"/>
                    <a:pt x="801" y="208"/>
                  </a:cubicBezTo>
                  <a:lnTo>
                    <a:pt x="816" y="24"/>
                  </a:lnTo>
                  <a:cubicBezTo>
                    <a:pt x="678" y="8"/>
                    <a:pt x="539" y="0"/>
                    <a:pt x="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5"/>
            <p:cNvSpPr/>
            <p:nvPr/>
          </p:nvSpPr>
          <p:spPr>
            <a:xfrm>
              <a:off x="1023428" y="2991002"/>
              <a:ext cx="24332" cy="12634"/>
            </a:xfrm>
            <a:custGeom>
              <a:avLst/>
              <a:gdLst/>
              <a:ahLst/>
              <a:cxnLst/>
              <a:rect l="l" t="t" r="r" b="b"/>
              <a:pathLst>
                <a:path w="832" h="432" extrusionOk="0">
                  <a:moveTo>
                    <a:pt x="801" y="1"/>
                  </a:moveTo>
                  <a:cubicBezTo>
                    <a:pt x="523" y="62"/>
                    <a:pt x="262" y="154"/>
                    <a:pt x="0" y="262"/>
                  </a:cubicBezTo>
                  <a:lnTo>
                    <a:pt x="93" y="432"/>
                  </a:lnTo>
                  <a:cubicBezTo>
                    <a:pt x="323" y="324"/>
                    <a:pt x="585" y="247"/>
                    <a:pt x="831" y="201"/>
                  </a:cubicBezTo>
                  <a:lnTo>
                    <a:pt x="8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5"/>
            <p:cNvSpPr/>
            <p:nvPr/>
          </p:nvSpPr>
          <p:spPr>
            <a:xfrm>
              <a:off x="1130552" y="2998050"/>
              <a:ext cx="72937" cy="27666"/>
            </a:xfrm>
            <a:custGeom>
              <a:avLst/>
              <a:gdLst/>
              <a:ahLst/>
              <a:cxnLst/>
              <a:rect l="l" t="t" r="r" b="b"/>
              <a:pathLst>
                <a:path w="2494" h="946" extrusionOk="0">
                  <a:moveTo>
                    <a:pt x="1156" y="0"/>
                  </a:moveTo>
                  <a:cubicBezTo>
                    <a:pt x="1057" y="0"/>
                    <a:pt x="959" y="7"/>
                    <a:pt x="862" y="21"/>
                  </a:cubicBezTo>
                  <a:cubicBezTo>
                    <a:pt x="385" y="129"/>
                    <a:pt x="0" y="760"/>
                    <a:pt x="200" y="837"/>
                  </a:cubicBezTo>
                  <a:cubicBezTo>
                    <a:pt x="388" y="911"/>
                    <a:pt x="581" y="945"/>
                    <a:pt x="773" y="945"/>
                  </a:cubicBezTo>
                  <a:cubicBezTo>
                    <a:pt x="943" y="945"/>
                    <a:pt x="1112" y="918"/>
                    <a:pt x="1278" y="868"/>
                  </a:cubicBezTo>
                  <a:cubicBezTo>
                    <a:pt x="1693" y="714"/>
                    <a:pt x="2494" y="237"/>
                    <a:pt x="1816" y="114"/>
                  </a:cubicBezTo>
                  <a:cubicBezTo>
                    <a:pt x="1612" y="38"/>
                    <a:pt x="1384" y="0"/>
                    <a:pt x="1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5"/>
            <p:cNvSpPr/>
            <p:nvPr/>
          </p:nvSpPr>
          <p:spPr>
            <a:xfrm>
              <a:off x="1004974" y="3014398"/>
              <a:ext cx="67527" cy="26759"/>
            </a:xfrm>
            <a:custGeom>
              <a:avLst/>
              <a:gdLst/>
              <a:ahLst/>
              <a:cxnLst/>
              <a:rect l="l" t="t" r="r" b="b"/>
              <a:pathLst>
                <a:path w="2309" h="915" extrusionOk="0">
                  <a:moveTo>
                    <a:pt x="1385" y="1"/>
                  </a:moveTo>
                  <a:cubicBezTo>
                    <a:pt x="1093" y="16"/>
                    <a:pt x="800" y="124"/>
                    <a:pt x="570" y="293"/>
                  </a:cubicBezTo>
                  <a:cubicBezTo>
                    <a:pt x="0" y="555"/>
                    <a:pt x="816" y="847"/>
                    <a:pt x="1216" y="909"/>
                  </a:cubicBezTo>
                  <a:cubicBezTo>
                    <a:pt x="1259" y="913"/>
                    <a:pt x="1301" y="915"/>
                    <a:pt x="1343" y="915"/>
                  </a:cubicBezTo>
                  <a:cubicBezTo>
                    <a:pt x="1635" y="915"/>
                    <a:pt x="1913" y="822"/>
                    <a:pt x="2155" y="647"/>
                  </a:cubicBezTo>
                  <a:cubicBezTo>
                    <a:pt x="2309" y="524"/>
                    <a:pt x="1832" y="1"/>
                    <a:pt x="1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5"/>
            <p:cNvSpPr/>
            <p:nvPr/>
          </p:nvSpPr>
          <p:spPr>
            <a:xfrm>
              <a:off x="1084170" y="3121990"/>
              <a:ext cx="85103" cy="28368"/>
            </a:xfrm>
            <a:custGeom>
              <a:avLst/>
              <a:gdLst/>
              <a:ahLst/>
              <a:cxnLst/>
              <a:rect l="l" t="t" r="r" b="b"/>
              <a:pathLst>
                <a:path w="2910" h="970" extrusionOk="0">
                  <a:moveTo>
                    <a:pt x="2756" y="0"/>
                  </a:moveTo>
                  <a:cubicBezTo>
                    <a:pt x="2741" y="16"/>
                    <a:pt x="2479" y="324"/>
                    <a:pt x="1602" y="647"/>
                  </a:cubicBezTo>
                  <a:cubicBezTo>
                    <a:pt x="1365" y="736"/>
                    <a:pt x="1117" y="782"/>
                    <a:pt x="871" y="782"/>
                  </a:cubicBezTo>
                  <a:cubicBezTo>
                    <a:pt x="605" y="782"/>
                    <a:pt x="341" y="728"/>
                    <a:pt x="93" y="616"/>
                  </a:cubicBezTo>
                  <a:lnTo>
                    <a:pt x="1" y="785"/>
                  </a:lnTo>
                  <a:cubicBezTo>
                    <a:pt x="263" y="908"/>
                    <a:pt x="555" y="970"/>
                    <a:pt x="863" y="970"/>
                  </a:cubicBezTo>
                  <a:cubicBezTo>
                    <a:pt x="1140" y="970"/>
                    <a:pt x="1417" y="924"/>
                    <a:pt x="1679" y="816"/>
                  </a:cubicBezTo>
                  <a:cubicBezTo>
                    <a:pt x="2602" y="477"/>
                    <a:pt x="2894" y="139"/>
                    <a:pt x="2910" y="123"/>
                  </a:cubicBezTo>
                  <a:lnTo>
                    <a:pt x="27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5"/>
            <p:cNvSpPr/>
            <p:nvPr/>
          </p:nvSpPr>
          <p:spPr>
            <a:xfrm>
              <a:off x="1080777" y="3065050"/>
              <a:ext cx="53577" cy="30122"/>
            </a:xfrm>
            <a:custGeom>
              <a:avLst/>
              <a:gdLst/>
              <a:ahLst/>
              <a:cxnLst/>
              <a:rect l="l" t="t" r="r" b="b"/>
              <a:pathLst>
                <a:path w="1832" h="1030" extrusionOk="0">
                  <a:moveTo>
                    <a:pt x="1576" y="0"/>
                  </a:moveTo>
                  <a:cubicBezTo>
                    <a:pt x="1563" y="0"/>
                    <a:pt x="1548" y="3"/>
                    <a:pt x="1533" y="8"/>
                  </a:cubicBezTo>
                  <a:cubicBezTo>
                    <a:pt x="1487" y="8"/>
                    <a:pt x="840" y="193"/>
                    <a:pt x="409" y="301"/>
                  </a:cubicBezTo>
                  <a:cubicBezTo>
                    <a:pt x="1" y="388"/>
                    <a:pt x="520" y="1030"/>
                    <a:pt x="1087" y="1030"/>
                  </a:cubicBezTo>
                  <a:cubicBezTo>
                    <a:pt x="1117" y="1030"/>
                    <a:pt x="1148" y="1028"/>
                    <a:pt x="1179" y="1024"/>
                  </a:cubicBezTo>
                  <a:cubicBezTo>
                    <a:pt x="1735" y="936"/>
                    <a:pt x="1832" y="0"/>
                    <a:pt x="1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5"/>
            <p:cNvSpPr/>
            <p:nvPr/>
          </p:nvSpPr>
          <p:spPr>
            <a:xfrm>
              <a:off x="955872" y="2811321"/>
              <a:ext cx="263819" cy="193456"/>
            </a:xfrm>
            <a:custGeom>
              <a:avLst/>
              <a:gdLst/>
              <a:ahLst/>
              <a:cxnLst/>
              <a:rect l="l" t="t" r="r" b="b"/>
              <a:pathLst>
                <a:path w="9021" h="6615" extrusionOk="0">
                  <a:moveTo>
                    <a:pt x="4735" y="0"/>
                  </a:moveTo>
                  <a:cubicBezTo>
                    <a:pt x="3872" y="0"/>
                    <a:pt x="3019" y="249"/>
                    <a:pt x="2326" y="696"/>
                  </a:cubicBezTo>
                  <a:cubicBezTo>
                    <a:pt x="36" y="2174"/>
                    <a:pt x="1" y="6615"/>
                    <a:pt x="873" y="6615"/>
                  </a:cubicBezTo>
                  <a:cubicBezTo>
                    <a:pt x="909" y="6615"/>
                    <a:pt x="947" y="6607"/>
                    <a:pt x="987" y="6591"/>
                  </a:cubicBezTo>
                  <a:cubicBezTo>
                    <a:pt x="1956" y="6191"/>
                    <a:pt x="3449" y="3005"/>
                    <a:pt x="3449" y="3005"/>
                  </a:cubicBezTo>
                  <a:cubicBezTo>
                    <a:pt x="3449" y="3005"/>
                    <a:pt x="5696" y="3390"/>
                    <a:pt x="7851" y="5791"/>
                  </a:cubicBezTo>
                  <a:cubicBezTo>
                    <a:pt x="8038" y="6002"/>
                    <a:pt x="8200" y="6084"/>
                    <a:pt x="8340" y="6084"/>
                  </a:cubicBezTo>
                  <a:cubicBezTo>
                    <a:pt x="8810" y="6084"/>
                    <a:pt x="9021" y="5160"/>
                    <a:pt x="9021" y="5160"/>
                  </a:cubicBezTo>
                  <a:cubicBezTo>
                    <a:pt x="8999" y="1480"/>
                    <a:pt x="6839" y="0"/>
                    <a:pt x="4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5"/>
            <p:cNvSpPr/>
            <p:nvPr/>
          </p:nvSpPr>
          <p:spPr>
            <a:xfrm>
              <a:off x="1084170" y="2713291"/>
              <a:ext cx="135083" cy="135053"/>
            </a:xfrm>
            <a:custGeom>
              <a:avLst/>
              <a:gdLst/>
              <a:ahLst/>
              <a:cxnLst/>
              <a:rect l="l" t="t" r="r" b="b"/>
              <a:pathLst>
                <a:path w="4619" h="4618" extrusionOk="0">
                  <a:moveTo>
                    <a:pt x="2310" y="0"/>
                  </a:moveTo>
                  <a:cubicBezTo>
                    <a:pt x="1048" y="0"/>
                    <a:pt x="1" y="1032"/>
                    <a:pt x="1" y="2309"/>
                  </a:cubicBezTo>
                  <a:cubicBezTo>
                    <a:pt x="1" y="3586"/>
                    <a:pt x="1048" y="4618"/>
                    <a:pt x="2310" y="4618"/>
                  </a:cubicBezTo>
                  <a:cubicBezTo>
                    <a:pt x="3587" y="4618"/>
                    <a:pt x="4618" y="3586"/>
                    <a:pt x="4618" y="2309"/>
                  </a:cubicBezTo>
                  <a:cubicBezTo>
                    <a:pt x="4618" y="1032"/>
                    <a:pt x="3587" y="0"/>
                    <a:pt x="2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5"/>
            <p:cNvSpPr/>
            <p:nvPr/>
          </p:nvSpPr>
          <p:spPr>
            <a:xfrm>
              <a:off x="1091949" y="2948801"/>
              <a:ext cx="125052" cy="101188"/>
            </a:xfrm>
            <a:custGeom>
              <a:avLst/>
              <a:gdLst/>
              <a:ahLst/>
              <a:cxnLst/>
              <a:rect l="l" t="t" r="r" b="b"/>
              <a:pathLst>
                <a:path w="4276" h="3460" extrusionOk="0">
                  <a:moveTo>
                    <a:pt x="2213" y="197"/>
                  </a:moveTo>
                  <a:cubicBezTo>
                    <a:pt x="3059" y="197"/>
                    <a:pt x="3752" y="874"/>
                    <a:pt x="3752" y="1736"/>
                  </a:cubicBezTo>
                  <a:cubicBezTo>
                    <a:pt x="3752" y="2583"/>
                    <a:pt x="3059" y="3275"/>
                    <a:pt x="2213" y="3275"/>
                  </a:cubicBezTo>
                  <a:cubicBezTo>
                    <a:pt x="1366" y="3275"/>
                    <a:pt x="674" y="2583"/>
                    <a:pt x="674" y="1736"/>
                  </a:cubicBezTo>
                  <a:cubicBezTo>
                    <a:pt x="674" y="874"/>
                    <a:pt x="1366" y="197"/>
                    <a:pt x="2213" y="197"/>
                  </a:cubicBezTo>
                  <a:close/>
                  <a:moveTo>
                    <a:pt x="2207" y="0"/>
                  </a:moveTo>
                  <a:cubicBezTo>
                    <a:pt x="1665" y="0"/>
                    <a:pt x="1118" y="249"/>
                    <a:pt x="766" y="766"/>
                  </a:cubicBezTo>
                  <a:cubicBezTo>
                    <a:pt x="0" y="1915"/>
                    <a:pt x="820" y="3460"/>
                    <a:pt x="2193" y="3460"/>
                  </a:cubicBezTo>
                  <a:cubicBezTo>
                    <a:pt x="2199" y="3460"/>
                    <a:pt x="2206" y="3460"/>
                    <a:pt x="2213" y="3460"/>
                  </a:cubicBezTo>
                  <a:cubicBezTo>
                    <a:pt x="3444" y="3460"/>
                    <a:pt x="4275" y="2229"/>
                    <a:pt x="3814" y="1090"/>
                  </a:cubicBezTo>
                  <a:cubicBezTo>
                    <a:pt x="3533" y="376"/>
                    <a:pt x="2874" y="0"/>
                    <a:pt x="2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5"/>
            <p:cNvSpPr/>
            <p:nvPr/>
          </p:nvSpPr>
          <p:spPr>
            <a:xfrm>
              <a:off x="971664" y="2967109"/>
              <a:ext cx="124262" cy="101334"/>
            </a:xfrm>
            <a:custGeom>
              <a:avLst/>
              <a:gdLst/>
              <a:ahLst/>
              <a:cxnLst/>
              <a:rect l="l" t="t" r="r" b="b"/>
              <a:pathLst>
                <a:path w="4249" h="3465" extrusionOk="0">
                  <a:moveTo>
                    <a:pt x="2124" y="202"/>
                  </a:moveTo>
                  <a:cubicBezTo>
                    <a:pt x="3802" y="217"/>
                    <a:pt x="4248" y="2511"/>
                    <a:pt x="2709" y="3157"/>
                  </a:cubicBezTo>
                  <a:cubicBezTo>
                    <a:pt x="2524" y="3234"/>
                    <a:pt x="2324" y="3265"/>
                    <a:pt x="2124" y="3265"/>
                  </a:cubicBezTo>
                  <a:cubicBezTo>
                    <a:pt x="447" y="3249"/>
                    <a:pt x="0" y="956"/>
                    <a:pt x="1555" y="310"/>
                  </a:cubicBezTo>
                  <a:cubicBezTo>
                    <a:pt x="1724" y="233"/>
                    <a:pt x="1924" y="202"/>
                    <a:pt x="2124" y="202"/>
                  </a:cubicBezTo>
                  <a:close/>
                  <a:moveTo>
                    <a:pt x="2116" y="1"/>
                  </a:moveTo>
                  <a:cubicBezTo>
                    <a:pt x="2007" y="1"/>
                    <a:pt x="1896" y="11"/>
                    <a:pt x="1786" y="33"/>
                  </a:cubicBezTo>
                  <a:cubicBezTo>
                    <a:pt x="908" y="202"/>
                    <a:pt x="308" y="1018"/>
                    <a:pt x="400" y="1910"/>
                  </a:cubicBezTo>
                  <a:cubicBezTo>
                    <a:pt x="493" y="2788"/>
                    <a:pt x="1231" y="3465"/>
                    <a:pt x="2124" y="3465"/>
                  </a:cubicBezTo>
                  <a:cubicBezTo>
                    <a:pt x="2340" y="3465"/>
                    <a:pt x="2571" y="3419"/>
                    <a:pt x="2771" y="3342"/>
                  </a:cubicBezTo>
                  <a:cubicBezTo>
                    <a:pt x="3602" y="3003"/>
                    <a:pt x="4033" y="2095"/>
                    <a:pt x="3786" y="1249"/>
                  </a:cubicBezTo>
                  <a:cubicBezTo>
                    <a:pt x="3558" y="495"/>
                    <a:pt x="2871" y="1"/>
                    <a:pt x="2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5"/>
            <p:cNvSpPr/>
            <p:nvPr/>
          </p:nvSpPr>
          <p:spPr>
            <a:xfrm>
              <a:off x="1031529" y="3013257"/>
              <a:ext cx="30620" cy="28221"/>
            </a:xfrm>
            <a:custGeom>
              <a:avLst/>
              <a:gdLst/>
              <a:ahLst/>
              <a:cxnLst/>
              <a:rect l="l" t="t" r="r" b="b"/>
              <a:pathLst>
                <a:path w="1047" h="965" extrusionOk="0">
                  <a:moveTo>
                    <a:pt x="477" y="1"/>
                  </a:moveTo>
                  <a:cubicBezTo>
                    <a:pt x="311" y="1"/>
                    <a:pt x="157" y="94"/>
                    <a:pt x="93" y="255"/>
                  </a:cubicBezTo>
                  <a:cubicBezTo>
                    <a:pt x="31" y="471"/>
                    <a:pt x="16" y="686"/>
                    <a:pt x="0" y="902"/>
                  </a:cubicBezTo>
                  <a:cubicBezTo>
                    <a:pt x="132" y="944"/>
                    <a:pt x="266" y="965"/>
                    <a:pt x="399" y="965"/>
                  </a:cubicBezTo>
                  <a:cubicBezTo>
                    <a:pt x="607" y="965"/>
                    <a:pt x="813" y="913"/>
                    <a:pt x="1001" y="809"/>
                  </a:cubicBezTo>
                  <a:cubicBezTo>
                    <a:pt x="1047" y="763"/>
                    <a:pt x="1016" y="209"/>
                    <a:pt x="693" y="55"/>
                  </a:cubicBezTo>
                  <a:cubicBezTo>
                    <a:pt x="623" y="18"/>
                    <a:pt x="549" y="1"/>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5"/>
            <p:cNvSpPr/>
            <p:nvPr/>
          </p:nvSpPr>
          <p:spPr>
            <a:xfrm>
              <a:off x="1141344" y="2997026"/>
              <a:ext cx="35152" cy="28836"/>
            </a:xfrm>
            <a:custGeom>
              <a:avLst/>
              <a:gdLst/>
              <a:ahLst/>
              <a:cxnLst/>
              <a:rect l="l" t="t" r="r" b="b"/>
              <a:pathLst>
                <a:path w="1202" h="986" extrusionOk="0">
                  <a:moveTo>
                    <a:pt x="754" y="0"/>
                  </a:moveTo>
                  <a:cubicBezTo>
                    <a:pt x="566" y="0"/>
                    <a:pt x="257" y="135"/>
                    <a:pt x="170" y="210"/>
                  </a:cubicBezTo>
                  <a:cubicBezTo>
                    <a:pt x="1" y="364"/>
                    <a:pt x="155" y="918"/>
                    <a:pt x="155" y="918"/>
                  </a:cubicBezTo>
                  <a:cubicBezTo>
                    <a:pt x="164" y="966"/>
                    <a:pt x="255" y="985"/>
                    <a:pt x="379" y="985"/>
                  </a:cubicBezTo>
                  <a:cubicBezTo>
                    <a:pt x="657" y="985"/>
                    <a:pt x="1097" y="886"/>
                    <a:pt x="1140" y="780"/>
                  </a:cubicBezTo>
                  <a:cubicBezTo>
                    <a:pt x="1201" y="641"/>
                    <a:pt x="986" y="118"/>
                    <a:pt x="863" y="25"/>
                  </a:cubicBezTo>
                  <a:cubicBezTo>
                    <a:pt x="836" y="8"/>
                    <a:pt x="798" y="0"/>
                    <a:pt x="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5"/>
            <p:cNvSpPr/>
            <p:nvPr/>
          </p:nvSpPr>
          <p:spPr>
            <a:xfrm>
              <a:off x="1266015" y="3224582"/>
              <a:ext cx="289701" cy="520473"/>
            </a:xfrm>
            <a:custGeom>
              <a:avLst/>
              <a:gdLst/>
              <a:ahLst/>
              <a:cxnLst/>
              <a:rect l="l" t="t" r="r" b="b"/>
              <a:pathLst>
                <a:path w="9906" h="17797" extrusionOk="0">
                  <a:moveTo>
                    <a:pt x="2263" y="0"/>
                  </a:moveTo>
                  <a:cubicBezTo>
                    <a:pt x="2010" y="0"/>
                    <a:pt x="1803" y="27"/>
                    <a:pt x="1663" y="63"/>
                  </a:cubicBezTo>
                  <a:cubicBezTo>
                    <a:pt x="1" y="479"/>
                    <a:pt x="3772" y="12560"/>
                    <a:pt x="3772" y="12560"/>
                  </a:cubicBezTo>
                  <a:cubicBezTo>
                    <a:pt x="3772" y="12560"/>
                    <a:pt x="3526" y="17224"/>
                    <a:pt x="6173" y="17763"/>
                  </a:cubicBezTo>
                  <a:cubicBezTo>
                    <a:pt x="6288" y="17786"/>
                    <a:pt x="6398" y="17797"/>
                    <a:pt x="6503" y="17797"/>
                  </a:cubicBezTo>
                  <a:cubicBezTo>
                    <a:pt x="9906" y="17797"/>
                    <a:pt x="8054" y="6035"/>
                    <a:pt x="6665" y="3049"/>
                  </a:cubicBezTo>
                  <a:cubicBezTo>
                    <a:pt x="5482" y="531"/>
                    <a:pt x="3402" y="0"/>
                    <a:pt x="2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5"/>
            <p:cNvSpPr/>
            <p:nvPr/>
          </p:nvSpPr>
          <p:spPr>
            <a:xfrm>
              <a:off x="1081040" y="3011269"/>
              <a:ext cx="29742" cy="9007"/>
            </a:xfrm>
            <a:custGeom>
              <a:avLst/>
              <a:gdLst/>
              <a:ahLst/>
              <a:cxnLst/>
              <a:rect l="l" t="t" r="r" b="b"/>
              <a:pathLst>
                <a:path w="1017" h="308" extrusionOk="0">
                  <a:moveTo>
                    <a:pt x="1001" y="0"/>
                  </a:moveTo>
                  <a:lnTo>
                    <a:pt x="0" y="123"/>
                  </a:lnTo>
                  <a:lnTo>
                    <a:pt x="31" y="308"/>
                  </a:lnTo>
                  <a:lnTo>
                    <a:pt x="1016" y="200"/>
                  </a:lnTo>
                  <a:lnTo>
                    <a:pt x="1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5"/>
            <p:cNvSpPr/>
            <p:nvPr/>
          </p:nvSpPr>
          <p:spPr>
            <a:xfrm>
              <a:off x="936102" y="3136817"/>
              <a:ext cx="310143" cy="62614"/>
            </a:xfrm>
            <a:custGeom>
              <a:avLst/>
              <a:gdLst/>
              <a:ahLst/>
              <a:cxnLst/>
              <a:rect l="l" t="t" r="r" b="b"/>
              <a:pathLst>
                <a:path w="10605" h="2141" extrusionOk="0">
                  <a:moveTo>
                    <a:pt x="570" y="0"/>
                  </a:moveTo>
                  <a:cubicBezTo>
                    <a:pt x="558" y="0"/>
                    <a:pt x="548" y="0"/>
                    <a:pt x="539" y="1"/>
                  </a:cubicBezTo>
                  <a:cubicBezTo>
                    <a:pt x="277" y="1"/>
                    <a:pt x="46" y="186"/>
                    <a:pt x="0" y="463"/>
                  </a:cubicBezTo>
                  <a:cubicBezTo>
                    <a:pt x="0" y="463"/>
                    <a:pt x="3602" y="1602"/>
                    <a:pt x="5495" y="2033"/>
                  </a:cubicBezTo>
                  <a:cubicBezTo>
                    <a:pt x="5830" y="2109"/>
                    <a:pt x="6207" y="2141"/>
                    <a:pt x="6601" y="2141"/>
                  </a:cubicBezTo>
                  <a:cubicBezTo>
                    <a:pt x="8427" y="2141"/>
                    <a:pt x="10605" y="1463"/>
                    <a:pt x="10605" y="1463"/>
                  </a:cubicBezTo>
                  <a:cubicBezTo>
                    <a:pt x="10605" y="1463"/>
                    <a:pt x="10574" y="694"/>
                    <a:pt x="10220" y="309"/>
                  </a:cubicBezTo>
                  <a:cubicBezTo>
                    <a:pt x="10175" y="260"/>
                    <a:pt x="10063" y="238"/>
                    <a:pt x="9902" y="238"/>
                  </a:cubicBezTo>
                  <a:cubicBezTo>
                    <a:pt x="8810" y="238"/>
                    <a:pt x="5464" y="1233"/>
                    <a:pt x="5464" y="1233"/>
                  </a:cubicBezTo>
                  <a:cubicBezTo>
                    <a:pt x="5464" y="1233"/>
                    <a:pt x="1202" y="0"/>
                    <a:pt x="5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5"/>
            <p:cNvSpPr/>
            <p:nvPr/>
          </p:nvSpPr>
          <p:spPr>
            <a:xfrm>
              <a:off x="896475" y="3144363"/>
              <a:ext cx="387584" cy="269405"/>
            </a:xfrm>
            <a:custGeom>
              <a:avLst/>
              <a:gdLst/>
              <a:ahLst/>
              <a:cxnLst/>
              <a:rect l="l" t="t" r="r" b="b"/>
              <a:pathLst>
                <a:path w="13253" h="9212" extrusionOk="0">
                  <a:moveTo>
                    <a:pt x="1074" y="0"/>
                  </a:moveTo>
                  <a:cubicBezTo>
                    <a:pt x="1005" y="0"/>
                    <a:pt x="954" y="7"/>
                    <a:pt x="924" y="20"/>
                  </a:cubicBezTo>
                  <a:cubicBezTo>
                    <a:pt x="478" y="205"/>
                    <a:pt x="1" y="7239"/>
                    <a:pt x="1" y="7239"/>
                  </a:cubicBezTo>
                  <a:cubicBezTo>
                    <a:pt x="331" y="7704"/>
                    <a:pt x="5164" y="9211"/>
                    <a:pt x="6483" y="9211"/>
                  </a:cubicBezTo>
                  <a:cubicBezTo>
                    <a:pt x="6515" y="9211"/>
                    <a:pt x="6545" y="9210"/>
                    <a:pt x="6573" y="9209"/>
                  </a:cubicBezTo>
                  <a:cubicBezTo>
                    <a:pt x="7758" y="9132"/>
                    <a:pt x="12575" y="8655"/>
                    <a:pt x="12852" y="8193"/>
                  </a:cubicBezTo>
                  <a:cubicBezTo>
                    <a:pt x="13129" y="7731"/>
                    <a:pt x="13253" y="1175"/>
                    <a:pt x="12760" y="420"/>
                  </a:cubicBezTo>
                  <a:cubicBezTo>
                    <a:pt x="12669" y="281"/>
                    <a:pt x="12433" y="225"/>
                    <a:pt x="12105" y="225"/>
                  </a:cubicBezTo>
                  <a:cubicBezTo>
                    <a:pt x="10691" y="225"/>
                    <a:pt x="7565" y="1270"/>
                    <a:pt x="6943" y="1270"/>
                  </a:cubicBezTo>
                  <a:cubicBezTo>
                    <a:pt x="6925" y="1270"/>
                    <a:pt x="6910" y="1269"/>
                    <a:pt x="6896" y="1267"/>
                  </a:cubicBezTo>
                  <a:cubicBezTo>
                    <a:pt x="6351" y="1181"/>
                    <a:pt x="2015" y="0"/>
                    <a:pt x="1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5"/>
            <p:cNvSpPr/>
            <p:nvPr/>
          </p:nvSpPr>
          <p:spPr>
            <a:xfrm>
              <a:off x="651227" y="3181153"/>
              <a:ext cx="313243" cy="573377"/>
            </a:xfrm>
            <a:custGeom>
              <a:avLst/>
              <a:gdLst/>
              <a:ahLst/>
              <a:cxnLst/>
              <a:rect l="l" t="t" r="r" b="b"/>
              <a:pathLst>
                <a:path w="10711" h="19606" extrusionOk="0">
                  <a:moveTo>
                    <a:pt x="10138" y="1"/>
                  </a:moveTo>
                  <a:cubicBezTo>
                    <a:pt x="10123" y="1"/>
                    <a:pt x="10103" y="3"/>
                    <a:pt x="10080" y="9"/>
                  </a:cubicBezTo>
                  <a:cubicBezTo>
                    <a:pt x="9495" y="132"/>
                    <a:pt x="8464" y="455"/>
                    <a:pt x="6617" y="2641"/>
                  </a:cubicBezTo>
                  <a:cubicBezTo>
                    <a:pt x="4755" y="4811"/>
                    <a:pt x="1861" y="11290"/>
                    <a:pt x="1861" y="11290"/>
                  </a:cubicBezTo>
                  <a:cubicBezTo>
                    <a:pt x="1" y="17439"/>
                    <a:pt x="2284" y="19606"/>
                    <a:pt x="4320" y="19606"/>
                  </a:cubicBezTo>
                  <a:cubicBezTo>
                    <a:pt x="4878" y="19606"/>
                    <a:pt x="5417" y="19443"/>
                    <a:pt x="5847" y="19155"/>
                  </a:cubicBezTo>
                  <a:cubicBezTo>
                    <a:pt x="7848" y="17801"/>
                    <a:pt x="8464" y="5519"/>
                    <a:pt x="8664" y="4426"/>
                  </a:cubicBezTo>
                  <a:cubicBezTo>
                    <a:pt x="8849" y="3333"/>
                    <a:pt x="10588" y="2825"/>
                    <a:pt x="10588" y="2056"/>
                  </a:cubicBezTo>
                  <a:cubicBezTo>
                    <a:pt x="10588" y="1915"/>
                    <a:pt x="10532" y="1858"/>
                    <a:pt x="10439" y="1858"/>
                  </a:cubicBezTo>
                  <a:cubicBezTo>
                    <a:pt x="10055" y="1858"/>
                    <a:pt x="9048" y="2842"/>
                    <a:pt x="8873" y="2842"/>
                  </a:cubicBezTo>
                  <a:cubicBezTo>
                    <a:pt x="8860" y="2842"/>
                    <a:pt x="8852" y="2836"/>
                    <a:pt x="8849" y="2825"/>
                  </a:cubicBezTo>
                  <a:cubicBezTo>
                    <a:pt x="8787" y="2641"/>
                    <a:pt x="10711" y="1286"/>
                    <a:pt x="10588" y="717"/>
                  </a:cubicBezTo>
                  <a:cubicBezTo>
                    <a:pt x="10566" y="613"/>
                    <a:pt x="10493" y="570"/>
                    <a:pt x="10388" y="570"/>
                  </a:cubicBezTo>
                  <a:cubicBezTo>
                    <a:pt x="9902" y="570"/>
                    <a:pt x="8726" y="1486"/>
                    <a:pt x="8726" y="1486"/>
                  </a:cubicBezTo>
                  <a:cubicBezTo>
                    <a:pt x="8726" y="1486"/>
                    <a:pt x="10495" y="1"/>
                    <a:pt x="10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5"/>
            <p:cNvSpPr/>
            <p:nvPr/>
          </p:nvSpPr>
          <p:spPr>
            <a:xfrm>
              <a:off x="1175560" y="3245053"/>
              <a:ext cx="339271" cy="509799"/>
            </a:xfrm>
            <a:custGeom>
              <a:avLst/>
              <a:gdLst/>
              <a:ahLst/>
              <a:cxnLst/>
              <a:rect l="l" t="t" r="r" b="b"/>
              <a:pathLst>
                <a:path w="11601" h="17432" extrusionOk="0">
                  <a:moveTo>
                    <a:pt x="587" y="1"/>
                  </a:moveTo>
                  <a:cubicBezTo>
                    <a:pt x="218" y="1"/>
                    <a:pt x="1986" y="1472"/>
                    <a:pt x="1986" y="1472"/>
                  </a:cubicBezTo>
                  <a:cubicBezTo>
                    <a:pt x="1986" y="1472"/>
                    <a:pt x="814" y="561"/>
                    <a:pt x="325" y="561"/>
                  </a:cubicBezTo>
                  <a:cubicBezTo>
                    <a:pt x="221" y="561"/>
                    <a:pt x="148" y="602"/>
                    <a:pt x="123" y="702"/>
                  </a:cubicBezTo>
                  <a:cubicBezTo>
                    <a:pt x="0" y="1287"/>
                    <a:pt x="1924" y="2626"/>
                    <a:pt x="1863" y="2826"/>
                  </a:cubicBezTo>
                  <a:cubicBezTo>
                    <a:pt x="1860" y="2835"/>
                    <a:pt x="1852" y="2840"/>
                    <a:pt x="1841" y="2840"/>
                  </a:cubicBezTo>
                  <a:cubicBezTo>
                    <a:pt x="1673" y="2840"/>
                    <a:pt x="661" y="1857"/>
                    <a:pt x="274" y="1857"/>
                  </a:cubicBezTo>
                  <a:cubicBezTo>
                    <a:pt x="180" y="1857"/>
                    <a:pt x="123" y="1915"/>
                    <a:pt x="123" y="2056"/>
                  </a:cubicBezTo>
                  <a:cubicBezTo>
                    <a:pt x="123" y="2826"/>
                    <a:pt x="1863" y="3334"/>
                    <a:pt x="2047" y="4427"/>
                  </a:cubicBezTo>
                  <a:cubicBezTo>
                    <a:pt x="2247" y="5519"/>
                    <a:pt x="3633" y="15046"/>
                    <a:pt x="5618" y="16385"/>
                  </a:cubicBezTo>
                  <a:cubicBezTo>
                    <a:pt x="6383" y="16907"/>
                    <a:pt x="7582" y="17431"/>
                    <a:pt x="8632" y="17431"/>
                  </a:cubicBezTo>
                  <a:cubicBezTo>
                    <a:pt x="10306" y="17431"/>
                    <a:pt x="11600" y="16097"/>
                    <a:pt x="10143" y="11291"/>
                  </a:cubicBezTo>
                  <a:cubicBezTo>
                    <a:pt x="10143" y="11291"/>
                    <a:pt x="5957" y="4811"/>
                    <a:pt x="4110" y="2626"/>
                  </a:cubicBezTo>
                  <a:cubicBezTo>
                    <a:pt x="2247" y="456"/>
                    <a:pt x="1216" y="133"/>
                    <a:pt x="647" y="9"/>
                  </a:cubicBezTo>
                  <a:cubicBezTo>
                    <a:pt x="623" y="4"/>
                    <a:pt x="603" y="1"/>
                    <a:pt x="5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5"/>
            <p:cNvSpPr/>
            <p:nvPr/>
          </p:nvSpPr>
          <p:spPr>
            <a:xfrm>
              <a:off x="1325880" y="3340275"/>
              <a:ext cx="106715" cy="210242"/>
            </a:xfrm>
            <a:custGeom>
              <a:avLst/>
              <a:gdLst/>
              <a:ahLst/>
              <a:cxnLst/>
              <a:rect l="l" t="t" r="r" b="b"/>
              <a:pathLst>
                <a:path w="3649" h="7189" extrusionOk="0">
                  <a:moveTo>
                    <a:pt x="170" y="1"/>
                  </a:moveTo>
                  <a:lnTo>
                    <a:pt x="1" y="93"/>
                  </a:lnTo>
                  <a:cubicBezTo>
                    <a:pt x="32" y="139"/>
                    <a:pt x="2510" y="4156"/>
                    <a:pt x="3464" y="7188"/>
                  </a:cubicBezTo>
                  <a:lnTo>
                    <a:pt x="3649" y="7142"/>
                  </a:lnTo>
                  <a:cubicBezTo>
                    <a:pt x="2694" y="4080"/>
                    <a:pt x="201" y="32"/>
                    <a:pt x="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5"/>
            <p:cNvSpPr/>
            <p:nvPr/>
          </p:nvSpPr>
          <p:spPr>
            <a:xfrm>
              <a:off x="734897" y="3282662"/>
              <a:ext cx="90513" cy="197638"/>
            </a:xfrm>
            <a:custGeom>
              <a:avLst/>
              <a:gdLst/>
              <a:ahLst/>
              <a:cxnLst/>
              <a:rect l="l" t="t" r="r" b="b"/>
              <a:pathLst>
                <a:path w="3095" h="6758" extrusionOk="0">
                  <a:moveTo>
                    <a:pt x="2909" y="1"/>
                  </a:moveTo>
                  <a:cubicBezTo>
                    <a:pt x="2879" y="47"/>
                    <a:pt x="570" y="4695"/>
                    <a:pt x="1" y="6711"/>
                  </a:cubicBezTo>
                  <a:lnTo>
                    <a:pt x="185" y="6757"/>
                  </a:lnTo>
                  <a:cubicBezTo>
                    <a:pt x="755" y="4772"/>
                    <a:pt x="3079" y="139"/>
                    <a:pt x="3094" y="93"/>
                  </a:cubicBezTo>
                  <a:lnTo>
                    <a:pt x="29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5"/>
            <p:cNvSpPr/>
            <p:nvPr/>
          </p:nvSpPr>
          <p:spPr>
            <a:xfrm>
              <a:off x="1110285" y="3184107"/>
              <a:ext cx="11289" cy="217437"/>
            </a:xfrm>
            <a:custGeom>
              <a:avLst/>
              <a:gdLst/>
              <a:ahLst/>
              <a:cxnLst/>
              <a:rect l="l" t="t" r="r" b="b"/>
              <a:pathLst>
                <a:path w="386" h="7435" extrusionOk="0">
                  <a:moveTo>
                    <a:pt x="185" y="0"/>
                  </a:moveTo>
                  <a:cubicBezTo>
                    <a:pt x="185" y="1909"/>
                    <a:pt x="155" y="6957"/>
                    <a:pt x="1" y="7357"/>
                  </a:cubicBezTo>
                  <a:lnTo>
                    <a:pt x="170" y="7434"/>
                  </a:lnTo>
                  <a:cubicBezTo>
                    <a:pt x="370" y="6926"/>
                    <a:pt x="370" y="708"/>
                    <a:pt x="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5"/>
            <p:cNvSpPr/>
            <p:nvPr/>
          </p:nvSpPr>
          <p:spPr>
            <a:xfrm>
              <a:off x="1049076" y="3188142"/>
              <a:ext cx="9943" cy="202141"/>
            </a:xfrm>
            <a:custGeom>
              <a:avLst/>
              <a:gdLst/>
              <a:ahLst/>
              <a:cxnLst/>
              <a:rect l="l" t="t" r="r" b="b"/>
              <a:pathLst>
                <a:path w="340" h="6912" extrusionOk="0">
                  <a:moveTo>
                    <a:pt x="154" y="1"/>
                  </a:moveTo>
                  <a:cubicBezTo>
                    <a:pt x="0" y="693"/>
                    <a:pt x="154" y="6650"/>
                    <a:pt x="154" y="6911"/>
                  </a:cubicBezTo>
                  <a:lnTo>
                    <a:pt x="339" y="6911"/>
                  </a:lnTo>
                  <a:cubicBezTo>
                    <a:pt x="339" y="6850"/>
                    <a:pt x="185" y="724"/>
                    <a:pt x="339" y="47"/>
                  </a:cubicBezTo>
                  <a:lnTo>
                    <a:pt x="1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1" name="Google Shape;2591;p85"/>
          <p:cNvGrpSpPr/>
          <p:nvPr/>
        </p:nvGrpSpPr>
        <p:grpSpPr>
          <a:xfrm>
            <a:off x="7862529" y="2803649"/>
            <a:ext cx="1304191" cy="1896876"/>
            <a:chOff x="6520610" y="2022203"/>
            <a:chExt cx="1339830" cy="1948711"/>
          </a:xfrm>
        </p:grpSpPr>
        <p:sp>
          <p:nvSpPr>
            <p:cNvPr id="2592" name="Google Shape;2592;p85"/>
            <p:cNvSpPr/>
            <p:nvPr/>
          </p:nvSpPr>
          <p:spPr>
            <a:xfrm>
              <a:off x="6902755" y="2474681"/>
              <a:ext cx="49512" cy="61590"/>
            </a:xfrm>
            <a:custGeom>
              <a:avLst/>
              <a:gdLst/>
              <a:ahLst/>
              <a:cxnLst/>
              <a:rect l="l" t="t" r="r" b="b"/>
              <a:pathLst>
                <a:path w="1693" h="2106" extrusionOk="0">
                  <a:moveTo>
                    <a:pt x="1381" y="1"/>
                  </a:moveTo>
                  <a:cubicBezTo>
                    <a:pt x="1334" y="1"/>
                    <a:pt x="1279" y="48"/>
                    <a:pt x="1217" y="156"/>
                  </a:cubicBezTo>
                  <a:cubicBezTo>
                    <a:pt x="1217" y="156"/>
                    <a:pt x="1" y="1741"/>
                    <a:pt x="863" y="2080"/>
                  </a:cubicBezTo>
                  <a:cubicBezTo>
                    <a:pt x="907" y="2097"/>
                    <a:pt x="949" y="2106"/>
                    <a:pt x="989" y="2106"/>
                  </a:cubicBezTo>
                  <a:cubicBezTo>
                    <a:pt x="1628" y="2106"/>
                    <a:pt x="1692" y="1"/>
                    <a:pt x="1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5"/>
            <p:cNvSpPr/>
            <p:nvPr/>
          </p:nvSpPr>
          <p:spPr>
            <a:xfrm>
              <a:off x="6993678" y="2393673"/>
              <a:ext cx="49395" cy="61590"/>
            </a:xfrm>
            <a:custGeom>
              <a:avLst/>
              <a:gdLst/>
              <a:ahLst/>
              <a:cxnLst/>
              <a:rect l="l" t="t" r="r" b="b"/>
              <a:pathLst>
                <a:path w="1689" h="2106" extrusionOk="0">
                  <a:moveTo>
                    <a:pt x="1380" y="0"/>
                  </a:moveTo>
                  <a:cubicBezTo>
                    <a:pt x="1334" y="0"/>
                    <a:pt x="1279" y="48"/>
                    <a:pt x="1217" y="156"/>
                  </a:cubicBezTo>
                  <a:cubicBezTo>
                    <a:pt x="1217" y="156"/>
                    <a:pt x="1" y="1741"/>
                    <a:pt x="863" y="2080"/>
                  </a:cubicBezTo>
                  <a:cubicBezTo>
                    <a:pt x="906" y="2097"/>
                    <a:pt x="948" y="2105"/>
                    <a:pt x="987" y="2105"/>
                  </a:cubicBezTo>
                  <a:cubicBezTo>
                    <a:pt x="1616" y="2105"/>
                    <a:pt x="1689" y="0"/>
                    <a:pt x="1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5"/>
            <p:cNvSpPr/>
            <p:nvPr/>
          </p:nvSpPr>
          <p:spPr>
            <a:xfrm>
              <a:off x="6928871" y="2328398"/>
              <a:ext cx="49833" cy="61590"/>
            </a:xfrm>
            <a:custGeom>
              <a:avLst/>
              <a:gdLst/>
              <a:ahLst/>
              <a:cxnLst/>
              <a:rect l="l" t="t" r="r" b="b"/>
              <a:pathLst>
                <a:path w="1704" h="2106" extrusionOk="0">
                  <a:moveTo>
                    <a:pt x="1385" y="1"/>
                  </a:moveTo>
                  <a:cubicBezTo>
                    <a:pt x="1337" y="1"/>
                    <a:pt x="1281" y="48"/>
                    <a:pt x="1216" y="156"/>
                  </a:cubicBezTo>
                  <a:cubicBezTo>
                    <a:pt x="1216" y="156"/>
                    <a:pt x="1" y="1741"/>
                    <a:pt x="862" y="2080"/>
                  </a:cubicBezTo>
                  <a:cubicBezTo>
                    <a:pt x="907" y="2097"/>
                    <a:pt x="949" y="2106"/>
                    <a:pt x="989" y="2106"/>
                  </a:cubicBezTo>
                  <a:cubicBezTo>
                    <a:pt x="1629" y="2106"/>
                    <a:pt x="1703" y="1"/>
                    <a:pt x="13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5"/>
            <p:cNvSpPr/>
            <p:nvPr/>
          </p:nvSpPr>
          <p:spPr>
            <a:xfrm>
              <a:off x="7066147" y="2299153"/>
              <a:ext cx="49395" cy="61590"/>
            </a:xfrm>
            <a:custGeom>
              <a:avLst/>
              <a:gdLst/>
              <a:ahLst/>
              <a:cxnLst/>
              <a:rect l="l" t="t" r="r" b="b"/>
              <a:pathLst>
                <a:path w="1689" h="2106" extrusionOk="0">
                  <a:moveTo>
                    <a:pt x="1380" y="0"/>
                  </a:moveTo>
                  <a:cubicBezTo>
                    <a:pt x="1334" y="0"/>
                    <a:pt x="1279" y="47"/>
                    <a:pt x="1217" y="156"/>
                  </a:cubicBezTo>
                  <a:cubicBezTo>
                    <a:pt x="1217" y="156"/>
                    <a:pt x="1" y="1741"/>
                    <a:pt x="863" y="2080"/>
                  </a:cubicBezTo>
                  <a:cubicBezTo>
                    <a:pt x="906" y="2097"/>
                    <a:pt x="948" y="2105"/>
                    <a:pt x="987" y="2105"/>
                  </a:cubicBezTo>
                  <a:cubicBezTo>
                    <a:pt x="1615" y="2105"/>
                    <a:pt x="1689" y="0"/>
                    <a:pt x="1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5"/>
            <p:cNvSpPr/>
            <p:nvPr/>
          </p:nvSpPr>
          <p:spPr>
            <a:xfrm>
              <a:off x="7293000" y="2286110"/>
              <a:ext cx="49512" cy="61561"/>
            </a:xfrm>
            <a:custGeom>
              <a:avLst/>
              <a:gdLst/>
              <a:ahLst/>
              <a:cxnLst/>
              <a:rect l="l" t="t" r="r" b="b"/>
              <a:pathLst>
                <a:path w="1693" h="2105" extrusionOk="0">
                  <a:moveTo>
                    <a:pt x="1381" y="0"/>
                  </a:moveTo>
                  <a:cubicBezTo>
                    <a:pt x="1334" y="0"/>
                    <a:pt x="1280" y="47"/>
                    <a:pt x="1217" y="155"/>
                  </a:cubicBezTo>
                  <a:cubicBezTo>
                    <a:pt x="1217" y="155"/>
                    <a:pt x="1" y="1741"/>
                    <a:pt x="863" y="2079"/>
                  </a:cubicBezTo>
                  <a:cubicBezTo>
                    <a:pt x="907" y="2097"/>
                    <a:pt x="949" y="2105"/>
                    <a:pt x="989" y="2105"/>
                  </a:cubicBezTo>
                  <a:cubicBezTo>
                    <a:pt x="1628" y="2105"/>
                    <a:pt x="1692" y="0"/>
                    <a:pt x="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5"/>
            <p:cNvSpPr/>
            <p:nvPr/>
          </p:nvSpPr>
          <p:spPr>
            <a:xfrm>
              <a:off x="7333972" y="2371622"/>
              <a:ext cx="49366" cy="61590"/>
            </a:xfrm>
            <a:custGeom>
              <a:avLst/>
              <a:gdLst/>
              <a:ahLst/>
              <a:cxnLst/>
              <a:rect l="l" t="t" r="r" b="b"/>
              <a:pathLst>
                <a:path w="1688" h="2106" extrusionOk="0">
                  <a:moveTo>
                    <a:pt x="1370" y="0"/>
                  </a:moveTo>
                  <a:cubicBezTo>
                    <a:pt x="1322" y="0"/>
                    <a:pt x="1266" y="47"/>
                    <a:pt x="1201" y="156"/>
                  </a:cubicBezTo>
                  <a:cubicBezTo>
                    <a:pt x="1201" y="156"/>
                    <a:pt x="1" y="1741"/>
                    <a:pt x="847" y="2079"/>
                  </a:cubicBezTo>
                  <a:cubicBezTo>
                    <a:pt x="891" y="2097"/>
                    <a:pt x="934" y="2105"/>
                    <a:pt x="974" y="2105"/>
                  </a:cubicBezTo>
                  <a:cubicBezTo>
                    <a:pt x="1613" y="2105"/>
                    <a:pt x="1688"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5"/>
            <p:cNvSpPr/>
            <p:nvPr/>
          </p:nvSpPr>
          <p:spPr>
            <a:xfrm>
              <a:off x="7430305" y="2360363"/>
              <a:ext cx="49483" cy="61590"/>
            </a:xfrm>
            <a:custGeom>
              <a:avLst/>
              <a:gdLst/>
              <a:ahLst/>
              <a:cxnLst/>
              <a:rect l="l" t="t" r="r" b="b"/>
              <a:pathLst>
                <a:path w="1692" h="2106" extrusionOk="0">
                  <a:moveTo>
                    <a:pt x="1380" y="0"/>
                  </a:moveTo>
                  <a:cubicBezTo>
                    <a:pt x="1334" y="0"/>
                    <a:pt x="1279" y="48"/>
                    <a:pt x="1216" y="156"/>
                  </a:cubicBezTo>
                  <a:cubicBezTo>
                    <a:pt x="1216" y="156"/>
                    <a:pt x="0" y="1741"/>
                    <a:pt x="862" y="2080"/>
                  </a:cubicBezTo>
                  <a:cubicBezTo>
                    <a:pt x="907" y="2097"/>
                    <a:pt x="949" y="2105"/>
                    <a:pt x="989" y="2105"/>
                  </a:cubicBezTo>
                  <a:cubicBezTo>
                    <a:pt x="1627" y="2105"/>
                    <a:pt x="1691" y="0"/>
                    <a:pt x="1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5"/>
            <p:cNvSpPr/>
            <p:nvPr/>
          </p:nvSpPr>
          <p:spPr>
            <a:xfrm>
              <a:off x="7388427" y="2491205"/>
              <a:ext cx="49395" cy="61707"/>
            </a:xfrm>
            <a:custGeom>
              <a:avLst/>
              <a:gdLst/>
              <a:ahLst/>
              <a:cxnLst/>
              <a:rect l="l" t="t" r="r" b="b"/>
              <a:pathLst>
                <a:path w="1689" h="2110" extrusionOk="0">
                  <a:moveTo>
                    <a:pt x="1371" y="1"/>
                  </a:moveTo>
                  <a:cubicBezTo>
                    <a:pt x="1324" y="1"/>
                    <a:pt x="1267" y="49"/>
                    <a:pt x="1201" y="161"/>
                  </a:cubicBezTo>
                  <a:cubicBezTo>
                    <a:pt x="1201" y="161"/>
                    <a:pt x="1" y="1746"/>
                    <a:pt x="863" y="2084"/>
                  </a:cubicBezTo>
                  <a:cubicBezTo>
                    <a:pt x="906" y="2102"/>
                    <a:pt x="947" y="2110"/>
                    <a:pt x="987" y="2110"/>
                  </a:cubicBezTo>
                  <a:cubicBezTo>
                    <a:pt x="1614" y="2110"/>
                    <a:pt x="1688" y="1"/>
                    <a:pt x="1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5"/>
            <p:cNvSpPr/>
            <p:nvPr/>
          </p:nvSpPr>
          <p:spPr>
            <a:xfrm>
              <a:off x="6919454" y="2022203"/>
              <a:ext cx="588292" cy="249138"/>
            </a:xfrm>
            <a:custGeom>
              <a:avLst/>
              <a:gdLst/>
              <a:ahLst/>
              <a:cxnLst/>
              <a:rect l="l" t="t" r="r" b="b"/>
              <a:pathLst>
                <a:path w="20116" h="8519" extrusionOk="0">
                  <a:moveTo>
                    <a:pt x="8371" y="1"/>
                  </a:moveTo>
                  <a:cubicBezTo>
                    <a:pt x="5920" y="1"/>
                    <a:pt x="5440" y="2182"/>
                    <a:pt x="5202" y="3331"/>
                  </a:cubicBezTo>
                  <a:cubicBezTo>
                    <a:pt x="5144" y="3605"/>
                    <a:pt x="5130" y="3708"/>
                    <a:pt x="5122" y="3708"/>
                  </a:cubicBezTo>
                  <a:cubicBezTo>
                    <a:pt x="5100" y="3708"/>
                    <a:pt x="5140" y="2793"/>
                    <a:pt x="4276" y="2793"/>
                  </a:cubicBezTo>
                  <a:cubicBezTo>
                    <a:pt x="4115" y="2793"/>
                    <a:pt x="3923" y="2824"/>
                    <a:pt x="3693" y="2900"/>
                  </a:cubicBezTo>
                  <a:cubicBezTo>
                    <a:pt x="1816" y="3531"/>
                    <a:pt x="1923" y="5285"/>
                    <a:pt x="2185" y="5932"/>
                  </a:cubicBezTo>
                  <a:cubicBezTo>
                    <a:pt x="2447" y="6578"/>
                    <a:pt x="738" y="6040"/>
                    <a:pt x="338" y="7194"/>
                  </a:cubicBezTo>
                  <a:cubicBezTo>
                    <a:pt x="1" y="8167"/>
                    <a:pt x="1543" y="8243"/>
                    <a:pt x="2037" y="8243"/>
                  </a:cubicBezTo>
                  <a:cubicBezTo>
                    <a:pt x="2129" y="8243"/>
                    <a:pt x="2185" y="8241"/>
                    <a:pt x="2185" y="8241"/>
                  </a:cubicBezTo>
                  <a:cubicBezTo>
                    <a:pt x="2185" y="8241"/>
                    <a:pt x="6838" y="8518"/>
                    <a:pt x="11191" y="8518"/>
                  </a:cubicBezTo>
                  <a:cubicBezTo>
                    <a:pt x="14436" y="8518"/>
                    <a:pt x="17515" y="8364"/>
                    <a:pt x="18376" y="7825"/>
                  </a:cubicBezTo>
                  <a:cubicBezTo>
                    <a:pt x="20116" y="6744"/>
                    <a:pt x="18132" y="5021"/>
                    <a:pt x="16521" y="5021"/>
                  </a:cubicBezTo>
                  <a:cubicBezTo>
                    <a:pt x="16250" y="5021"/>
                    <a:pt x="15990" y="5069"/>
                    <a:pt x="15760" y="5178"/>
                  </a:cubicBezTo>
                  <a:cubicBezTo>
                    <a:pt x="15627" y="5241"/>
                    <a:pt x="15528" y="5270"/>
                    <a:pt x="15456" y="5270"/>
                  </a:cubicBezTo>
                  <a:cubicBezTo>
                    <a:pt x="14654" y="5270"/>
                    <a:pt x="17237" y="1644"/>
                    <a:pt x="13790" y="1545"/>
                  </a:cubicBezTo>
                  <a:cubicBezTo>
                    <a:pt x="13704" y="1543"/>
                    <a:pt x="13621" y="1542"/>
                    <a:pt x="13540" y="1542"/>
                  </a:cubicBezTo>
                  <a:cubicBezTo>
                    <a:pt x="12309" y="1542"/>
                    <a:pt x="11635" y="1821"/>
                    <a:pt x="11277" y="2180"/>
                  </a:cubicBezTo>
                  <a:lnTo>
                    <a:pt x="11277" y="2180"/>
                  </a:lnTo>
                  <a:cubicBezTo>
                    <a:pt x="11229" y="1301"/>
                    <a:pt x="10785" y="330"/>
                    <a:pt x="9157" y="68"/>
                  </a:cubicBezTo>
                  <a:cubicBezTo>
                    <a:pt x="8875" y="22"/>
                    <a:pt x="8613" y="1"/>
                    <a:pt x="8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5"/>
            <p:cNvSpPr/>
            <p:nvPr/>
          </p:nvSpPr>
          <p:spPr>
            <a:xfrm>
              <a:off x="6579919" y="2553204"/>
              <a:ext cx="420280" cy="195269"/>
            </a:xfrm>
            <a:custGeom>
              <a:avLst/>
              <a:gdLst/>
              <a:ahLst/>
              <a:cxnLst/>
              <a:rect l="l" t="t" r="r" b="b"/>
              <a:pathLst>
                <a:path w="14371" h="6677" extrusionOk="0">
                  <a:moveTo>
                    <a:pt x="5964" y="0"/>
                  </a:moveTo>
                  <a:cubicBezTo>
                    <a:pt x="4229" y="0"/>
                    <a:pt x="3895" y="1703"/>
                    <a:pt x="3714" y="2596"/>
                  </a:cubicBezTo>
                  <a:cubicBezTo>
                    <a:pt x="3673" y="2815"/>
                    <a:pt x="3663" y="2896"/>
                    <a:pt x="3658" y="2896"/>
                  </a:cubicBezTo>
                  <a:cubicBezTo>
                    <a:pt x="3642" y="2896"/>
                    <a:pt x="3668" y="2186"/>
                    <a:pt x="3058" y="2186"/>
                  </a:cubicBezTo>
                  <a:cubicBezTo>
                    <a:pt x="2942" y="2186"/>
                    <a:pt x="2803" y="2212"/>
                    <a:pt x="2636" y="2273"/>
                  </a:cubicBezTo>
                  <a:cubicBezTo>
                    <a:pt x="1297" y="2766"/>
                    <a:pt x="1374" y="4135"/>
                    <a:pt x="1559" y="4643"/>
                  </a:cubicBezTo>
                  <a:cubicBezTo>
                    <a:pt x="1759" y="5136"/>
                    <a:pt x="528" y="4736"/>
                    <a:pt x="251" y="5628"/>
                  </a:cubicBezTo>
                  <a:cubicBezTo>
                    <a:pt x="1" y="6405"/>
                    <a:pt x="1135" y="6461"/>
                    <a:pt x="1469" y="6461"/>
                  </a:cubicBezTo>
                  <a:cubicBezTo>
                    <a:pt x="1525" y="6461"/>
                    <a:pt x="1559" y="6459"/>
                    <a:pt x="1559" y="6459"/>
                  </a:cubicBezTo>
                  <a:cubicBezTo>
                    <a:pt x="1559" y="6459"/>
                    <a:pt x="4888" y="6677"/>
                    <a:pt x="8001" y="6677"/>
                  </a:cubicBezTo>
                  <a:cubicBezTo>
                    <a:pt x="10318" y="6677"/>
                    <a:pt x="12516" y="6556"/>
                    <a:pt x="13133" y="6136"/>
                  </a:cubicBezTo>
                  <a:cubicBezTo>
                    <a:pt x="14371" y="5294"/>
                    <a:pt x="12962" y="3933"/>
                    <a:pt x="11806" y="3933"/>
                  </a:cubicBezTo>
                  <a:cubicBezTo>
                    <a:pt x="11610" y="3933"/>
                    <a:pt x="11422" y="3972"/>
                    <a:pt x="11255" y="4058"/>
                  </a:cubicBezTo>
                  <a:cubicBezTo>
                    <a:pt x="11161" y="4107"/>
                    <a:pt x="11091" y="4130"/>
                    <a:pt x="11040" y="4130"/>
                  </a:cubicBezTo>
                  <a:cubicBezTo>
                    <a:pt x="10464" y="4130"/>
                    <a:pt x="12314" y="1282"/>
                    <a:pt x="9855" y="1211"/>
                  </a:cubicBezTo>
                  <a:cubicBezTo>
                    <a:pt x="9799" y="1210"/>
                    <a:pt x="9744" y="1209"/>
                    <a:pt x="9691" y="1209"/>
                  </a:cubicBezTo>
                  <a:cubicBezTo>
                    <a:pt x="8804" y="1209"/>
                    <a:pt x="8318" y="1429"/>
                    <a:pt x="8060" y="1712"/>
                  </a:cubicBezTo>
                  <a:lnTo>
                    <a:pt x="8060" y="1712"/>
                  </a:lnTo>
                  <a:cubicBezTo>
                    <a:pt x="8029" y="1024"/>
                    <a:pt x="7714" y="263"/>
                    <a:pt x="6546" y="57"/>
                  </a:cubicBezTo>
                  <a:cubicBezTo>
                    <a:pt x="6336" y="18"/>
                    <a:pt x="6143"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5"/>
            <p:cNvSpPr/>
            <p:nvPr/>
          </p:nvSpPr>
          <p:spPr>
            <a:xfrm>
              <a:off x="7440102" y="2648280"/>
              <a:ext cx="420338" cy="195181"/>
            </a:xfrm>
            <a:custGeom>
              <a:avLst/>
              <a:gdLst/>
              <a:ahLst/>
              <a:cxnLst/>
              <a:rect l="l" t="t" r="r" b="b"/>
              <a:pathLst>
                <a:path w="14373" h="6674" extrusionOk="0">
                  <a:moveTo>
                    <a:pt x="5981" y="0"/>
                  </a:moveTo>
                  <a:cubicBezTo>
                    <a:pt x="4230" y="0"/>
                    <a:pt x="3896" y="1712"/>
                    <a:pt x="3728" y="2608"/>
                  </a:cubicBezTo>
                  <a:cubicBezTo>
                    <a:pt x="3684" y="2825"/>
                    <a:pt x="3672" y="2906"/>
                    <a:pt x="3666" y="2906"/>
                  </a:cubicBezTo>
                  <a:cubicBezTo>
                    <a:pt x="3647" y="2906"/>
                    <a:pt x="3679" y="2183"/>
                    <a:pt x="3059" y="2183"/>
                  </a:cubicBezTo>
                  <a:cubicBezTo>
                    <a:pt x="2943" y="2183"/>
                    <a:pt x="2803" y="2209"/>
                    <a:pt x="2636" y="2270"/>
                  </a:cubicBezTo>
                  <a:cubicBezTo>
                    <a:pt x="1297" y="2762"/>
                    <a:pt x="1389" y="4132"/>
                    <a:pt x="1574" y="4640"/>
                  </a:cubicBezTo>
                  <a:cubicBezTo>
                    <a:pt x="1743" y="5148"/>
                    <a:pt x="527" y="4732"/>
                    <a:pt x="250" y="5640"/>
                  </a:cubicBezTo>
                  <a:cubicBezTo>
                    <a:pt x="1" y="6402"/>
                    <a:pt x="1140" y="6458"/>
                    <a:pt x="1480" y="6458"/>
                  </a:cubicBezTo>
                  <a:cubicBezTo>
                    <a:pt x="1539" y="6458"/>
                    <a:pt x="1574" y="6456"/>
                    <a:pt x="1574" y="6456"/>
                  </a:cubicBezTo>
                  <a:cubicBezTo>
                    <a:pt x="1574" y="6456"/>
                    <a:pt x="4898" y="6673"/>
                    <a:pt x="8007" y="6673"/>
                  </a:cubicBezTo>
                  <a:cubicBezTo>
                    <a:pt x="10320" y="6673"/>
                    <a:pt x="12515" y="6553"/>
                    <a:pt x="13132" y="6133"/>
                  </a:cubicBezTo>
                  <a:cubicBezTo>
                    <a:pt x="14373" y="5288"/>
                    <a:pt x="12954" y="3934"/>
                    <a:pt x="11797" y="3934"/>
                  </a:cubicBezTo>
                  <a:cubicBezTo>
                    <a:pt x="11604" y="3934"/>
                    <a:pt x="11419" y="3972"/>
                    <a:pt x="11255" y="4055"/>
                  </a:cubicBezTo>
                  <a:cubicBezTo>
                    <a:pt x="11161" y="4104"/>
                    <a:pt x="11092" y="4127"/>
                    <a:pt x="11041" y="4127"/>
                  </a:cubicBezTo>
                  <a:cubicBezTo>
                    <a:pt x="10478" y="4127"/>
                    <a:pt x="12312" y="1294"/>
                    <a:pt x="9854" y="1223"/>
                  </a:cubicBezTo>
                  <a:cubicBezTo>
                    <a:pt x="9787" y="1221"/>
                    <a:pt x="9722" y="1220"/>
                    <a:pt x="9660" y="1220"/>
                  </a:cubicBezTo>
                  <a:cubicBezTo>
                    <a:pt x="8796" y="1220"/>
                    <a:pt x="8321" y="1433"/>
                    <a:pt x="8067" y="1708"/>
                  </a:cubicBezTo>
                  <a:lnTo>
                    <a:pt x="8067" y="1708"/>
                  </a:lnTo>
                  <a:cubicBezTo>
                    <a:pt x="8032" y="1021"/>
                    <a:pt x="7713" y="260"/>
                    <a:pt x="6545" y="53"/>
                  </a:cubicBezTo>
                  <a:cubicBezTo>
                    <a:pt x="6342" y="17"/>
                    <a:pt x="6155" y="0"/>
                    <a:pt x="5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5"/>
            <p:cNvSpPr/>
            <p:nvPr/>
          </p:nvSpPr>
          <p:spPr>
            <a:xfrm>
              <a:off x="6959490" y="3496034"/>
              <a:ext cx="392673" cy="151167"/>
            </a:xfrm>
            <a:custGeom>
              <a:avLst/>
              <a:gdLst/>
              <a:ahLst/>
              <a:cxnLst/>
              <a:rect l="l" t="t" r="r" b="b"/>
              <a:pathLst>
                <a:path w="13427" h="5169" extrusionOk="0">
                  <a:moveTo>
                    <a:pt x="1755" y="0"/>
                  </a:moveTo>
                  <a:lnTo>
                    <a:pt x="1755" y="0"/>
                  </a:lnTo>
                  <a:cubicBezTo>
                    <a:pt x="0" y="462"/>
                    <a:pt x="4648" y="4894"/>
                    <a:pt x="7434" y="5156"/>
                  </a:cubicBezTo>
                  <a:cubicBezTo>
                    <a:pt x="7526" y="5165"/>
                    <a:pt x="7619" y="5169"/>
                    <a:pt x="7712" y="5169"/>
                  </a:cubicBezTo>
                  <a:cubicBezTo>
                    <a:pt x="10442" y="5169"/>
                    <a:pt x="13426" y="1565"/>
                    <a:pt x="13129" y="954"/>
                  </a:cubicBezTo>
                  <a:cubicBezTo>
                    <a:pt x="12806" y="323"/>
                    <a:pt x="1755" y="0"/>
                    <a:pt x="17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5"/>
            <p:cNvSpPr/>
            <p:nvPr/>
          </p:nvSpPr>
          <p:spPr>
            <a:xfrm>
              <a:off x="6520610" y="3504953"/>
              <a:ext cx="987896" cy="380039"/>
            </a:xfrm>
            <a:custGeom>
              <a:avLst/>
              <a:gdLst/>
              <a:ahLst/>
              <a:cxnLst/>
              <a:rect l="l" t="t" r="r" b="b"/>
              <a:pathLst>
                <a:path w="33780" h="12995" extrusionOk="0">
                  <a:moveTo>
                    <a:pt x="13910" y="1"/>
                  </a:moveTo>
                  <a:cubicBezTo>
                    <a:pt x="13070" y="1"/>
                    <a:pt x="12165" y="50"/>
                    <a:pt x="11190" y="157"/>
                  </a:cubicBezTo>
                  <a:cubicBezTo>
                    <a:pt x="11190" y="157"/>
                    <a:pt x="1" y="757"/>
                    <a:pt x="170" y="9114"/>
                  </a:cubicBezTo>
                  <a:cubicBezTo>
                    <a:pt x="233" y="12119"/>
                    <a:pt x="7934" y="12772"/>
                    <a:pt x="15001" y="12772"/>
                  </a:cubicBezTo>
                  <a:cubicBezTo>
                    <a:pt x="20059" y="12772"/>
                    <a:pt x="24792" y="12438"/>
                    <a:pt x="26166" y="12393"/>
                  </a:cubicBezTo>
                  <a:cubicBezTo>
                    <a:pt x="26276" y="12390"/>
                    <a:pt x="26387" y="12388"/>
                    <a:pt x="26499" y="12388"/>
                  </a:cubicBezTo>
                  <a:cubicBezTo>
                    <a:pt x="28740" y="12388"/>
                    <a:pt x="31149" y="12995"/>
                    <a:pt x="32490" y="12995"/>
                  </a:cubicBezTo>
                  <a:cubicBezTo>
                    <a:pt x="33359" y="12995"/>
                    <a:pt x="33779" y="12740"/>
                    <a:pt x="33415" y="11900"/>
                  </a:cubicBezTo>
                  <a:cubicBezTo>
                    <a:pt x="32445" y="9699"/>
                    <a:pt x="29783" y="9699"/>
                    <a:pt x="27243" y="8822"/>
                  </a:cubicBezTo>
                  <a:cubicBezTo>
                    <a:pt x="24889" y="8023"/>
                    <a:pt x="24598" y="1"/>
                    <a:pt x="1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5"/>
            <p:cNvSpPr/>
            <p:nvPr/>
          </p:nvSpPr>
          <p:spPr>
            <a:xfrm>
              <a:off x="6850319" y="3505919"/>
              <a:ext cx="998571" cy="399662"/>
            </a:xfrm>
            <a:custGeom>
              <a:avLst/>
              <a:gdLst/>
              <a:ahLst/>
              <a:cxnLst/>
              <a:rect l="l" t="t" r="r" b="b"/>
              <a:pathLst>
                <a:path w="34145" h="13666" extrusionOk="0">
                  <a:moveTo>
                    <a:pt x="20590" y="1"/>
                  </a:moveTo>
                  <a:cubicBezTo>
                    <a:pt x="9608" y="1"/>
                    <a:pt x="9301" y="7975"/>
                    <a:pt x="6888" y="8789"/>
                  </a:cubicBezTo>
                  <a:cubicBezTo>
                    <a:pt x="4272" y="9666"/>
                    <a:pt x="1286" y="10544"/>
                    <a:pt x="301" y="12744"/>
                  </a:cubicBezTo>
                  <a:cubicBezTo>
                    <a:pt x="0" y="13406"/>
                    <a:pt x="175" y="13666"/>
                    <a:pt x="649" y="13666"/>
                  </a:cubicBezTo>
                  <a:cubicBezTo>
                    <a:pt x="1753" y="13666"/>
                    <a:pt x="4480" y="12259"/>
                    <a:pt x="6611" y="11236"/>
                  </a:cubicBezTo>
                  <a:cubicBezTo>
                    <a:pt x="7118" y="10992"/>
                    <a:pt x="8185" y="10903"/>
                    <a:pt x="9613" y="10903"/>
                  </a:cubicBezTo>
                  <a:cubicBezTo>
                    <a:pt x="13295" y="10903"/>
                    <a:pt x="19385" y="11489"/>
                    <a:pt x="24498" y="11489"/>
                  </a:cubicBezTo>
                  <a:cubicBezTo>
                    <a:pt x="29381" y="11489"/>
                    <a:pt x="33373" y="10955"/>
                    <a:pt x="33530" y="8866"/>
                  </a:cubicBezTo>
                  <a:cubicBezTo>
                    <a:pt x="34145" y="746"/>
                    <a:pt x="26384" y="136"/>
                    <a:pt x="24035" y="136"/>
                  </a:cubicBezTo>
                  <a:cubicBezTo>
                    <a:pt x="23619" y="136"/>
                    <a:pt x="23372" y="155"/>
                    <a:pt x="23372" y="155"/>
                  </a:cubicBezTo>
                  <a:cubicBezTo>
                    <a:pt x="22375" y="50"/>
                    <a:pt x="21450" y="1"/>
                    <a:pt x="20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5"/>
            <p:cNvSpPr/>
            <p:nvPr/>
          </p:nvSpPr>
          <p:spPr>
            <a:xfrm>
              <a:off x="7306073" y="3786349"/>
              <a:ext cx="376325" cy="158391"/>
            </a:xfrm>
            <a:custGeom>
              <a:avLst/>
              <a:gdLst/>
              <a:ahLst/>
              <a:cxnLst/>
              <a:rect l="l" t="t" r="r" b="b"/>
              <a:pathLst>
                <a:path w="12868" h="5416" extrusionOk="0">
                  <a:moveTo>
                    <a:pt x="4448" y="0"/>
                  </a:moveTo>
                  <a:cubicBezTo>
                    <a:pt x="970" y="0"/>
                    <a:pt x="724" y="2078"/>
                    <a:pt x="724" y="2078"/>
                  </a:cubicBezTo>
                  <a:cubicBezTo>
                    <a:pt x="0" y="3279"/>
                    <a:pt x="5987" y="3833"/>
                    <a:pt x="7311" y="4171"/>
                  </a:cubicBezTo>
                  <a:cubicBezTo>
                    <a:pt x="9802" y="4817"/>
                    <a:pt x="10750" y="5415"/>
                    <a:pt x="11283" y="5415"/>
                  </a:cubicBezTo>
                  <a:cubicBezTo>
                    <a:pt x="11550" y="5415"/>
                    <a:pt x="11712" y="5265"/>
                    <a:pt x="11913" y="4895"/>
                  </a:cubicBezTo>
                  <a:cubicBezTo>
                    <a:pt x="12867" y="3171"/>
                    <a:pt x="7911" y="0"/>
                    <a:pt x="4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5"/>
            <p:cNvSpPr/>
            <p:nvPr/>
          </p:nvSpPr>
          <p:spPr>
            <a:xfrm>
              <a:off x="6752640" y="3636234"/>
              <a:ext cx="674536" cy="256332"/>
            </a:xfrm>
            <a:custGeom>
              <a:avLst/>
              <a:gdLst/>
              <a:ahLst/>
              <a:cxnLst/>
              <a:rect l="l" t="t" r="r" b="b"/>
              <a:pathLst>
                <a:path w="23065" h="8765" extrusionOk="0">
                  <a:moveTo>
                    <a:pt x="8574" y="1"/>
                  </a:moveTo>
                  <a:cubicBezTo>
                    <a:pt x="7846" y="1"/>
                    <a:pt x="7135" y="115"/>
                    <a:pt x="6458" y="378"/>
                  </a:cubicBezTo>
                  <a:cubicBezTo>
                    <a:pt x="1255" y="2409"/>
                    <a:pt x="132" y="7134"/>
                    <a:pt x="132" y="7134"/>
                  </a:cubicBezTo>
                  <a:cubicBezTo>
                    <a:pt x="1" y="8390"/>
                    <a:pt x="3676" y="8764"/>
                    <a:pt x="7977" y="8764"/>
                  </a:cubicBezTo>
                  <a:cubicBezTo>
                    <a:pt x="13268" y="8764"/>
                    <a:pt x="19506" y="8198"/>
                    <a:pt x="20771" y="8011"/>
                  </a:cubicBezTo>
                  <a:cubicBezTo>
                    <a:pt x="23064" y="7688"/>
                    <a:pt x="22926" y="5210"/>
                    <a:pt x="20864" y="5149"/>
                  </a:cubicBezTo>
                  <a:cubicBezTo>
                    <a:pt x="19070" y="5095"/>
                    <a:pt x="13434" y="1"/>
                    <a:pt x="8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5"/>
            <p:cNvSpPr/>
            <p:nvPr/>
          </p:nvSpPr>
          <p:spPr>
            <a:xfrm>
              <a:off x="7018126" y="3624595"/>
              <a:ext cx="658861" cy="229427"/>
            </a:xfrm>
            <a:custGeom>
              <a:avLst/>
              <a:gdLst/>
              <a:ahLst/>
              <a:cxnLst/>
              <a:rect l="l" t="t" r="r" b="b"/>
              <a:pathLst>
                <a:path w="22529" h="7845" extrusionOk="0">
                  <a:moveTo>
                    <a:pt x="13498" y="1"/>
                  </a:moveTo>
                  <a:cubicBezTo>
                    <a:pt x="10914" y="1"/>
                    <a:pt x="5029" y="3053"/>
                    <a:pt x="5029" y="3053"/>
                  </a:cubicBezTo>
                  <a:cubicBezTo>
                    <a:pt x="5029" y="3053"/>
                    <a:pt x="1" y="5913"/>
                    <a:pt x="1029" y="5913"/>
                  </a:cubicBezTo>
                  <a:cubicBezTo>
                    <a:pt x="1086" y="5913"/>
                    <a:pt x="1162" y="5904"/>
                    <a:pt x="1258" y="5885"/>
                  </a:cubicBezTo>
                  <a:cubicBezTo>
                    <a:pt x="1372" y="5863"/>
                    <a:pt x="1524" y="5853"/>
                    <a:pt x="1709" y="5853"/>
                  </a:cubicBezTo>
                  <a:cubicBezTo>
                    <a:pt x="4274" y="5853"/>
                    <a:pt x="13236" y="7845"/>
                    <a:pt x="17633" y="7845"/>
                  </a:cubicBezTo>
                  <a:cubicBezTo>
                    <a:pt x="17963" y="7845"/>
                    <a:pt x="18268" y="7833"/>
                    <a:pt x="18542" y="7809"/>
                  </a:cubicBezTo>
                  <a:cubicBezTo>
                    <a:pt x="22529" y="7455"/>
                    <a:pt x="14279" y="52"/>
                    <a:pt x="13679" y="6"/>
                  </a:cubicBezTo>
                  <a:cubicBezTo>
                    <a:pt x="13620" y="2"/>
                    <a:pt x="13560" y="1"/>
                    <a:pt x="13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5"/>
            <p:cNvSpPr/>
            <p:nvPr/>
          </p:nvSpPr>
          <p:spPr>
            <a:xfrm>
              <a:off x="6846955" y="3701275"/>
              <a:ext cx="352461" cy="136399"/>
            </a:xfrm>
            <a:custGeom>
              <a:avLst/>
              <a:gdLst/>
              <a:ahLst/>
              <a:cxnLst/>
              <a:rect l="l" t="t" r="r" b="b"/>
              <a:pathLst>
                <a:path w="12052" h="4664" extrusionOk="0">
                  <a:moveTo>
                    <a:pt x="11975" y="0"/>
                  </a:moveTo>
                  <a:cubicBezTo>
                    <a:pt x="10851" y="339"/>
                    <a:pt x="9743" y="755"/>
                    <a:pt x="8666" y="1247"/>
                  </a:cubicBezTo>
                  <a:cubicBezTo>
                    <a:pt x="7080" y="1924"/>
                    <a:pt x="5433" y="2617"/>
                    <a:pt x="3925" y="2755"/>
                  </a:cubicBezTo>
                  <a:cubicBezTo>
                    <a:pt x="1293" y="3002"/>
                    <a:pt x="62" y="4448"/>
                    <a:pt x="0" y="4510"/>
                  </a:cubicBezTo>
                  <a:lnTo>
                    <a:pt x="201" y="4664"/>
                  </a:lnTo>
                  <a:cubicBezTo>
                    <a:pt x="216" y="4664"/>
                    <a:pt x="1416" y="3233"/>
                    <a:pt x="3941" y="3002"/>
                  </a:cubicBezTo>
                  <a:cubicBezTo>
                    <a:pt x="5495" y="2848"/>
                    <a:pt x="7157" y="2155"/>
                    <a:pt x="8758" y="1478"/>
                  </a:cubicBezTo>
                  <a:cubicBezTo>
                    <a:pt x="9820" y="985"/>
                    <a:pt x="10928" y="570"/>
                    <a:pt x="12052" y="247"/>
                  </a:cubicBezTo>
                  <a:lnTo>
                    <a:pt x="11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5"/>
            <p:cNvSpPr/>
            <p:nvPr/>
          </p:nvSpPr>
          <p:spPr>
            <a:xfrm>
              <a:off x="7329469" y="3826414"/>
              <a:ext cx="264258" cy="52670"/>
            </a:xfrm>
            <a:custGeom>
              <a:avLst/>
              <a:gdLst/>
              <a:ahLst/>
              <a:cxnLst/>
              <a:rect l="l" t="t" r="r" b="b"/>
              <a:pathLst>
                <a:path w="9036" h="1801" extrusionOk="0">
                  <a:moveTo>
                    <a:pt x="9035" y="0"/>
                  </a:moveTo>
                  <a:cubicBezTo>
                    <a:pt x="7265" y="1401"/>
                    <a:pt x="62" y="1555"/>
                    <a:pt x="1" y="1555"/>
                  </a:cubicBezTo>
                  <a:lnTo>
                    <a:pt x="1" y="1801"/>
                  </a:lnTo>
                  <a:lnTo>
                    <a:pt x="185" y="1801"/>
                  </a:lnTo>
                  <a:cubicBezTo>
                    <a:pt x="1324" y="1801"/>
                    <a:pt x="7188" y="1739"/>
                    <a:pt x="8866" y="400"/>
                  </a:cubicBezTo>
                  <a:lnTo>
                    <a:pt x="9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5"/>
            <p:cNvSpPr/>
            <p:nvPr/>
          </p:nvSpPr>
          <p:spPr>
            <a:xfrm>
              <a:off x="6973879" y="2406628"/>
              <a:ext cx="443851" cy="405043"/>
            </a:xfrm>
            <a:custGeom>
              <a:avLst/>
              <a:gdLst/>
              <a:ahLst/>
              <a:cxnLst/>
              <a:rect l="l" t="t" r="r" b="b"/>
              <a:pathLst>
                <a:path w="15177" h="13850" extrusionOk="0">
                  <a:moveTo>
                    <a:pt x="7713" y="0"/>
                  </a:moveTo>
                  <a:cubicBezTo>
                    <a:pt x="3130" y="0"/>
                    <a:pt x="1424" y="4661"/>
                    <a:pt x="1386" y="6469"/>
                  </a:cubicBezTo>
                  <a:cubicBezTo>
                    <a:pt x="1324" y="8547"/>
                    <a:pt x="1" y="10302"/>
                    <a:pt x="1017" y="12657"/>
                  </a:cubicBezTo>
                  <a:cubicBezTo>
                    <a:pt x="1366" y="13461"/>
                    <a:pt x="2969" y="13530"/>
                    <a:pt x="4627" y="13530"/>
                  </a:cubicBezTo>
                  <a:cubicBezTo>
                    <a:pt x="4970" y="13530"/>
                    <a:pt x="5314" y="13527"/>
                    <a:pt x="5651" y="13527"/>
                  </a:cubicBezTo>
                  <a:cubicBezTo>
                    <a:pt x="6551" y="13527"/>
                    <a:pt x="7393" y="13548"/>
                    <a:pt x="7973" y="13703"/>
                  </a:cubicBezTo>
                  <a:cubicBezTo>
                    <a:pt x="8346" y="13806"/>
                    <a:pt x="8669" y="13849"/>
                    <a:pt x="8965" y="13849"/>
                  </a:cubicBezTo>
                  <a:cubicBezTo>
                    <a:pt x="10127" y="13849"/>
                    <a:pt x="10877" y="13191"/>
                    <a:pt x="12544" y="12934"/>
                  </a:cubicBezTo>
                  <a:cubicBezTo>
                    <a:pt x="15176" y="12533"/>
                    <a:pt x="14684" y="12687"/>
                    <a:pt x="14514" y="9086"/>
                  </a:cubicBezTo>
                  <a:cubicBezTo>
                    <a:pt x="14114" y="1083"/>
                    <a:pt x="10821" y="621"/>
                    <a:pt x="10821" y="621"/>
                  </a:cubicBezTo>
                  <a:cubicBezTo>
                    <a:pt x="9663" y="187"/>
                    <a:pt x="8630" y="0"/>
                    <a:pt x="7713"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5"/>
            <p:cNvSpPr/>
            <p:nvPr/>
          </p:nvSpPr>
          <p:spPr>
            <a:xfrm>
              <a:off x="6959841" y="2639916"/>
              <a:ext cx="537552" cy="455637"/>
            </a:xfrm>
            <a:custGeom>
              <a:avLst/>
              <a:gdLst/>
              <a:ahLst/>
              <a:cxnLst/>
              <a:rect l="l" t="t" r="r" b="b"/>
              <a:pathLst>
                <a:path w="18381" h="15580" extrusionOk="0">
                  <a:moveTo>
                    <a:pt x="10331" y="1"/>
                  </a:moveTo>
                  <a:lnTo>
                    <a:pt x="10331" y="1"/>
                  </a:lnTo>
                  <a:cubicBezTo>
                    <a:pt x="10054" y="216"/>
                    <a:pt x="6653" y="2956"/>
                    <a:pt x="6653" y="2956"/>
                  </a:cubicBezTo>
                  <a:cubicBezTo>
                    <a:pt x="6653" y="2956"/>
                    <a:pt x="6714" y="4249"/>
                    <a:pt x="6791" y="5649"/>
                  </a:cubicBezTo>
                  <a:cubicBezTo>
                    <a:pt x="6883" y="7065"/>
                    <a:pt x="3713" y="7650"/>
                    <a:pt x="1789" y="7712"/>
                  </a:cubicBezTo>
                  <a:cubicBezTo>
                    <a:pt x="1" y="7783"/>
                    <a:pt x="6815" y="15579"/>
                    <a:pt x="9676" y="15579"/>
                  </a:cubicBezTo>
                  <a:cubicBezTo>
                    <a:pt x="9893" y="15579"/>
                    <a:pt x="10088" y="15534"/>
                    <a:pt x="10254" y="15438"/>
                  </a:cubicBezTo>
                  <a:cubicBezTo>
                    <a:pt x="13332" y="13652"/>
                    <a:pt x="18380" y="9497"/>
                    <a:pt x="16872" y="8096"/>
                  </a:cubicBezTo>
                  <a:cubicBezTo>
                    <a:pt x="15364" y="6680"/>
                    <a:pt x="10423" y="7050"/>
                    <a:pt x="10331" y="6280"/>
                  </a:cubicBezTo>
                  <a:cubicBezTo>
                    <a:pt x="10254" y="5511"/>
                    <a:pt x="10331" y="1"/>
                    <a:pt x="10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5"/>
            <p:cNvSpPr/>
            <p:nvPr/>
          </p:nvSpPr>
          <p:spPr>
            <a:xfrm>
              <a:off x="7058484" y="2482724"/>
              <a:ext cx="288122" cy="298738"/>
            </a:xfrm>
            <a:custGeom>
              <a:avLst/>
              <a:gdLst/>
              <a:ahLst/>
              <a:cxnLst/>
              <a:rect l="l" t="t" r="r" b="b"/>
              <a:pathLst>
                <a:path w="9852" h="10215" extrusionOk="0">
                  <a:moveTo>
                    <a:pt x="4725" y="0"/>
                  </a:moveTo>
                  <a:cubicBezTo>
                    <a:pt x="2934" y="0"/>
                    <a:pt x="1220" y="709"/>
                    <a:pt x="786" y="2190"/>
                  </a:cubicBezTo>
                  <a:cubicBezTo>
                    <a:pt x="1" y="4817"/>
                    <a:pt x="1616" y="10215"/>
                    <a:pt x="4831" y="10215"/>
                  </a:cubicBezTo>
                  <a:cubicBezTo>
                    <a:pt x="4893" y="10215"/>
                    <a:pt x="4955" y="10213"/>
                    <a:pt x="5019" y="10208"/>
                  </a:cubicBezTo>
                  <a:cubicBezTo>
                    <a:pt x="9851" y="9885"/>
                    <a:pt x="8589" y="1359"/>
                    <a:pt x="8589" y="1359"/>
                  </a:cubicBezTo>
                  <a:cubicBezTo>
                    <a:pt x="7674" y="464"/>
                    <a:pt x="6174" y="0"/>
                    <a:pt x="4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5"/>
            <p:cNvSpPr/>
            <p:nvPr/>
          </p:nvSpPr>
          <p:spPr>
            <a:xfrm>
              <a:off x="7036697" y="2612981"/>
              <a:ext cx="68638" cy="81009"/>
            </a:xfrm>
            <a:custGeom>
              <a:avLst/>
              <a:gdLst/>
              <a:ahLst/>
              <a:cxnLst/>
              <a:rect l="l" t="t" r="r" b="b"/>
              <a:pathLst>
                <a:path w="2347" h="2770" extrusionOk="0">
                  <a:moveTo>
                    <a:pt x="1041" y="1"/>
                  </a:moveTo>
                  <a:cubicBezTo>
                    <a:pt x="921" y="1"/>
                    <a:pt x="795" y="58"/>
                    <a:pt x="669" y="198"/>
                  </a:cubicBezTo>
                  <a:cubicBezTo>
                    <a:pt x="0" y="943"/>
                    <a:pt x="878" y="2769"/>
                    <a:pt x="1567" y="2769"/>
                  </a:cubicBezTo>
                  <a:cubicBezTo>
                    <a:pt x="1576" y="2769"/>
                    <a:pt x="1584" y="2769"/>
                    <a:pt x="1593" y="2769"/>
                  </a:cubicBezTo>
                  <a:cubicBezTo>
                    <a:pt x="2270" y="2707"/>
                    <a:pt x="2347" y="1660"/>
                    <a:pt x="1978" y="1029"/>
                  </a:cubicBezTo>
                  <a:cubicBezTo>
                    <a:pt x="1978" y="1029"/>
                    <a:pt x="1554"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5"/>
            <p:cNvSpPr/>
            <p:nvPr/>
          </p:nvSpPr>
          <p:spPr>
            <a:xfrm>
              <a:off x="7288760" y="2614385"/>
              <a:ext cx="65509" cy="80482"/>
            </a:xfrm>
            <a:custGeom>
              <a:avLst/>
              <a:gdLst/>
              <a:ahLst/>
              <a:cxnLst/>
              <a:rect l="l" t="t" r="r" b="b"/>
              <a:pathLst>
                <a:path w="2240" h="2752" extrusionOk="0">
                  <a:moveTo>
                    <a:pt x="1133" y="1"/>
                  </a:moveTo>
                  <a:cubicBezTo>
                    <a:pt x="685" y="1"/>
                    <a:pt x="592" y="981"/>
                    <a:pt x="592" y="981"/>
                  </a:cubicBezTo>
                  <a:cubicBezTo>
                    <a:pt x="319" y="1650"/>
                    <a:pt x="1" y="2752"/>
                    <a:pt x="642" y="2752"/>
                  </a:cubicBezTo>
                  <a:cubicBezTo>
                    <a:pt x="651" y="2752"/>
                    <a:pt x="660" y="2752"/>
                    <a:pt x="669" y="2751"/>
                  </a:cubicBezTo>
                  <a:cubicBezTo>
                    <a:pt x="1362" y="2721"/>
                    <a:pt x="2239" y="828"/>
                    <a:pt x="1485" y="166"/>
                  </a:cubicBezTo>
                  <a:cubicBezTo>
                    <a:pt x="1348" y="49"/>
                    <a:pt x="1232"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5"/>
            <p:cNvSpPr/>
            <p:nvPr/>
          </p:nvSpPr>
          <p:spPr>
            <a:xfrm>
              <a:off x="7243488" y="2657463"/>
              <a:ext cx="50916" cy="50916"/>
            </a:xfrm>
            <a:custGeom>
              <a:avLst/>
              <a:gdLst/>
              <a:ahLst/>
              <a:cxnLst/>
              <a:rect l="l" t="t" r="r" b="b"/>
              <a:pathLst>
                <a:path w="1741" h="1741" extrusionOk="0">
                  <a:moveTo>
                    <a:pt x="863" y="1"/>
                  </a:moveTo>
                  <a:cubicBezTo>
                    <a:pt x="386" y="1"/>
                    <a:pt x="1" y="386"/>
                    <a:pt x="1" y="863"/>
                  </a:cubicBezTo>
                  <a:cubicBezTo>
                    <a:pt x="1" y="1340"/>
                    <a:pt x="386" y="1740"/>
                    <a:pt x="863" y="1740"/>
                  </a:cubicBezTo>
                  <a:cubicBezTo>
                    <a:pt x="1355" y="1740"/>
                    <a:pt x="1740" y="1340"/>
                    <a:pt x="1740" y="863"/>
                  </a:cubicBezTo>
                  <a:cubicBezTo>
                    <a:pt x="1740" y="386"/>
                    <a:pt x="1355"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5"/>
            <p:cNvSpPr/>
            <p:nvPr/>
          </p:nvSpPr>
          <p:spPr>
            <a:xfrm>
              <a:off x="7105774" y="2661089"/>
              <a:ext cx="50886" cy="50886"/>
            </a:xfrm>
            <a:custGeom>
              <a:avLst/>
              <a:gdLst/>
              <a:ahLst/>
              <a:cxnLst/>
              <a:rect l="l" t="t" r="r" b="b"/>
              <a:pathLst>
                <a:path w="1740" h="1740" extrusionOk="0">
                  <a:moveTo>
                    <a:pt x="862" y="0"/>
                  </a:moveTo>
                  <a:cubicBezTo>
                    <a:pt x="385" y="0"/>
                    <a:pt x="0" y="385"/>
                    <a:pt x="0" y="862"/>
                  </a:cubicBezTo>
                  <a:cubicBezTo>
                    <a:pt x="0" y="1339"/>
                    <a:pt x="385" y="1739"/>
                    <a:pt x="862" y="1739"/>
                  </a:cubicBezTo>
                  <a:cubicBezTo>
                    <a:pt x="1339" y="1739"/>
                    <a:pt x="1739" y="1339"/>
                    <a:pt x="1739" y="862"/>
                  </a:cubicBezTo>
                  <a:cubicBezTo>
                    <a:pt x="1739" y="385"/>
                    <a:pt x="1339" y="0"/>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5"/>
            <p:cNvSpPr/>
            <p:nvPr/>
          </p:nvSpPr>
          <p:spPr>
            <a:xfrm>
              <a:off x="6837948" y="2847409"/>
              <a:ext cx="728756" cy="668424"/>
            </a:xfrm>
            <a:custGeom>
              <a:avLst/>
              <a:gdLst/>
              <a:ahLst/>
              <a:cxnLst/>
              <a:rect l="l" t="t" r="r" b="b"/>
              <a:pathLst>
                <a:path w="24919" h="22856" extrusionOk="0">
                  <a:moveTo>
                    <a:pt x="19409" y="1"/>
                  </a:moveTo>
                  <a:cubicBezTo>
                    <a:pt x="19409" y="1"/>
                    <a:pt x="17239" y="4557"/>
                    <a:pt x="13391" y="4803"/>
                  </a:cubicBezTo>
                  <a:cubicBezTo>
                    <a:pt x="13273" y="4810"/>
                    <a:pt x="13156" y="4814"/>
                    <a:pt x="13041" y="4814"/>
                  </a:cubicBezTo>
                  <a:cubicBezTo>
                    <a:pt x="9086" y="4814"/>
                    <a:pt x="6573" y="586"/>
                    <a:pt x="6573" y="586"/>
                  </a:cubicBezTo>
                  <a:cubicBezTo>
                    <a:pt x="6573" y="586"/>
                    <a:pt x="6256" y="502"/>
                    <a:pt x="5714" y="502"/>
                  </a:cubicBezTo>
                  <a:cubicBezTo>
                    <a:pt x="4877" y="502"/>
                    <a:pt x="3503" y="701"/>
                    <a:pt x="1924" y="1709"/>
                  </a:cubicBezTo>
                  <a:cubicBezTo>
                    <a:pt x="1" y="2941"/>
                    <a:pt x="2186" y="12175"/>
                    <a:pt x="1832" y="17808"/>
                  </a:cubicBezTo>
                  <a:cubicBezTo>
                    <a:pt x="1555" y="21948"/>
                    <a:pt x="863" y="21871"/>
                    <a:pt x="1863" y="22102"/>
                  </a:cubicBezTo>
                  <a:cubicBezTo>
                    <a:pt x="4314" y="22658"/>
                    <a:pt x="5409" y="22855"/>
                    <a:pt x="7758" y="22855"/>
                  </a:cubicBezTo>
                  <a:cubicBezTo>
                    <a:pt x="9053" y="22855"/>
                    <a:pt x="10728" y="22795"/>
                    <a:pt x="13222" y="22702"/>
                  </a:cubicBezTo>
                  <a:cubicBezTo>
                    <a:pt x="14630" y="22647"/>
                    <a:pt x="15935" y="22630"/>
                    <a:pt x="17120" y="22630"/>
                  </a:cubicBezTo>
                  <a:cubicBezTo>
                    <a:pt x="19033" y="22630"/>
                    <a:pt x="20636" y="22674"/>
                    <a:pt x="21868" y="22674"/>
                  </a:cubicBezTo>
                  <a:cubicBezTo>
                    <a:pt x="23678" y="22674"/>
                    <a:pt x="24689" y="22578"/>
                    <a:pt x="24703" y="22102"/>
                  </a:cubicBezTo>
                  <a:cubicBezTo>
                    <a:pt x="24919" y="15469"/>
                    <a:pt x="24057" y="9235"/>
                    <a:pt x="22595" y="5141"/>
                  </a:cubicBezTo>
                  <a:cubicBezTo>
                    <a:pt x="21117" y="1063"/>
                    <a:pt x="21056" y="416"/>
                    <a:pt x="1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5"/>
            <p:cNvSpPr/>
            <p:nvPr/>
          </p:nvSpPr>
          <p:spPr>
            <a:xfrm>
              <a:off x="6694823" y="2875338"/>
              <a:ext cx="271891" cy="475436"/>
            </a:xfrm>
            <a:custGeom>
              <a:avLst/>
              <a:gdLst/>
              <a:ahLst/>
              <a:cxnLst/>
              <a:rect l="l" t="t" r="r" b="b"/>
              <a:pathLst>
                <a:path w="9297" h="16257" extrusionOk="0">
                  <a:moveTo>
                    <a:pt x="8296" y="0"/>
                  </a:moveTo>
                  <a:cubicBezTo>
                    <a:pt x="7450" y="616"/>
                    <a:pt x="2632" y="631"/>
                    <a:pt x="0" y="13883"/>
                  </a:cubicBezTo>
                  <a:cubicBezTo>
                    <a:pt x="0" y="13883"/>
                    <a:pt x="2725" y="16257"/>
                    <a:pt x="4904" y="16257"/>
                  </a:cubicBezTo>
                  <a:cubicBezTo>
                    <a:pt x="5052" y="16257"/>
                    <a:pt x="5199" y="16246"/>
                    <a:pt x="5341" y="16222"/>
                  </a:cubicBezTo>
                  <a:cubicBezTo>
                    <a:pt x="7588" y="15868"/>
                    <a:pt x="8696" y="7865"/>
                    <a:pt x="9004" y="4710"/>
                  </a:cubicBezTo>
                  <a:cubicBezTo>
                    <a:pt x="9296" y="1539"/>
                    <a:pt x="8296" y="0"/>
                    <a:pt x="8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5"/>
            <p:cNvSpPr/>
            <p:nvPr/>
          </p:nvSpPr>
          <p:spPr>
            <a:xfrm>
              <a:off x="7417174" y="2849690"/>
              <a:ext cx="305259" cy="501084"/>
            </a:xfrm>
            <a:custGeom>
              <a:avLst/>
              <a:gdLst/>
              <a:ahLst/>
              <a:cxnLst/>
              <a:rect l="l" t="t" r="r" b="b"/>
              <a:pathLst>
                <a:path w="10438" h="17134" extrusionOk="0">
                  <a:moveTo>
                    <a:pt x="136" y="1"/>
                  </a:moveTo>
                  <a:cubicBezTo>
                    <a:pt x="38" y="1"/>
                    <a:pt x="1" y="19"/>
                    <a:pt x="34" y="46"/>
                  </a:cubicBezTo>
                  <a:cubicBezTo>
                    <a:pt x="849" y="692"/>
                    <a:pt x="1142" y="2416"/>
                    <a:pt x="1434" y="5587"/>
                  </a:cubicBezTo>
                  <a:cubicBezTo>
                    <a:pt x="1742" y="8742"/>
                    <a:pt x="2866" y="16745"/>
                    <a:pt x="5097" y="17099"/>
                  </a:cubicBezTo>
                  <a:cubicBezTo>
                    <a:pt x="5240" y="17123"/>
                    <a:pt x="5386" y="17134"/>
                    <a:pt x="5534" y="17134"/>
                  </a:cubicBezTo>
                  <a:cubicBezTo>
                    <a:pt x="7713" y="17134"/>
                    <a:pt x="10438" y="14760"/>
                    <a:pt x="10438" y="14760"/>
                  </a:cubicBezTo>
                  <a:cubicBezTo>
                    <a:pt x="8377" y="1878"/>
                    <a:pt x="1134" y="1"/>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5"/>
            <p:cNvSpPr/>
            <p:nvPr/>
          </p:nvSpPr>
          <p:spPr>
            <a:xfrm>
              <a:off x="6863391" y="3424383"/>
              <a:ext cx="709162" cy="118267"/>
            </a:xfrm>
            <a:custGeom>
              <a:avLst/>
              <a:gdLst/>
              <a:ahLst/>
              <a:cxnLst/>
              <a:rect l="l" t="t" r="r" b="b"/>
              <a:pathLst>
                <a:path w="24249" h="4044" extrusionOk="0">
                  <a:moveTo>
                    <a:pt x="952" y="1"/>
                  </a:moveTo>
                  <a:cubicBezTo>
                    <a:pt x="497" y="1"/>
                    <a:pt x="0" y="2425"/>
                    <a:pt x="408" y="2743"/>
                  </a:cubicBezTo>
                  <a:cubicBezTo>
                    <a:pt x="808" y="3081"/>
                    <a:pt x="7519" y="3743"/>
                    <a:pt x="11059" y="4005"/>
                  </a:cubicBezTo>
                  <a:cubicBezTo>
                    <a:pt x="11421" y="4031"/>
                    <a:pt x="11845" y="4043"/>
                    <a:pt x="12314" y="4043"/>
                  </a:cubicBezTo>
                  <a:cubicBezTo>
                    <a:pt x="16458" y="4043"/>
                    <a:pt x="24156" y="3112"/>
                    <a:pt x="24156" y="3112"/>
                  </a:cubicBezTo>
                  <a:cubicBezTo>
                    <a:pt x="24156" y="3112"/>
                    <a:pt x="24249" y="1296"/>
                    <a:pt x="23849" y="865"/>
                  </a:cubicBezTo>
                  <a:cubicBezTo>
                    <a:pt x="23747" y="759"/>
                    <a:pt x="23260" y="717"/>
                    <a:pt x="22511" y="717"/>
                  </a:cubicBezTo>
                  <a:cubicBezTo>
                    <a:pt x="20314" y="717"/>
                    <a:pt x="15858" y="1078"/>
                    <a:pt x="12198" y="1250"/>
                  </a:cubicBezTo>
                  <a:cubicBezTo>
                    <a:pt x="11842" y="1266"/>
                    <a:pt x="11479" y="1274"/>
                    <a:pt x="11111" y="1274"/>
                  </a:cubicBezTo>
                  <a:cubicBezTo>
                    <a:pt x="6406" y="1274"/>
                    <a:pt x="978" y="3"/>
                    <a:pt x="978" y="3"/>
                  </a:cubicBezTo>
                  <a:cubicBezTo>
                    <a:pt x="969" y="1"/>
                    <a:pt x="961" y="1"/>
                    <a:pt x="9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5"/>
            <p:cNvSpPr/>
            <p:nvPr/>
          </p:nvSpPr>
          <p:spPr>
            <a:xfrm>
              <a:off x="6891525" y="3146731"/>
              <a:ext cx="656726" cy="107943"/>
            </a:xfrm>
            <a:custGeom>
              <a:avLst/>
              <a:gdLst/>
              <a:ahLst/>
              <a:cxnLst/>
              <a:rect l="l" t="t" r="r" b="b"/>
              <a:pathLst>
                <a:path w="22456" h="3691" extrusionOk="0">
                  <a:moveTo>
                    <a:pt x="21377" y="1"/>
                  </a:moveTo>
                  <a:cubicBezTo>
                    <a:pt x="19642" y="1"/>
                    <a:pt x="14989" y="703"/>
                    <a:pt x="10943" y="894"/>
                  </a:cubicBezTo>
                  <a:cubicBezTo>
                    <a:pt x="10442" y="917"/>
                    <a:pt x="9935" y="928"/>
                    <a:pt x="9428" y="928"/>
                  </a:cubicBezTo>
                  <a:cubicBezTo>
                    <a:pt x="4966" y="928"/>
                    <a:pt x="523" y="109"/>
                    <a:pt x="523" y="109"/>
                  </a:cubicBezTo>
                  <a:cubicBezTo>
                    <a:pt x="516" y="107"/>
                    <a:pt x="509" y="107"/>
                    <a:pt x="503" y="107"/>
                  </a:cubicBezTo>
                  <a:cubicBezTo>
                    <a:pt x="45" y="107"/>
                    <a:pt x="15" y="2602"/>
                    <a:pt x="0" y="2602"/>
                  </a:cubicBezTo>
                  <a:cubicBezTo>
                    <a:pt x="416" y="2925"/>
                    <a:pt x="6264" y="3387"/>
                    <a:pt x="9804" y="3648"/>
                  </a:cubicBezTo>
                  <a:cubicBezTo>
                    <a:pt x="10205" y="3678"/>
                    <a:pt x="10675" y="3691"/>
                    <a:pt x="11194" y="3691"/>
                  </a:cubicBezTo>
                  <a:cubicBezTo>
                    <a:pt x="15289" y="3691"/>
                    <a:pt x="22440" y="2879"/>
                    <a:pt x="22440" y="2879"/>
                  </a:cubicBezTo>
                  <a:cubicBezTo>
                    <a:pt x="22440" y="2879"/>
                    <a:pt x="22456" y="524"/>
                    <a:pt x="22056" y="109"/>
                  </a:cubicBezTo>
                  <a:cubicBezTo>
                    <a:pt x="21985" y="33"/>
                    <a:pt x="21748" y="1"/>
                    <a:pt x="21377" y="1"/>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5"/>
            <p:cNvSpPr/>
            <p:nvPr/>
          </p:nvSpPr>
          <p:spPr>
            <a:xfrm>
              <a:off x="6909686" y="2993663"/>
              <a:ext cx="609758" cy="112008"/>
            </a:xfrm>
            <a:custGeom>
              <a:avLst/>
              <a:gdLst/>
              <a:ahLst/>
              <a:cxnLst/>
              <a:rect l="l" t="t" r="r" b="b"/>
              <a:pathLst>
                <a:path w="20850" h="3830" extrusionOk="0">
                  <a:moveTo>
                    <a:pt x="1499" y="0"/>
                  </a:moveTo>
                  <a:cubicBezTo>
                    <a:pt x="1027" y="0"/>
                    <a:pt x="0" y="2639"/>
                    <a:pt x="395" y="2972"/>
                  </a:cubicBezTo>
                  <a:cubicBezTo>
                    <a:pt x="795" y="3311"/>
                    <a:pt x="6074" y="3526"/>
                    <a:pt x="9630" y="3788"/>
                  </a:cubicBezTo>
                  <a:cubicBezTo>
                    <a:pt x="10015" y="3816"/>
                    <a:pt x="10448" y="3829"/>
                    <a:pt x="10914" y="3829"/>
                  </a:cubicBezTo>
                  <a:cubicBezTo>
                    <a:pt x="14755" y="3829"/>
                    <a:pt x="20850" y="2972"/>
                    <a:pt x="20850" y="2972"/>
                  </a:cubicBezTo>
                  <a:cubicBezTo>
                    <a:pt x="20850" y="2972"/>
                    <a:pt x="19972" y="710"/>
                    <a:pt x="19572" y="279"/>
                  </a:cubicBezTo>
                  <a:cubicBezTo>
                    <a:pt x="19512" y="214"/>
                    <a:pt x="19370" y="186"/>
                    <a:pt x="19157" y="186"/>
                  </a:cubicBezTo>
                  <a:cubicBezTo>
                    <a:pt x="17999" y="186"/>
                    <a:pt x="14747" y="1005"/>
                    <a:pt x="11212" y="1005"/>
                  </a:cubicBezTo>
                  <a:cubicBezTo>
                    <a:pt x="11105" y="1005"/>
                    <a:pt x="10999" y="1004"/>
                    <a:pt x="10892" y="1002"/>
                  </a:cubicBezTo>
                  <a:cubicBezTo>
                    <a:pt x="7752" y="941"/>
                    <a:pt x="4612" y="602"/>
                    <a:pt x="1518" y="2"/>
                  </a:cubicBezTo>
                  <a:cubicBezTo>
                    <a:pt x="1512" y="1"/>
                    <a:pt x="1505" y="0"/>
                    <a:pt x="1499"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5"/>
            <p:cNvSpPr/>
            <p:nvPr/>
          </p:nvSpPr>
          <p:spPr>
            <a:xfrm>
              <a:off x="6988735" y="2838635"/>
              <a:ext cx="441366" cy="149851"/>
            </a:xfrm>
            <a:custGeom>
              <a:avLst/>
              <a:gdLst/>
              <a:ahLst/>
              <a:cxnLst/>
              <a:rect l="l" t="t" r="r" b="b"/>
              <a:pathLst>
                <a:path w="15092" h="5124" extrusionOk="0">
                  <a:moveTo>
                    <a:pt x="13444" y="1"/>
                  </a:moveTo>
                  <a:cubicBezTo>
                    <a:pt x="13192" y="1"/>
                    <a:pt x="13037" y="55"/>
                    <a:pt x="13037" y="55"/>
                  </a:cubicBezTo>
                  <a:cubicBezTo>
                    <a:pt x="12298" y="55"/>
                    <a:pt x="11067" y="3056"/>
                    <a:pt x="7912" y="3241"/>
                  </a:cubicBezTo>
                  <a:cubicBezTo>
                    <a:pt x="7830" y="3246"/>
                    <a:pt x="7748" y="3248"/>
                    <a:pt x="7666" y="3248"/>
                  </a:cubicBezTo>
                  <a:cubicBezTo>
                    <a:pt x="5087" y="3248"/>
                    <a:pt x="2586" y="747"/>
                    <a:pt x="2586" y="747"/>
                  </a:cubicBezTo>
                  <a:cubicBezTo>
                    <a:pt x="2288" y="611"/>
                    <a:pt x="1941" y="563"/>
                    <a:pt x="1600" y="563"/>
                  </a:cubicBezTo>
                  <a:cubicBezTo>
                    <a:pt x="783" y="563"/>
                    <a:pt x="1" y="840"/>
                    <a:pt x="1" y="840"/>
                  </a:cubicBezTo>
                  <a:cubicBezTo>
                    <a:pt x="1" y="840"/>
                    <a:pt x="3356" y="4949"/>
                    <a:pt x="7373" y="5118"/>
                  </a:cubicBezTo>
                  <a:cubicBezTo>
                    <a:pt x="7461" y="5122"/>
                    <a:pt x="7549" y="5124"/>
                    <a:pt x="7636" y="5124"/>
                  </a:cubicBezTo>
                  <a:cubicBezTo>
                    <a:pt x="11964" y="5124"/>
                    <a:pt x="15091" y="711"/>
                    <a:pt x="14684" y="424"/>
                  </a:cubicBezTo>
                  <a:cubicBezTo>
                    <a:pt x="14196" y="79"/>
                    <a:pt x="13749" y="1"/>
                    <a:pt x="13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5"/>
            <p:cNvSpPr/>
            <p:nvPr/>
          </p:nvSpPr>
          <p:spPr>
            <a:xfrm>
              <a:off x="6784634" y="2927540"/>
              <a:ext cx="175324" cy="140288"/>
            </a:xfrm>
            <a:custGeom>
              <a:avLst/>
              <a:gdLst/>
              <a:ahLst/>
              <a:cxnLst/>
              <a:rect l="l" t="t" r="r" b="b"/>
              <a:pathLst>
                <a:path w="5995" h="4797" extrusionOk="0">
                  <a:moveTo>
                    <a:pt x="2131" y="0"/>
                  </a:moveTo>
                  <a:cubicBezTo>
                    <a:pt x="2131" y="0"/>
                    <a:pt x="900" y="1062"/>
                    <a:pt x="223" y="2340"/>
                  </a:cubicBezTo>
                  <a:cubicBezTo>
                    <a:pt x="1" y="2755"/>
                    <a:pt x="4401" y="4796"/>
                    <a:pt x="5155" y="4796"/>
                  </a:cubicBezTo>
                  <a:cubicBezTo>
                    <a:pt x="5184" y="4796"/>
                    <a:pt x="5207" y="4793"/>
                    <a:pt x="5225" y="4787"/>
                  </a:cubicBezTo>
                  <a:cubicBezTo>
                    <a:pt x="5718" y="4633"/>
                    <a:pt x="5918" y="2925"/>
                    <a:pt x="5964" y="2509"/>
                  </a:cubicBezTo>
                  <a:cubicBezTo>
                    <a:pt x="5995" y="2078"/>
                    <a:pt x="2131" y="0"/>
                    <a:pt x="2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5"/>
            <p:cNvSpPr/>
            <p:nvPr/>
          </p:nvSpPr>
          <p:spPr>
            <a:xfrm>
              <a:off x="6721816" y="3085990"/>
              <a:ext cx="185940" cy="116600"/>
            </a:xfrm>
            <a:custGeom>
              <a:avLst/>
              <a:gdLst/>
              <a:ahLst/>
              <a:cxnLst/>
              <a:rect l="l" t="t" r="r" b="b"/>
              <a:pathLst>
                <a:path w="6358" h="3987" extrusionOk="0">
                  <a:moveTo>
                    <a:pt x="924" y="0"/>
                  </a:moveTo>
                  <a:cubicBezTo>
                    <a:pt x="570" y="246"/>
                    <a:pt x="1" y="2801"/>
                    <a:pt x="1" y="2801"/>
                  </a:cubicBezTo>
                  <a:cubicBezTo>
                    <a:pt x="324" y="3217"/>
                    <a:pt x="5911" y="3986"/>
                    <a:pt x="5911" y="3986"/>
                  </a:cubicBezTo>
                  <a:cubicBezTo>
                    <a:pt x="5911" y="3986"/>
                    <a:pt x="6296" y="2909"/>
                    <a:pt x="6326" y="2186"/>
                  </a:cubicBezTo>
                  <a:cubicBezTo>
                    <a:pt x="6357" y="1462"/>
                    <a:pt x="924" y="0"/>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5"/>
            <p:cNvSpPr/>
            <p:nvPr/>
          </p:nvSpPr>
          <p:spPr>
            <a:xfrm>
              <a:off x="6678153" y="3247568"/>
              <a:ext cx="227351" cy="120665"/>
            </a:xfrm>
            <a:custGeom>
              <a:avLst/>
              <a:gdLst/>
              <a:ahLst/>
              <a:cxnLst/>
              <a:rect l="l" t="t" r="r" b="b"/>
              <a:pathLst>
                <a:path w="7774" h="4126" extrusionOk="0">
                  <a:moveTo>
                    <a:pt x="817" y="0"/>
                  </a:moveTo>
                  <a:cubicBezTo>
                    <a:pt x="817" y="0"/>
                    <a:pt x="139" y="2417"/>
                    <a:pt x="78" y="2632"/>
                  </a:cubicBezTo>
                  <a:cubicBezTo>
                    <a:pt x="1" y="2832"/>
                    <a:pt x="7142" y="4125"/>
                    <a:pt x="7142" y="4125"/>
                  </a:cubicBezTo>
                  <a:cubicBezTo>
                    <a:pt x="7142" y="4125"/>
                    <a:pt x="7773" y="2955"/>
                    <a:pt x="7773" y="1832"/>
                  </a:cubicBezTo>
                  <a:cubicBezTo>
                    <a:pt x="7773" y="1216"/>
                    <a:pt x="817" y="0"/>
                    <a:pt x="817"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5"/>
            <p:cNvSpPr/>
            <p:nvPr/>
          </p:nvSpPr>
          <p:spPr>
            <a:xfrm>
              <a:off x="7536962" y="3086428"/>
              <a:ext cx="160292" cy="96801"/>
            </a:xfrm>
            <a:custGeom>
              <a:avLst/>
              <a:gdLst/>
              <a:ahLst/>
              <a:cxnLst/>
              <a:rect l="l" t="t" r="r" b="b"/>
              <a:pathLst>
                <a:path w="5481" h="3310" extrusionOk="0">
                  <a:moveTo>
                    <a:pt x="4634" y="0"/>
                  </a:moveTo>
                  <a:cubicBezTo>
                    <a:pt x="4634" y="0"/>
                    <a:pt x="1" y="1078"/>
                    <a:pt x="32" y="1724"/>
                  </a:cubicBezTo>
                  <a:cubicBezTo>
                    <a:pt x="93" y="2263"/>
                    <a:pt x="216" y="2802"/>
                    <a:pt x="401" y="3309"/>
                  </a:cubicBezTo>
                  <a:cubicBezTo>
                    <a:pt x="401" y="3309"/>
                    <a:pt x="5203" y="2786"/>
                    <a:pt x="5480" y="2417"/>
                  </a:cubicBezTo>
                  <a:cubicBezTo>
                    <a:pt x="5480" y="2417"/>
                    <a:pt x="4941" y="216"/>
                    <a:pt x="4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5"/>
            <p:cNvSpPr/>
            <p:nvPr/>
          </p:nvSpPr>
          <p:spPr>
            <a:xfrm>
              <a:off x="7539214" y="3224172"/>
              <a:ext cx="190443" cy="105779"/>
            </a:xfrm>
            <a:custGeom>
              <a:avLst/>
              <a:gdLst/>
              <a:ahLst/>
              <a:cxnLst/>
              <a:rect l="l" t="t" r="r" b="b"/>
              <a:pathLst>
                <a:path w="6512" h="3617" extrusionOk="0">
                  <a:moveTo>
                    <a:pt x="5926" y="0"/>
                  </a:moveTo>
                  <a:cubicBezTo>
                    <a:pt x="5926" y="0"/>
                    <a:pt x="1" y="1031"/>
                    <a:pt x="1" y="1585"/>
                  </a:cubicBezTo>
                  <a:cubicBezTo>
                    <a:pt x="1" y="2570"/>
                    <a:pt x="555" y="3617"/>
                    <a:pt x="555" y="3617"/>
                  </a:cubicBezTo>
                  <a:cubicBezTo>
                    <a:pt x="555" y="3617"/>
                    <a:pt x="6419" y="2617"/>
                    <a:pt x="6434" y="2432"/>
                  </a:cubicBezTo>
                  <a:cubicBezTo>
                    <a:pt x="6511" y="1247"/>
                    <a:pt x="5926" y="0"/>
                    <a:pt x="5926"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5"/>
            <p:cNvSpPr/>
            <p:nvPr/>
          </p:nvSpPr>
          <p:spPr>
            <a:xfrm>
              <a:off x="7476659" y="2929353"/>
              <a:ext cx="160058" cy="138592"/>
            </a:xfrm>
            <a:custGeom>
              <a:avLst/>
              <a:gdLst/>
              <a:ahLst/>
              <a:cxnLst/>
              <a:rect l="l" t="t" r="r" b="b"/>
              <a:pathLst>
                <a:path w="5473" h="4739" extrusionOk="0">
                  <a:moveTo>
                    <a:pt x="3033" y="0"/>
                  </a:moveTo>
                  <a:cubicBezTo>
                    <a:pt x="3033" y="0"/>
                    <a:pt x="0" y="2016"/>
                    <a:pt x="31" y="2432"/>
                  </a:cubicBezTo>
                  <a:cubicBezTo>
                    <a:pt x="62" y="2863"/>
                    <a:pt x="278" y="4571"/>
                    <a:pt x="755" y="4725"/>
                  </a:cubicBezTo>
                  <a:cubicBezTo>
                    <a:pt x="781" y="4734"/>
                    <a:pt x="819" y="4739"/>
                    <a:pt x="867" y="4739"/>
                  </a:cubicBezTo>
                  <a:cubicBezTo>
                    <a:pt x="1694" y="4739"/>
                    <a:pt x="5472" y="3407"/>
                    <a:pt x="5341" y="2970"/>
                  </a:cubicBezTo>
                  <a:cubicBezTo>
                    <a:pt x="4972" y="1755"/>
                    <a:pt x="3033"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5"/>
            <p:cNvSpPr/>
            <p:nvPr/>
          </p:nvSpPr>
          <p:spPr>
            <a:xfrm>
              <a:off x="6875557" y="3290032"/>
              <a:ext cx="689363" cy="116424"/>
            </a:xfrm>
            <a:custGeom>
              <a:avLst/>
              <a:gdLst/>
              <a:ahLst/>
              <a:cxnLst/>
              <a:rect l="l" t="t" r="r" b="b"/>
              <a:pathLst>
                <a:path w="23572" h="3981" extrusionOk="0">
                  <a:moveTo>
                    <a:pt x="22676" y="0"/>
                  </a:moveTo>
                  <a:cubicBezTo>
                    <a:pt x="21064" y="0"/>
                    <a:pt x="15985" y="982"/>
                    <a:pt x="11782" y="1180"/>
                  </a:cubicBezTo>
                  <a:cubicBezTo>
                    <a:pt x="11361" y="1200"/>
                    <a:pt x="10931" y="1209"/>
                    <a:pt x="10498" y="1209"/>
                  </a:cubicBezTo>
                  <a:cubicBezTo>
                    <a:pt x="5877" y="1209"/>
                    <a:pt x="808" y="180"/>
                    <a:pt x="808" y="180"/>
                  </a:cubicBezTo>
                  <a:cubicBezTo>
                    <a:pt x="799" y="178"/>
                    <a:pt x="789" y="177"/>
                    <a:pt x="780" y="177"/>
                  </a:cubicBezTo>
                  <a:cubicBezTo>
                    <a:pt x="332" y="177"/>
                    <a:pt x="0" y="2341"/>
                    <a:pt x="408" y="2673"/>
                  </a:cubicBezTo>
                  <a:cubicBezTo>
                    <a:pt x="823" y="3012"/>
                    <a:pt x="7118" y="3658"/>
                    <a:pt x="10658" y="3935"/>
                  </a:cubicBezTo>
                  <a:cubicBezTo>
                    <a:pt x="11087" y="3967"/>
                    <a:pt x="11597" y="3981"/>
                    <a:pt x="12162" y="3981"/>
                  </a:cubicBezTo>
                  <a:cubicBezTo>
                    <a:pt x="16285" y="3981"/>
                    <a:pt x="23356" y="3243"/>
                    <a:pt x="23356" y="3243"/>
                  </a:cubicBezTo>
                  <a:cubicBezTo>
                    <a:pt x="23356" y="3243"/>
                    <a:pt x="23571" y="503"/>
                    <a:pt x="23171" y="87"/>
                  </a:cubicBezTo>
                  <a:cubicBezTo>
                    <a:pt x="23112" y="27"/>
                    <a:pt x="22941" y="0"/>
                    <a:pt x="22676" y="0"/>
                  </a:cubicBezTo>
                  <a:close/>
                </a:path>
              </a:pathLst>
            </a:custGeom>
            <a:solidFill>
              <a:srgbClr val="63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5"/>
            <p:cNvSpPr/>
            <p:nvPr/>
          </p:nvSpPr>
          <p:spPr>
            <a:xfrm>
              <a:off x="7126918" y="2619678"/>
              <a:ext cx="25677" cy="25677"/>
            </a:xfrm>
            <a:custGeom>
              <a:avLst/>
              <a:gdLst/>
              <a:ahLst/>
              <a:cxnLst/>
              <a:rect l="l" t="t" r="r" b="b"/>
              <a:pathLst>
                <a:path w="878" h="878" extrusionOk="0">
                  <a:moveTo>
                    <a:pt x="432" y="0"/>
                  </a:moveTo>
                  <a:cubicBezTo>
                    <a:pt x="201" y="0"/>
                    <a:pt x="1" y="200"/>
                    <a:pt x="1" y="446"/>
                  </a:cubicBezTo>
                  <a:cubicBezTo>
                    <a:pt x="1" y="693"/>
                    <a:pt x="201" y="877"/>
                    <a:pt x="432" y="877"/>
                  </a:cubicBezTo>
                  <a:cubicBezTo>
                    <a:pt x="678" y="877"/>
                    <a:pt x="878" y="693"/>
                    <a:pt x="878" y="446"/>
                  </a:cubicBezTo>
                  <a:cubicBezTo>
                    <a:pt x="878" y="200"/>
                    <a:pt x="678" y="0"/>
                    <a:pt x="4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5"/>
            <p:cNvSpPr/>
            <p:nvPr/>
          </p:nvSpPr>
          <p:spPr>
            <a:xfrm>
              <a:off x="7243488" y="2620117"/>
              <a:ext cx="25706" cy="25238"/>
            </a:xfrm>
            <a:custGeom>
              <a:avLst/>
              <a:gdLst/>
              <a:ahLst/>
              <a:cxnLst/>
              <a:rect l="l" t="t" r="r" b="b"/>
              <a:pathLst>
                <a:path w="879" h="863" extrusionOk="0">
                  <a:moveTo>
                    <a:pt x="447" y="0"/>
                  </a:moveTo>
                  <a:cubicBezTo>
                    <a:pt x="201" y="0"/>
                    <a:pt x="1" y="185"/>
                    <a:pt x="1" y="431"/>
                  </a:cubicBezTo>
                  <a:cubicBezTo>
                    <a:pt x="1" y="678"/>
                    <a:pt x="201" y="862"/>
                    <a:pt x="447" y="862"/>
                  </a:cubicBezTo>
                  <a:cubicBezTo>
                    <a:pt x="678" y="862"/>
                    <a:pt x="878" y="678"/>
                    <a:pt x="878" y="431"/>
                  </a:cubicBezTo>
                  <a:cubicBezTo>
                    <a:pt x="878" y="185"/>
                    <a:pt x="678" y="0"/>
                    <a:pt x="4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5"/>
            <p:cNvSpPr/>
            <p:nvPr/>
          </p:nvSpPr>
          <p:spPr>
            <a:xfrm>
              <a:off x="7049945" y="2413384"/>
              <a:ext cx="305201" cy="186993"/>
            </a:xfrm>
            <a:custGeom>
              <a:avLst/>
              <a:gdLst/>
              <a:ahLst/>
              <a:cxnLst/>
              <a:rect l="l" t="t" r="r" b="b"/>
              <a:pathLst>
                <a:path w="10436" h="6394" extrusionOk="0">
                  <a:moveTo>
                    <a:pt x="5654" y="1"/>
                  </a:moveTo>
                  <a:cubicBezTo>
                    <a:pt x="5487" y="1"/>
                    <a:pt x="5316" y="12"/>
                    <a:pt x="5141" y="36"/>
                  </a:cubicBezTo>
                  <a:cubicBezTo>
                    <a:pt x="2125" y="436"/>
                    <a:pt x="1" y="2314"/>
                    <a:pt x="139" y="6315"/>
                  </a:cubicBezTo>
                  <a:cubicBezTo>
                    <a:pt x="139" y="6315"/>
                    <a:pt x="297" y="6391"/>
                    <a:pt x="753" y="6391"/>
                  </a:cubicBezTo>
                  <a:cubicBezTo>
                    <a:pt x="981" y="6391"/>
                    <a:pt x="1283" y="6372"/>
                    <a:pt x="1678" y="6315"/>
                  </a:cubicBezTo>
                  <a:cubicBezTo>
                    <a:pt x="2879" y="6146"/>
                    <a:pt x="3910" y="2960"/>
                    <a:pt x="4957" y="2483"/>
                  </a:cubicBezTo>
                  <a:cubicBezTo>
                    <a:pt x="5010" y="2459"/>
                    <a:pt x="5066" y="2447"/>
                    <a:pt x="5125" y="2447"/>
                  </a:cubicBezTo>
                  <a:cubicBezTo>
                    <a:pt x="6215" y="2447"/>
                    <a:pt x="8224" y="6393"/>
                    <a:pt x="9014" y="6393"/>
                  </a:cubicBezTo>
                  <a:cubicBezTo>
                    <a:pt x="9021" y="6393"/>
                    <a:pt x="9028" y="6393"/>
                    <a:pt x="9035" y="6392"/>
                  </a:cubicBezTo>
                  <a:cubicBezTo>
                    <a:pt x="9836" y="6315"/>
                    <a:pt x="10436" y="4622"/>
                    <a:pt x="10251" y="3807"/>
                  </a:cubicBezTo>
                  <a:cubicBezTo>
                    <a:pt x="10077" y="3038"/>
                    <a:pt x="8386" y="1"/>
                    <a:pt x="5654"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5"/>
            <p:cNvSpPr/>
            <p:nvPr/>
          </p:nvSpPr>
          <p:spPr>
            <a:xfrm>
              <a:off x="7185437" y="2633628"/>
              <a:ext cx="29274" cy="52758"/>
            </a:xfrm>
            <a:custGeom>
              <a:avLst/>
              <a:gdLst/>
              <a:ahLst/>
              <a:cxnLst/>
              <a:rect l="l" t="t" r="r" b="b"/>
              <a:pathLst>
                <a:path w="1001" h="1804" extrusionOk="0">
                  <a:moveTo>
                    <a:pt x="939" y="0"/>
                  </a:moveTo>
                  <a:lnTo>
                    <a:pt x="555" y="16"/>
                  </a:lnTo>
                  <a:cubicBezTo>
                    <a:pt x="570" y="539"/>
                    <a:pt x="585" y="1155"/>
                    <a:pt x="570" y="1401"/>
                  </a:cubicBezTo>
                  <a:cubicBezTo>
                    <a:pt x="431" y="1370"/>
                    <a:pt x="278" y="1324"/>
                    <a:pt x="139" y="1262"/>
                  </a:cubicBezTo>
                  <a:lnTo>
                    <a:pt x="0" y="1632"/>
                  </a:lnTo>
                  <a:cubicBezTo>
                    <a:pt x="201" y="1724"/>
                    <a:pt x="431" y="1786"/>
                    <a:pt x="662" y="1801"/>
                  </a:cubicBezTo>
                  <a:cubicBezTo>
                    <a:pt x="674" y="1803"/>
                    <a:pt x="686" y="1804"/>
                    <a:pt x="698" y="1804"/>
                  </a:cubicBezTo>
                  <a:cubicBezTo>
                    <a:pt x="778" y="1804"/>
                    <a:pt x="853" y="1760"/>
                    <a:pt x="893" y="1693"/>
                  </a:cubicBezTo>
                  <a:cubicBezTo>
                    <a:pt x="939" y="1632"/>
                    <a:pt x="1001" y="1524"/>
                    <a:pt x="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5"/>
            <p:cNvSpPr/>
            <p:nvPr/>
          </p:nvSpPr>
          <p:spPr>
            <a:xfrm>
              <a:off x="7226409" y="2448829"/>
              <a:ext cx="112096" cy="147921"/>
            </a:xfrm>
            <a:custGeom>
              <a:avLst/>
              <a:gdLst/>
              <a:ahLst/>
              <a:cxnLst/>
              <a:rect l="l" t="t" r="r" b="b"/>
              <a:pathLst>
                <a:path w="3833" h="5058" extrusionOk="0">
                  <a:moveTo>
                    <a:pt x="162" y="378"/>
                  </a:moveTo>
                  <a:cubicBezTo>
                    <a:pt x="158" y="378"/>
                    <a:pt x="155" y="378"/>
                    <a:pt x="154" y="378"/>
                  </a:cubicBezTo>
                  <a:lnTo>
                    <a:pt x="170" y="378"/>
                  </a:lnTo>
                  <a:cubicBezTo>
                    <a:pt x="167" y="378"/>
                    <a:pt x="164" y="378"/>
                    <a:pt x="162" y="378"/>
                  </a:cubicBezTo>
                  <a:close/>
                  <a:moveTo>
                    <a:pt x="169" y="1"/>
                  </a:moveTo>
                  <a:cubicBezTo>
                    <a:pt x="89" y="1"/>
                    <a:pt x="33" y="22"/>
                    <a:pt x="0" y="40"/>
                  </a:cubicBezTo>
                  <a:lnTo>
                    <a:pt x="185" y="378"/>
                  </a:lnTo>
                  <a:lnTo>
                    <a:pt x="170" y="378"/>
                  </a:lnTo>
                  <a:cubicBezTo>
                    <a:pt x="252" y="382"/>
                    <a:pt x="649" y="462"/>
                    <a:pt x="1370" y="1640"/>
                  </a:cubicBezTo>
                  <a:cubicBezTo>
                    <a:pt x="1678" y="2133"/>
                    <a:pt x="2032" y="2579"/>
                    <a:pt x="2432" y="2995"/>
                  </a:cubicBezTo>
                  <a:cubicBezTo>
                    <a:pt x="3032" y="3641"/>
                    <a:pt x="3432" y="4072"/>
                    <a:pt x="3294" y="4996"/>
                  </a:cubicBezTo>
                  <a:lnTo>
                    <a:pt x="3679" y="5057"/>
                  </a:lnTo>
                  <a:cubicBezTo>
                    <a:pt x="3832" y="3949"/>
                    <a:pt x="3325" y="3380"/>
                    <a:pt x="2709" y="2733"/>
                  </a:cubicBezTo>
                  <a:cubicBezTo>
                    <a:pt x="2340" y="2348"/>
                    <a:pt x="2001" y="1917"/>
                    <a:pt x="1693" y="1456"/>
                  </a:cubicBezTo>
                  <a:cubicBezTo>
                    <a:pt x="940" y="220"/>
                    <a:pt x="429" y="1"/>
                    <a:pt x="169"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5"/>
            <p:cNvSpPr/>
            <p:nvPr/>
          </p:nvSpPr>
          <p:spPr>
            <a:xfrm>
              <a:off x="7074248" y="2450613"/>
              <a:ext cx="92765" cy="138036"/>
            </a:xfrm>
            <a:custGeom>
              <a:avLst/>
              <a:gdLst/>
              <a:ahLst/>
              <a:cxnLst/>
              <a:rect l="l" t="t" r="r" b="b"/>
              <a:pathLst>
                <a:path w="3172" h="4720" extrusionOk="0">
                  <a:moveTo>
                    <a:pt x="3112" y="1"/>
                  </a:moveTo>
                  <a:cubicBezTo>
                    <a:pt x="2971" y="1"/>
                    <a:pt x="2685" y="173"/>
                    <a:pt x="1786" y="1641"/>
                  </a:cubicBezTo>
                  <a:cubicBezTo>
                    <a:pt x="1509" y="2072"/>
                    <a:pt x="1186" y="2472"/>
                    <a:pt x="817" y="2811"/>
                  </a:cubicBezTo>
                  <a:cubicBezTo>
                    <a:pt x="355" y="3288"/>
                    <a:pt x="1" y="3626"/>
                    <a:pt x="155" y="4719"/>
                  </a:cubicBezTo>
                  <a:lnTo>
                    <a:pt x="555" y="4673"/>
                  </a:lnTo>
                  <a:cubicBezTo>
                    <a:pt x="416" y="3765"/>
                    <a:pt x="647" y="3549"/>
                    <a:pt x="1109" y="3088"/>
                  </a:cubicBezTo>
                  <a:cubicBezTo>
                    <a:pt x="1494" y="2734"/>
                    <a:pt x="1832" y="2318"/>
                    <a:pt x="2109" y="1856"/>
                  </a:cubicBezTo>
                  <a:cubicBezTo>
                    <a:pt x="2910" y="564"/>
                    <a:pt x="3156" y="394"/>
                    <a:pt x="3171" y="394"/>
                  </a:cubicBezTo>
                  <a:lnTo>
                    <a:pt x="3079" y="394"/>
                  </a:lnTo>
                  <a:lnTo>
                    <a:pt x="3171" y="10"/>
                  </a:lnTo>
                  <a:cubicBezTo>
                    <a:pt x="3154" y="5"/>
                    <a:pt x="3135" y="1"/>
                    <a:pt x="3112"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5"/>
            <p:cNvSpPr/>
            <p:nvPr/>
          </p:nvSpPr>
          <p:spPr>
            <a:xfrm>
              <a:off x="7025642" y="2427012"/>
              <a:ext cx="141809" cy="198076"/>
            </a:xfrm>
            <a:custGeom>
              <a:avLst/>
              <a:gdLst/>
              <a:ahLst/>
              <a:cxnLst/>
              <a:rect l="l" t="t" r="r" b="b"/>
              <a:pathLst>
                <a:path w="4849" h="6773" extrusionOk="0">
                  <a:moveTo>
                    <a:pt x="4695" y="1"/>
                  </a:moveTo>
                  <a:cubicBezTo>
                    <a:pt x="4556" y="62"/>
                    <a:pt x="1140" y="1601"/>
                    <a:pt x="662" y="4510"/>
                  </a:cubicBezTo>
                  <a:cubicBezTo>
                    <a:pt x="385" y="6157"/>
                    <a:pt x="1" y="6419"/>
                    <a:pt x="1" y="6419"/>
                  </a:cubicBezTo>
                  <a:lnTo>
                    <a:pt x="139" y="6773"/>
                  </a:lnTo>
                  <a:cubicBezTo>
                    <a:pt x="247" y="6742"/>
                    <a:pt x="739" y="6450"/>
                    <a:pt x="1047" y="4587"/>
                  </a:cubicBezTo>
                  <a:cubicBezTo>
                    <a:pt x="1494" y="1863"/>
                    <a:pt x="4818" y="370"/>
                    <a:pt x="4849" y="355"/>
                  </a:cubicBezTo>
                  <a:lnTo>
                    <a:pt x="4695" y="1"/>
                  </a:ln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5"/>
            <p:cNvSpPr/>
            <p:nvPr/>
          </p:nvSpPr>
          <p:spPr>
            <a:xfrm>
              <a:off x="7349735" y="2580519"/>
              <a:ext cx="33339" cy="189508"/>
            </a:xfrm>
            <a:custGeom>
              <a:avLst/>
              <a:gdLst/>
              <a:ahLst/>
              <a:cxnLst/>
              <a:rect l="l" t="t" r="r" b="b"/>
              <a:pathLst>
                <a:path w="1140" h="6480" extrusionOk="0">
                  <a:moveTo>
                    <a:pt x="385" y="0"/>
                  </a:moveTo>
                  <a:lnTo>
                    <a:pt x="0" y="31"/>
                  </a:lnTo>
                  <a:cubicBezTo>
                    <a:pt x="16" y="277"/>
                    <a:pt x="108" y="754"/>
                    <a:pt x="231" y="1370"/>
                  </a:cubicBezTo>
                  <a:cubicBezTo>
                    <a:pt x="339" y="1893"/>
                    <a:pt x="462" y="2493"/>
                    <a:pt x="554" y="3063"/>
                  </a:cubicBezTo>
                  <a:cubicBezTo>
                    <a:pt x="754" y="4279"/>
                    <a:pt x="554" y="6418"/>
                    <a:pt x="554" y="6449"/>
                  </a:cubicBezTo>
                  <a:lnTo>
                    <a:pt x="939" y="6480"/>
                  </a:lnTo>
                  <a:cubicBezTo>
                    <a:pt x="954" y="6387"/>
                    <a:pt x="1139" y="4263"/>
                    <a:pt x="939" y="3001"/>
                  </a:cubicBezTo>
                  <a:cubicBezTo>
                    <a:pt x="831" y="2416"/>
                    <a:pt x="724" y="1816"/>
                    <a:pt x="616" y="1293"/>
                  </a:cubicBezTo>
                  <a:cubicBezTo>
                    <a:pt x="493" y="723"/>
                    <a:pt x="400" y="216"/>
                    <a:pt x="385"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5"/>
            <p:cNvSpPr/>
            <p:nvPr/>
          </p:nvSpPr>
          <p:spPr>
            <a:xfrm>
              <a:off x="7230445" y="2429264"/>
              <a:ext cx="113003" cy="117068"/>
            </a:xfrm>
            <a:custGeom>
              <a:avLst/>
              <a:gdLst/>
              <a:ahLst/>
              <a:cxnLst/>
              <a:rect l="l" t="t" r="r" b="b"/>
              <a:pathLst>
                <a:path w="3864" h="4003" extrusionOk="0">
                  <a:moveTo>
                    <a:pt x="139" y="1"/>
                  </a:moveTo>
                  <a:lnTo>
                    <a:pt x="1" y="355"/>
                  </a:lnTo>
                  <a:cubicBezTo>
                    <a:pt x="16" y="355"/>
                    <a:pt x="3125" y="1740"/>
                    <a:pt x="3479" y="4002"/>
                  </a:cubicBezTo>
                  <a:lnTo>
                    <a:pt x="3864" y="3941"/>
                  </a:lnTo>
                  <a:cubicBezTo>
                    <a:pt x="3479" y="1463"/>
                    <a:pt x="278" y="47"/>
                    <a:pt x="139"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5"/>
            <p:cNvSpPr/>
            <p:nvPr/>
          </p:nvSpPr>
          <p:spPr>
            <a:xfrm>
              <a:off x="6875557" y="3290032"/>
              <a:ext cx="688895" cy="116424"/>
            </a:xfrm>
            <a:custGeom>
              <a:avLst/>
              <a:gdLst/>
              <a:ahLst/>
              <a:cxnLst/>
              <a:rect l="l" t="t" r="r" b="b"/>
              <a:pathLst>
                <a:path w="23556" h="3981" extrusionOk="0">
                  <a:moveTo>
                    <a:pt x="22666" y="0"/>
                  </a:moveTo>
                  <a:cubicBezTo>
                    <a:pt x="21063" y="0"/>
                    <a:pt x="15983" y="982"/>
                    <a:pt x="11766" y="1180"/>
                  </a:cubicBezTo>
                  <a:cubicBezTo>
                    <a:pt x="11347" y="1200"/>
                    <a:pt x="10919" y="1209"/>
                    <a:pt x="10486" y="1209"/>
                  </a:cubicBezTo>
                  <a:cubicBezTo>
                    <a:pt x="5877" y="1209"/>
                    <a:pt x="808" y="180"/>
                    <a:pt x="808" y="180"/>
                  </a:cubicBezTo>
                  <a:cubicBezTo>
                    <a:pt x="798" y="178"/>
                    <a:pt x="789" y="177"/>
                    <a:pt x="779" y="177"/>
                  </a:cubicBezTo>
                  <a:cubicBezTo>
                    <a:pt x="317" y="177"/>
                    <a:pt x="0" y="2341"/>
                    <a:pt x="408" y="2673"/>
                  </a:cubicBezTo>
                  <a:cubicBezTo>
                    <a:pt x="808" y="3012"/>
                    <a:pt x="7103" y="3658"/>
                    <a:pt x="10658" y="3935"/>
                  </a:cubicBezTo>
                  <a:cubicBezTo>
                    <a:pt x="11085" y="3967"/>
                    <a:pt x="11593" y="3981"/>
                    <a:pt x="12158" y="3981"/>
                  </a:cubicBezTo>
                  <a:cubicBezTo>
                    <a:pt x="16273" y="3981"/>
                    <a:pt x="23356" y="3243"/>
                    <a:pt x="23356" y="3243"/>
                  </a:cubicBezTo>
                  <a:cubicBezTo>
                    <a:pt x="23356" y="3243"/>
                    <a:pt x="23556" y="503"/>
                    <a:pt x="23156" y="87"/>
                  </a:cubicBezTo>
                  <a:cubicBezTo>
                    <a:pt x="23099" y="27"/>
                    <a:pt x="22930" y="0"/>
                    <a:pt x="22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5"/>
            <p:cNvSpPr/>
            <p:nvPr/>
          </p:nvSpPr>
          <p:spPr>
            <a:xfrm>
              <a:off x="7017541" y="2664218"/>
              <a:ext cx="20296" cy="112564"/>
            </a:xfrm>
            <a:custGeom>
              <a:avLst/>
              <a:gdLst/>
              <a:ahLst/>
              <a:cxnLst/>
              <a:rect l="l" t="t" r="r" b="b"/>
              <a:pathLst>
                <a:path w="694" h="3849" extrusionOk="0">
                  <a:moveTo>
                    <a:pt x="308" y="1"/>
                  </a:moveTo>
                  <a:cubicBezTo>
                    <a:pt x="124" y="1263"/>
                    <a:pt x="16" y="2556"/>
                    <a:pt x="1" y="3849"/>
                  </a:cubicBezTo>
                  <a:lnTo>
                    <a:pt x="385" y="3849"/>
                  </a:lnTo>
                  <a:cubicBezTo>
                    <a:pt x="416" y="2571"/>
                    <a:pt x="509" y="1309"/>
                    <a:pt x="693" y="47"/>
                  </a:cubicBezTo>
                  <a:lnTo>
                    <a:pt x="308" y="1"/>
                  </a:ln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5"/>
            <p:cNvSpPr/>
            <p:nvPr/>
          </p:nvSpPr>
          <p:spPr>
            <a:xfrm>
              <a:off x="6851459" y="2910403"/>
              <a:ext cx="726066" cy="474822"/>
            </a:xfrm>
            <a:custGeom>
              <a:avLst/>
              <a:gdLst/>
              <a:ahLst/>
              <a:cxnLst/>
              <a:rect l="l" t="t" r="r" b="b"/>
              <a:pathLst>
                <a:path w="24827" h="16236" extrusionOk="0">
                  <a:moveTo>
                    <a:pt x="23955" y="1"/>
                  </a:moveTo>
                  <a:cubicBezTo>
                    <a:pt x="22335" y="1"/>
                    <a:pt x="662" y="1094"/>
                    <a:pt x="662" y="1094"/>
                  </a:cubicBezTo>
                  <a:cubicBezTo>
                    <a:pt x="662" y="1094"/>
                    <a:pt x="0" y="16085"/>
                    <a:pt x="662" y="16224"/>
                  </a:cubicBezTo>
                  <a:cubicBezTo>
                    <a:pt x="706" y="16232"/>
                    <a:pt x="855" y="16236"/>
                    <a:pt x="1095" y="16236"/>
                  </a:cubicBezTo>
                  <a:cubicBezTo>
                    <a:pt x="4389" y="16236"/>
                    <a:pt x="24826" y="15500"/>
                    <a:pt x="24826" y="15500"/>
                  </a:cubicBezTo>
                  <a:lnTo>
                    <a:pt x="24010" y="2"/>
                  </a:lnTo>
                  <a:cubicBezTo>
                    <a:pt x="23996" y="1"/>
                    <a:pt x="23977" y="1"/>
                    <a:pt x="23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5"/>
            <p:cNvSpPr/>
            <p:nvPr/>
          </p:nvSpPr>
          <p:spPr>
            <a:xfrm>
              <a:off x="7077874" y="2981000"/>
              <a:ext cx="61678" cy="146020"/>
            </a:xfrm>
            <a:custGeom>
              <a:avLst/>
              <a:gdLst/>
              <a:ahLst/>
              <a:cxnLst/>
              <a:rect l="l" t="t" r="r" b="b"/>
              <a:pathLst>
                <a:path w="2109" h="4993" extrusionOk="0">
                  <a:moveTo>
                    <a:pt x="1093" y="1"/>
                  </a:moveTo>
                  <a:cubicBezTo>
                    <a:pt x="596" y="1"/>
                    <a:pt x="118" y="425"/>
                    <a:pt x="15" y="1128"/>
                  </a:cubicBezTo>
                  <a:cubicBezTo>
                    <a:pt x="0" y="1266"/>
                    <a:pt x="0" y="1405"/>
                    <a:pt x="15" y="1528"/>
                  </a:cubicBezTo>
                  <a:cubicBezTo>
                    <a:pt x="62" y="1774"/>
                    <a:pt x="185" y="1989"/>
                    <a:pt x="354" y="2159"/>
                  </a:cubicBezTo>
                  <a:cubicBezTo>
                    <a:pt x="508" y="2343"/>
                    <a:pt x="693" y="2513"/>
                    <a:pt x="877" y="2651"/>
                  </a:cubicBezTo>
                  <a:cubicBezTo>
                    <a:pt x="908" y="2682"/>
                    <a:pt x="939" y="2697"/>
                    <a:pt x="970" y="2728"/>
                  </a:cubicBezTo>
                  <a:lnTo>
                    <a:pt x="1185" y="2897"/>
                  </a:lnTo>
                  <a:cubicBezTo>
                    <a:pt x="1231" y="2959"/>
                    <a:pt x="1293" y="3005"/>
                    <a:pt x="1370" y="3082"/>
                  </a:cubicBezTo>
                  <a:cubicBezTo>
                    <a:pt x="1493" y="3205"/>
                    <a:pt x="1585" y="3328"/>
                    <a:pt x="1662" y="3482"/>
                  </a:cubicBezTo>
                  <a:cubicBezTo>
                    <a:pt x="1724" y="3636"/>
                    <a:pt x="1755" y="3806"/>
                    <a:pt x="1755" y="3959"/>
                  </a:cubicBezTo>
                  <a:cubicBezTo>
                    <a:pt x="1755" y="4067"/>
                    <a:pt x="1739" y="4160"/>
                    <a:pt x="1708" y="4267"/>
                  </a:cubicBezTo>
                  <a:cubicBezTo>
                    <a:pt x="1616" y="4514"/>
                    <a:pt x="1401" y="4698"/>
                    <a:pt x="1139" y="4744"/>
                  </a:cubicBezTo>
                  <a:cubicBezTo>
                    <a:pt x="1082" y="4761"/>
                    <a:pt x="1025" y="4769"/>
                    <a:pt x="969" y="4769"/>
                  </a:cubicBezTo>
                  <a:cubicBezTo>
                    <a:pt x="764" y="4769"/>
                    <a:pt x="570" y="4664"/>
                    <a:pt x="462" y="4483"/>
                  </a:cubicBezTo>
                  <a:cubicBezTo>
                    <a:pt x="446" y="4467"/>
                    <a:pt x="431" y="4437"/>
                    <a:pt x="431" y="4421"/>
                  </a:cubicBezTo>
                  <a:cubicBezTo>
                    <a:pt x="416" y="4390"/>
                    <a:pt x="400" y="4360"/>
                    <a:pt x="400" y="4344"/>
                  </a:cubicBezTo>
                  <a:cubicBezTo>
                    <a:pt x="400" y="4313"/>
                    <a:pt x="385" y="4283"/>
                    <a:pt x="385" y="4252"/>
                  </a:cubicBezTo>
                  <a:cubicBezTo>
                    <a:pt x="369" y="4221"/>
                    <a:pt x="369" y="4206"/>
                    <a:pt x="369" y="4175"/>
                  </a:cubicBezTo>
                  <a:cubicBezTo>
                    <a:pt x="354" y="4113"/>
                    <a:pt x="354" y="4052"/>
                    <a:pt x="354" y="4006"/>
                  </a:cubicBezTo>
                  <a:lnTo>
                    <a:pt x="354" y="3898"/>
                  </a:lnTo>
                  <a:cubicBezTo>
                    <a:pt x="339" y="3867"/>
                    <a:pt x="339" y="3836"/>
                    <a:pt x="354" y="3821"/>
                  </a:cubicBezTo>
                  <a:lnTo>
                    <a:pt x="354" y="3621"/>
                  </a:lnTo>
                  <a:cubicBezTo>
                    <a:pt x="339" y="3552"/>
                    <a:pt x="285" y="3517"/>
                    <a:pt x="233" y="3517"/>
                  </a:cubicBezTo>
                  <a:cubicBezTo>
                    <a:pt x="181" y="3517"/>
                    <a:pt x="131" y="3552"/>
                    <a:pt x="123" y="3621"/>
                  </a:cubicBezTo>
                  <a:lnTo>
                    <a:pt x="123" y="3975"/>
                  </a:lnTo>
                  <a:cubicBezTo>
                    <a:pt x="108" y="4021"/>
                    <a:pt x="108" y="4067"/>
                    <a:pt x="123" y="4098"/>
                  </a:cubicBezTo>
                  <a:cubicBezTo>
                    <a:pt x="139" y="4144"/>
                    <a:pt x="139" y="4175"/>
                    <a:pt x="139" y="4236"/>
                  </a:cubicBezTo>
                  <a:cubicBezTo>
                    <a:pt x="139" y="4313"/>
                    <a:pt x="154" y="4406"/>
                    <a:pt x="200" y="4483"/>
                  </a:cubicBezTo>
                  <a:lnTo>
                    <a:pt x="262" y="4606"/>
                  </a:lnTo>
                  <a:cubicBezTo>
                    <a:pt x="339" y="4760"/>
                    <a:pt x="477" y="4883"/>
                    <a:pt x="662" y="4944"/>
                  </a:cubicBezTo>
                  <a:cubicBezTo>
                    <a:pt x="763" y="4977"/>
                    <a:pt x="869" y="4992"/>
                    <a:pt x="974" y="4992"/>
                  </a:cubicBezTo>
                  <a:cubicBezTo>
                    <a:pt x="1222" y="4992"/>
                    <a:pt x="1473" y="4906"/>
                    <a:pt x="1678" y="4744"/>
                  </a:cubicBezTo>
                  <a:cubicBezTo>
                    <a:pt x="1909" y="4544"/>
                    <a:pt x="2032" y="4252"/>
                    <a:pt x="2016" y="3959"/>
                  </a:cubicBezTo>
                  <a:cubicBezTo>
                    <a:pt x="2016" y="3759"/>
                    <a:pt x="1970" y="3559"/>
                    <a:pt x="1893" y="3390"/>
                  </a:cubicBezTo>
                  <a:cubicBezTo>
                    <a:pt x="1801" y="3205"/>
                    <a:pt x="1693" y="3051"/>
                    <a:pt x="1555" y="2928"/>
                  </a:cubicBezTo>
                  <a:cubicBezTo>
                    <a:pt x="1416" y="2790"/>
                    <a:pt x="1277" y="2651"/>
                    <a:pt x="1124" y="2543"/>
                  </a:cubicBezTo>
                  <a:cubicBezTo>
                    <a:pt x="1108" y="2528"/>
                    <a:pt x="1093" y="2497"/>
                    <a:pt x="1062" y="2497"/>
                  </a:cubicBezTo>
                  <a:cubicBezTo>
                    <a:pt x="831" y="2313"/>
                    <a:pt x="616" y="2113"/>
                    <a:pt x="431" y="1897"/>
                  </a:cubicBezTo>
                  <a:cubicBezTo>
                    <a:pt x="262" y="1697"/>
                    <a:pt x="185" y="1420"/>
                    <a:pt x="246" y="1158"/>
                  </a:cubicBezTo>
                  <a:cubicBezTo>
                    <a:pt x="337" y="557"/>
                    <a:pt x="735" y="234"/>
                    <a:pt x="1127" y="234"/>
                  </a:cubicBezTo>
                  <a:cubicBezTo>
                    <a:pt x="1136" y="234"/>
                    <a:pt x="1145" y="234"/>
                    <a:pt x="1154" y="235"/>
                  </a:cubicBezTo>
                  <a:cubicBezTo>
                    <a:pt x="1555" y="266"/>
                    <a:pt x="1847" y="650"/>
                    <a:pt x="1755" y="1328"/>
                  </a:cubicBezTo>
                  <a:cubicBezTo>
                    <a:pt x="1729" y="1420"/>
                    <a:pt x="1796" y="1471"/>
                    <a:pt x="1864" y="1471"/>
                  </a:cubicBezTo>
                  <a:cubicBezTo>
                    <a:pt x="1921" y="1471"/>
                    <a:pt x="1978" y="1435"/>
                    <a:pt x="1985" y="1358"/>
                  </a:cubicBezTo>
                  <a:cubicBezTo>
                    <a:pt x="2109" y="573"/>
                    <a:pt x="1693" y="50"/>
                    <a:pt x="1170" y="4"/>
                  </a:cubicBezTo>
                  <a:cubicBezTo>
                    <a:pt x="1144" y="2"/>
                    <a:pt x="1119" y="1"/>
                    <a:pt x="1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5"/>
            <p:cNvSpPr/>
            <p:nvPr/>
          </p:nvSpPr>
          <p:spPr>
            <a:xfrm>
              <a:off x="7144465" y="2982872"/>
              <a:ext cx="58432" cy="142979"/>
            </a:xfrm>
            <a:custGeom>
              <a:avLst/>
              <a:gdLst/>
              <a:ahLst/>
              <a:cxnLst/>
              <a:rect l="l" t="t" r="r" b="b"/>
              <a:pathLst>
                <a:path w="1998" h="4889" extrusionOk="0">
                  <a:moveTo>
                    <a:pt x="1875" y="1"/>
                  </a:moveTo>
                  <a:cubicBezTo>
                    <a:pt x="1871" y="1"/>
                    <a:pt x="1867" y="1"/>
                    <a:pt x="1863" y="2"/>
                  </a:cubicBezTo>
                  <a:lnTo>
                    <a:pt x="155" y="2"/>
                  </a:lnTo>
                  <a:cubicBezTo>
                    <a:pt x="1" y="17"/>
                    <a:pt x="16" y="232"/>
                    <a:pt x="170" y="232"/>
                  </a:cubicBezTo>
                  <a:lnTo>
                    <a:pt x="663" y="232"/>
                  </a:lnTo>
                  <a:cubicBezTo>
                    <a:pt x="770" y="232"/>
                    <a:pt x="832" y="294"/>
                    <a:pt x="832" y="402"/>
                  </a:cubicBezTo>
                  <a:cubicBezTo>
                    <a:pt x="817" y="1248"/>
                    <a:pt x="817" y="2095"/>
                    <a:pt x="817" y="3372"/>
                  </a:cubicBezTo>
                  <a:lnTo>
                    <a:pt x="817" y="4773"/>
                  </a:lnTo>
                  <a:cubicBezTo>
                    <a:pt x="817" y="4850"/>
                    <a:pt x="874" y="4888"/>
                    <a:pt x="932" y="4888"/>
                  </a:cubicBezTo>
                  <a:cubicBezTo>
                    <a:pt x="990" y="4888"/>
                    <a:pt x="1047" y="4850"/>
                    <a:pt x="1047" y="4773"/>
                  </a:cubicBezTo>
                  <a:lnTo>
                    <a:pt x="1047" y="3372"/>
                  </a:lnTo>
                  <a:cubicBezTo>
                    <a:pt x="1032" y="2095"/>
                    <a:pt x="1032" y="1248"/>
                    <a:pt x="1063" y="386"/>
                  </a:cubicBezTo>
                  <a:cubicBezTo>
                    <a:pt x="1063" y="302"/>
                    <a:pt x="1127" y="230"/>
                    <a:pt x="1209" y="230"/>
                  </a:cubicBezTo>
                  <a:cubicBezTo>
                    <a:pt x="1216" y="230"/>
                    <a:pt x="1224" y="231"/>
                    <a:pt x="1232" y="232"/>
                  </a:cubicBezTo>
                  <a:lnTo>
                    <a:pt x="1863" y="232"/>
                  </a:lnTo>
                  <a:cubicBezTo>
                    <a:pt x="1867" y="233"/>
                    <a:pt x="1871" y="233"/>
                    <a:pt x="1875" y="233"/>
                  </a:cubicBezTo>
                  <a:cubicBezTo>
                    <a:pt x="1998" y="233"/>
                    <a:pt x="1998" y="1"/>
                    <a:pt x="18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5"/>
            <p:cNvSpPr/>
            <p:nvPr/>
          </p:nvSpPr>
          <p:spPr>
            <a:xfrm>
              <a:off x="7209740" y="2980093"/>
              <a:ext cx="62584" cy="150466"/>
            </a:xfrm>
            <a:custGeom>
              <a:avLst/>
              <a:gdLst/>
              <a:ahLst/>
              <a:cxnLst/>
              <a:rect l="l" t="t" r="r" b="b"/>
              <a:pathLst>
                <a:path w="2140" h="5145" extrusionOk="0">
                  <a:moveTo>
                    <a:pt x="1123" y="233"/>
                  </a:moveTo>
                  <a:cubicBezTo>
                    <a:pt x="1139" y="233"/>
                    <a:pt x="1155" y="234"/>
                    <a:pt x="1170" y="235"/>
                  </a:cubicBezTo>
                  <a:cubicBezTo>
                    <a:pt x="1678" y="235"/>
                    <a:pt x="1832" y="835"/>
                    <a:pt x="1878" y="1466"/>
                  </a:cubicBezTo>
                  <a:lnTo>
                    <a:pt x="1878" y="1497"/>
                  </a:lnTo>
                  <a:cubicBezTo>
                    <a:pt x="1894" y="2082"/>
                    <a:pt x="1894" y="2667"/>
                    <a:pt x="1848" y="3236"/>
                  </a:cubicBezTo>
                  <a:cubicBezTo>
                    <a:pt x="1817" y="3636"/>
                    <a:pt x="1786" y="3975"/>
                    <a:pt x="1755" y="4237"/>
                  </a:cubicBezTo>
                  <a:cubicBezTo>
                    <a:pt x="1724" y="4375"/>
                    <a:pt x="1709" y="4483"/>
                    <a:pt x="1678" y="4575"/>
                  </a:cubicBezTo>
                  <a:cubicBezTo>
                    <a:pt x="1663" y="4637"/>
                    <a:pt x="1632" y="4698"/>
                    <a:pt x="1601" y="4745"/>
                  </a:cubicBezTo>
                  <a:cubicBezTo>
                    <a:pt x="1478" y="4852"/>
                    <a:pt x="1324" y="4914"/>
                    <a:pt x="1170" y="4914"/>
                  </a:cubicBezTo>
                  <a:cubicBezTo>
                    <a:pt x="493" y="4914"/>
                    <a:pt x="370" y="4114"/>
                    <a:pt x="293" y="2913"/>
                  </a:cubicBezTo>
                  <a:cubicBezTo>
                    <a:pt x="231" y="1882"/>
                    <a:pt x="293" y="866"/>
                    <a:pt x="662" y="420"/>
                  </a:cubicBezTo>
                  <a:cubicBezTo>
                    <a:pt x="789" y="307"/>
                    <a:pt x="955" y="233"/>
                    <a:pt x="1123" y="233"/>
                  </a:cubicBezTo>
                  <a:close/>
                  <a:moveTo>
                    <a:pt x="1121" y="0"/>
                  </a:moveTo>
                  <a:cubicBezTo>
                    <a:pt x="891" y="0"/>
                    <a:pt x="658" y="89"/>
                    <a:pt x="478" y="281"/>
                  </a:cubicBezTo>
                  <a:cubicBezTo>
                    <a:pt x="31" y="774"/>
                    <a:pt x="1" y="1882"/>
                    <a:pt x="62" y="2928"/>
                  </a:cubicBezTo>
                  <a:cubicBezTo>
                    <a:pt x="124" y="4160"/>
                    <a:pt x="262" y="5145"/>
                    <a:pt x="1170" y="5145"/>
                  </a:cubicBezTo>
                  <a:cubicBezTo>
                    <a:pt x="1401" y="5145"/>
                    <a:pt x="1617" y="5052"/>
                    <a:pt x="1786" y="4914"/>
                  </a:cubicBezTo>
                  <a:cubicBezTo>
                    <a:pt x="1909" y="4714"/>
                    <a:pt x="1986" y="4483"/>
                    <a:pt x="1986" y="4267"/>
                  </a:cubicBezTo>
                  <a:cubicBezTo>
                    <a:pt x="2094" y="3375"/>
                    <a:pt x="2140" y="2498"/>
                    <a:pt x="2109" y="1605"/>
                  </a:cubicBezTo>
                  <a:lnTo>
                    <a:pt x="2109" y="1574"/>
                  </a:lnTo>
                  <a:cubicBezTo>
                    <a:pt x="2109" y="1235"/>
                    <a:pt x="2048" y="912"/>
                    <a:pt x="1955" y="604"/>
                  </a:cubicBezTo>
                  <a:cubicBezTo>
                    <a:pt x="1833" y="219"/>
                    <a:pt x="1482" y="0"/>
                    <a:pt x="1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5"/>
            <p:cNvSpPr/>
            <p:nvPr/>
          </p:nvSpPr>
          <p:spPr>
            <a:xfrm>
              <a:off x="7279957" y="2977432"/>
              <a:ext cx="43253" cy="153215"/>
            </a:xfrm>
            <a:custGeom>
              <a:avLst/>
              <a:gdLst/>
              <a:ahLst/>
              <a:cxnLst/>
              <a:rect l="l" t="t" r="r" b="b"/>
              <a:pathLst>
                <a:path w="1479" h="5239" extrusionOk="0">
                  <a:moveTo>
                    <a:pt x="443" y="295"/>
                  </a:moveTo>
                  <a:cubicBezTo>
                    <a:pt x="462" y="295"/>
                    <a:pt x="484" y="300"/>
                    <a:pt x="509" y="311"/>
                  </a:cubicBezTo>
                  <a:cubicBezTo>
                    <a:pt x="1047" y="480"/>
                    <a:pt x="1324" y="1034"/>
                    <a:pt x="1170" y="1557"/>
                  </a:cubicBezTo>
                  <a:cubicBezTo>
                    <a:pt x="1047" y="1850"/>
                    <a:pt x="832" y="2081"/>
                    <a:pt x="555" y="2204"/>
                  </a:cubicBezTo>
                  <a:cubicBezTo>
                    <a:pt x="520" y="2228"/>
                    <a:pt x="488" y="2240"/>
                    <a:pt x="458" y="2240"/>
                  </a:cubicBezTo>
                  <a:cubicBezTo>
                    <a:pt x="396" y="2240"/>
                    <a:pt x="350" y="2185"/>
                    <a:pt x="339" y="2081"/>
                  </a:cubicBezTo>
                  <a:cubicBezTo>
                    <a:pt x="370" y="1419"/>
                    <a:pt x="355" y="865"/>
                    <a:pt x="339" y="449"/>
                  </a:cubicBezTo>
                  <a:cubicBezTo>
                    <a:pt x="339" y="354"/>
                    <a:pt x="376" y="295"/>
                    <a:pt x="443" y="295"/>
                  </a:cubicBezTo>
                  <a:close/>
                  <a:moveTo>
                    <a:pt x="193" y="1"/>
                  </a:moveTo>
                  <a:cubicBezTo>
                    <a:pt x="170" y="1"/>
                    <a:pt x="147" y="2"/>
                    <a:pt x="124" y="3"/>
                  </a:cubicBezTo>
                  <a:cubicBezTo>
                    <a:pt x="78" y="3"/>
                    <a:pt x="47" y="18"/>
                    <a:pt x="31" y="49"/>
                  </a:cubicBezTo>
                  <a:cubicBezTo>
                    <a:pt x="16" y="80"/>
                    <a:pt x="1" y="111"/>
                    <a:pt x="1" y="157"/>
                  </a:cubicBezTo>
                  <a:cubicBezTo>
                    <a:pt x="16" y="249"/>
                    <a:pt x="93" y="280"/>
                    <a:pt x="93" y="372"/>
                  </a:cubicBezTo>
                  <a:cubicBezTo>
                    <a:pt x="108" y="834"/>
                    <a:pt x="124" y="1619"/>
                    <a:pt x="108" y="2681"/>
                  </a:cubicBezTo>
                  <a:cubicBezTo>
                    <a:pt x="78" y="3497"/>
                    <a:pt x="108" y="4328"/>
                    <a:pt x="201" y="5143"/>
                  </a:cubicBezTo>
                  <a:cubicBezTo>
                    <a:pt x="201" y="5197"/>
                    <a:pt x="247" y="5239"/>
                    <a:pt x="300" y="5239"/>
                  </a:cubicBezTo>
                  <a:cubicBezTo>
                    <a:pt x="308" y="5239"/>
                    <a:pt x="316" y="5238"/>
                    <a:pt x="324" y="5236"/>
                  </a:cubicBezTo>
                  <a:cubicBezTo>
                    <a:pt x="401" y="5236"/>
                    <a:pt x="447" y="5174"/>
                    <a:pt x="432" y="5113"/>
                  </a:cubicBezTo>
                  <a:cubicBezTo>
                    <a:pt x="339" y="4297"/>
                    <a:pt x="308" y="3481"/>
                    <a:pt x="339" y="2681"/>
                  </a:cubicBezTo>
                  <a:cubicBezTo>
                    <a:pt x="339" y="2619"/>
                    <a:pt x="385" y="2573"/>
                    <a:pt x="462" y="2527"/>
                  </a:cubicBezTo>
                  <a:cubicBezTo>
                    <a:pt x="632" y="2450"/>
                    <a:pt x="801" y="2342"/>
                    <a:pt x="955" y="2235"/>
                  </a:cubicBezTo>
                  <a:cubicBezTo>
                    <a:pt x="1155" y="2081"/>
                    <a:pt x="1309" y="1881"/>
                    <a:pt x="1401" y="1650"/>
                  </a:cubicBezTo>
                  <a:cubicBezTo>
                    <a:pt x="1478" y="1373"/>
                    <a:pt x="1478" y="1096"/>
                    <a:pt x="1386" y="834"/>
                  </a:cubicBezTo>
                  <a:cubicBezTo>
                    <a:pt x="1194" y="333"/>
                    <a:pt x="720"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5"/>
            <p:cNvSpPr/>
            <p:nvPr/>
          </p:nvSpPr>
          <p:spPr>
            <a:xfrm>
              <a:off x="6972095" y="3162261"/>
              <a:ext cx="49073" cy="155174"/>
            </a:xfrm>
            <a:custGeom>
              <a:avLst/>
              <a:gdLst/>
              <a:ahLst/>
              <a:cxnLst/>
              <a:rect l="l" t="t" r="r" b="b"/>
              <a:pathLst>
                <a:path w="1678" h="5306" extrusionOk="0">
                  <a:moveTo>
                    <a:pt x="362" y="248"/>
                  </a:moveTo>
                  <a:cubicBezTo>
                    <a:pt x="404" y="248"/>
                    <a:pt x="445" y="259"/>
                    <a:pt x="477" y="270"/>
                  </a:cubicBezTo>
                  <a:cubicBezTo>
                    <a:pt x="647" y="347"/>
                    <a:pt x="770" y="486"/>
                    <a:pt x="800" y="655"/>
                  </a:cubicBezTo>
                  <a:cubicBezTo>
                    <a:pt x="908" y="994"/>
                    <a:pt x="939" y="1348"/>
                    <a:pt x="908" y="1686"/>
                  </a:cubicBezTo>
                  <a:cubicBezTo>
                    <a:pt x="893" y="1855"/>
                    <a:pt x="816" y="2009"/>
                    <a:pt x="693" y="2117"/>
                  </a:cubicBezTo>
                  <a:cubicBezTo>
                    <a:pt x="647" y="2163"/>
                    <a:pt x="570" y="2209"/>
                    <a:pt x="508" y="2240"/>
                  </a:cubicBezTo>
                  <a:lnTo>
                    <a:pt x="431" y="2271"/>
                  </a:lnTo>
                  <a:lnTo>
                    <a:pt x="385" y="2271"/>
                  </a:lnTo>
                  <a:lnTo>
                    <a:pt x="385" y="2286"/>
                  </a:lnTo>
                  <a:lnTo>
                    <a:pt x="370" y="2286"/>
                  </a:lnTo>
                  <a:lnTo>
                    <a:pt x="354" y="2302"/>
                  </a:lnTo>
                  <a:cubicBezTo>
                    <a:pt x="323" y="2333"/>
                    <a:pt x="323" y="2379"/>
                    <a:pt x="339" y="2409"/>
                  </a:cubicBezTo>
                  <a:cubicBezTo>
                    <a:pt x="385" y="2533"/>
                    <a:pt x="493" y="2533"/>
                    <a:pt x="616" y="2533"/>
                  </a:cubicBezTo>
                  <a:lnTo>
                    <a:pt x="770" y="2533"/>
                  </a:lnTo>
                  <a:cubicBezTo>
                    <a:pt x="970" y="2671"/>
                    <a:pt x="1124" y="2856"/>
                    <a:pt x="1247" y="3071"/>
                  </a:cubicBezTo>
                  <a:cubicBezTo>
                    <a:pt x="1616" y="3749"/>
                    <a:pt x="1355" y="4610"/>
                    <a:pt x="662" y="4949"/>
                  </a:cubicBezTo>
                  <a:cubicBezTo>
                    <a:pt x="616" y="4964"/>
                    <a:pt x="570" y="4980"/>
                    <a:pt x="446" y="5011"/>
                  </a:cubicBezTo>
                  <a:cubicBezTo>
                    <a:pt x="431" y="5012"/>
                    <a:pt x="417" y="5013"/>
                    <a:pt x="404" y="5013"/>
                  </a:cubicBezTo>
                  <a:cubicBezTo>
                    <a:pt x="309" y="5013"/>
                    <a:pt x="262" y="4965"/>
                    <a:pt x="262" y="4857"/>
                  </a:cubicBezTo>
                  <a:cubicBezTo>
                    <a:pt x="262" y="4626"/>
                    <a:pt x="277" y="4349"/>
                    <a:pt x="277" y="3995"/>
                  </a:cubicBezTo>
                  <a:cubicBezTo>
                    <a:pt x="293" y="3102"/>
                    <a:pt x="308" y="2810"/>
                    <a:pt x="277" y="1902"/>
                  </a:cubicBezTo>
                  <a:cubicBezTo>
                    <a:pt x="277" y="1871"/>
                    <a:pt x="277" y="1732"/>
                    <a:pt x="262" y="1517"/>
                  </a:cubicBezTo>
                  <a:cubicBezTo>
                    <a:pt x="246" y="1286"/>
                    <a:pt x="231" y="1132"/>
                    <a:pt x="231" y="1040"/>
                  </a:cubicBezTo>
                  <a:cubicBezTo>
                    <a:pt x="231" y="778"/>
                    <a:pt x="246" y="516"/>
                    <a:pt x="308" y="270"/>
                  </a:cubicBezTo>
                  <a:lnTo>
                    <a:pt x="308" y="255"/>
                  </a:lnTo>
                  <a:cubicBezTo>
                    <a:pt x="326" y="250"/>
                    <a:pt x="344" y="248"/>
                    <a:pt x="362" y="248"/>
                  </a:cubicBezTo>
                  <a:close/>
                  <a:moveTo>
                    <a:pt x="355" y="1"/>
                  </a:moveTo>
                  <a:cubicBezTo>
                    <a:pt x="278" y="1"/>
                    <a:pt x="196" y="13"/>
                    <a:pt x="108" y="39"/>
                  </a:cubicBezTo>
                  <a:cubicBezTo>
                    <a:pt x="77" y="39"/>
                    <a:pt x="46" y="55"/>
                    <a:pt x="31" y="85"/>
                  </a:cubicBezTo>
                  <a:cubicBezTo>
                    <a:pt x="31" y="101"/>
                    <a:pt x="16" y="132"/>
                    <a:pt x="16" y="147"/>
                  </a:cubicBezTo>
                  <a:cubicBezTo>
                    <a:pt x="16" y="239"/>
                    <a:pt x="62" y="286"/>
                    <a:pt x="46" y="363"/>
                  </a:cubicBezTo>
                  <a:cubicBezTo>
                    <a:pt x="16" y="593"/>
                    <a:pt x="0" y="840"/>
                    <a:pt x="0" y="1070"/>
                  </a:cubicBezTo>
                  <a:cubicBezTo>
                    <a:pt x="0" y="1255"/>
                    <a:pt x="46" y="1855"/>
                    <a:pt x="46" y="1932"/>
                  </a:cubicBezTo>
                  <a:cubicBezTo>
                    <a:pt x="62" y="2102"/>
                    <a:pt x="77" y="2625"/>
                    <a:pt x="46" y="3533"/>
                  </a:cubicBezTo>
                  <a:cubicBezTo>
                    <a:pt x="16" y="4426"/>
                    <a:pt x="16" y="4949"/>
                    <a:pt x="16" y="5134"/>
                  </a:cubicBezTo>
                  <a:cubicBezTo>
                    <a:pt x="31" y="5180"/>
                    <a:pt x="31" y="5241"/>
                    <a:pt x="46" y="5303"/>
                  </a:cubicBezTo>
                  <a:lnTo>
                    <a:pt x="31" y="5211"/>
                  </a:lnTo>
                  <a:lnTo>
                    <a:pt x="31" y="5211"/>
                  </a:lnTo>
                  <a:cubicBezTo>
                    <a:pt x="44" y="5264"/>
                    <a:pt x="92" y="5306"/>
                    <a:pt x="145" y="5306"/>
                  </a:cubicBezTo>
                  <a:cubicBezTo>
                    <a:pt x="153" y="5306"/>
                    <a:pt x="161" y="5305"/>
                    <a:pt x="169" y="5303"/>
                  </a:cubicBezTo>
                  <a:cubicBezTo>
                    <a:pt x="200" y="5288"/>
                    <a:pt x="246" y="5288"/>
                    <a:pt x="339" y="5272"/>
                  </a:cubicBezTo>
                  <a:cubicBezTo>
                    <a:pt x="477" y="5257"/>
                    <a:pt x="616" y="5211"/>
                    <a:pt x="739" y="5164"/>
                  </a:cubicBezTo>
                  <a:cubicBezTo>
                    <a:pt x="939" y="5072"/>
                    <a:pt x="1124" y="4934"/>
                    <a:pt x="1262" y="4764"/>
                  </a:cubicBezTo>
                  <a:cubicBezTo>
                    <a:pt x="1539" y="4426"/>
                    <a:pt x="1678" y="3995"/>
                    <a:pt x="1647" y="3548"/>
                  </a:cubicBezTo>
                  <a:cubicBezTo>
                    <a:pt x="1570" y="3041"/>
                    <a:pt x="1278" y="2594"/>
                    <a:pt x="847" y="2317"/>
                  </a:cubicBezTo>
                  <a:cubicBezTo>
                    <a:pt x="847" y="2317"/>
                    <a:pt x="831" y="2302"/>
                    <a:pt x="847" y="2302"/>
                  </a:cubicBezTo>
                  <a:lnTo>
                    <a:pt x="862" y="2286"/>
                  </a:lnTo>
                  <a:cubicBezTo>
                    <a:pt x="1031" y="2132"/>
                    <a:pt x="1124" y="1917"/>
                    <a:pt x="1139" y="1686"/>
                  </a:cubicBezTo>
                  <a:cubicBezTo>
                    <a:pt x="1185" y="1317"/>
                    <a:pt x="1154" y="932"/>
                    <a:pt x="1031" y="563"/>
                  </a:cubicBezTo>
                  <a:cubicBezTo>
                    <a:pt x="907" y="226"/>
                    <a:pt x="681" y="1"/>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5"/>
            <p:cNvSpPr/>
            <p:nvPr/>
          </p:nvSpPr>
          <p:spPr>
            <a:xfrm>
              <a:off x="7031491" y="3165185"/>
              <a:ext cx="53138" cy="147746"/>
            </a:xfrm>
            <a:custGeom>
              <a:avLst/>
              <a:gdLst/>
              <a:ahLst/>
              <a:cxnLst/>
              <a:rect l="l" t="t" r="r" b="b"/>
              <a:pathLst>
                <a:path w="1817" h="5052" extrusionOk="0">
                  <a:moveTo>
                    <a:pt x="262" y="1"/>
                  </a:moveTo>
                  <a:cubicBezTo>
                    <a:pt x="185" y="1"/>
                    <a:pt x="139" y="62"/>
                    <a:pt x="139" y="124"/>
                  </a:cubicBezTo>
                  <a:cubicBezTo>
                    <a:pt x="1" y="1355"/>
                    <a:pt x="47" y="2587"/>
                    <a:pt x="278" y="3802"/>
                  </a:cubicBezTo>
                  <a:cubicBezTo>
                    <a:pt x="324" y="4033"/>
                    <a:pt x="401" y="4280"/>
                    <a:pt x="478" y="4495"/>
                  </a:cubicBezTo>
                  <a:cubicBezTo>
                    <a:pt x="616" y="4803"/>
                    <a:pt x="770" y="5034"/>
                    <a:pt x="1032" y="5049"/>
                  </a:cubicBezTo>
                  <a:cubicBezTo>
                    <a:pt x="1047" y="5051"/>
                    <a:pt x="1061" y="5052"/>
                    <a:pt x="1076" y="5052"/>
                  </a:cubicBezTo>
                  <a:cubicBezTo>
                    <a:pt x="1313" y="5052"/>
                    <a:pt x="1469" y="4816"/>
                    <a:pt x="1571" y="4526"/>
                  </a:cubicBezTo>
                  <a:cubicBezTo>
                    <a:pt x="1648" y="4310"/>
                    <a:pt x="1694" y="4064"/>
                    <a:pt x="1709" y="3833"/>
                  </a:cubicBezTo>
                  <a:cubicBezTo>
                    <a:pt x="1755" y="3464"/>
                    <a:pt x="1802" y="3033"/>
                    <a:pt x="1802" y="2571"/>
                  </a:cubicBezTo>
                  <a:cubicBezTo>
                    <a:pt x="1817" y="1648"/>
                    <a:pt x="1786" y="1232"/>
                    <a:pt x="1725" y="170"/>
                  </a:cubicBezTo>
                  <a:cubicBezTo>
                    <a:pt x="1725" y="115"/>
                    <a:pt x="1675" y="60"/>
                    <a:pt x="1621" y="60"/>
                  </a:cubicBezTo>
                  <a:cubicBezTo>
                    <a:pt x="1614" y="60"/>
                    <a:pt x="1608" y="61"/>
                    <a:pt x="1601" y="62"/>
                  </a:cubicBezTo>
                  <a:cubicBezTo>
                    <a:pt x="1540" y="62"/>
                    <a:pt x="1494" y="124"/>
                    <a:pt x="1494" y="186"/>
                  </a:cubicBezTo>
                  <a:cubicBezTo>
                    <a:pt x="1524" y="709"/>
                    <a:pt x="1540" y="1124"/>
                    <a:pt x="1540" y="1432"/>
                  </a:cubicBezTo>
                  <a:cubicBezTo>
                    <a:pt x="1571" y="2217"/>
                    <a:pt x="1555" y="3017"/>
                    <a:pt x="1478" y="3802"/>
                  </a:cubicBezTo>
                  <a:cubicBezTo>
                    <a:pt x="1448" y="4018"/>
                    <a:pt x="1417" y="4249"/>
                    <a:pt x="1340" y="4464"/>
                  </a:cubicBezTo>
                  <a:cubicBezTo>
                    <a:pt x="1309" y="4557"/>
                    <a:pt x="1263" y="4664"/>
                    <a:pt x="1201" y="4741"/>
                  </a:cubicBezTo>
                  <a:cubicBezTo>
                    <a:pt x="1170" y="4787"/>
                    <a:pt x="1109" y="4818"/>
                    <a:pt x="1047" y="4818"/>
                  </a:cubicBezTo>
                  <a:cubicBezTo>
                    <a:pt x="940" y="4818"/>
                    <a:pt x="816" y="4664"/>
                    <a:pt x="709" y="4403"/>
                  </a:cubicBezTo>
                  <a:cubicBezTo>
                    <a:pt x="616" y="4187"/>
                    <a:pt x="555" y="3972"/>
                    <a:pt x="509" y="3756"/>
                  </a:cubicBezTo>
                  <a:cubicBezTo>
                    <a:pt x="293" y="2556"/>
                    <a:pt x="247" y="1340"/>
                    <a:pt x="370" y="139"/>
                  </a:cubicBezTo>
                  <a:cubicBezTo>
                    <a:pt x="386" y="78"/>
                    <a:pt x="324" y="16"/>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5"/>
            <p:cNvSpPr/>
            <p:nvPr/>
          </p:nvSpPr>
          <p:spPr>
            <a:xfrm>
              <a:off x="7095684" y="3169660"/>
              <a:ext cx="41616" cy="147687"/>
            </a:xfrm>
            <a:custGeom>
              <a:avLst/>
              <a:gdLst/>
              <a:ahLst/>
              <a:cxnLst/>
              <a:rect l="l" t="t" r="r" b="b"/>
              <a:pathLst>
                <a:path w="1423" h="5050" extrusionOk="0">
                  <a:moveTo>
                    <a:pt x="165" y="1"/>
                  </a:moveTo>
                  <a:cubicBezTo>
                    <a:pt x="87" y="1"/>
                    <a:pt x="0" y="56"/>
                    <a:pt x="37" y="140"/>
                  </a:cubicBezTo>
                  <a:cubicBezTo>
                    <a:pt x="114" y="910"/>
                    <a:pt x="145" y="1695"/>
                    <a:pt x="114" y="2480"/>
                  </a:cubicBezTo>
                  <a:cubicBezTo>
                    <a:pt x="114" y="2941"/>
                    <a:pt x="99" y="3311"/>
                    <a:pt x="114" y="3588"/>
                  </a:cubicBezTo>
                  <a:lnTo>
                    <a:pt x="114" y="3973"/>
                  </a:lnTo>
                  <a:cubicBezTo>
                    <a:pt x="99" y="4080"/>
                    <a:pt x="99" y="4188"/>
                    <a:pt x="99" y="4265"/>
                  </a:cubicBezTo>
                  <a:cubicBezTo>
                    <a:pt x="114" y="4450"/>
                    <a:pt x="114" y="4588"/>
                    <a:pt x="114" y="4681"/>
                  </a:cubicBezTo>
                  <a:lnTo>
                    <a:pt x="114" y="4742"/>
                  </a:lnTo>
                  <a:lnTo>
                    <a:pt x="114" y="4896"/>
                  </a:lnTo>
                  <a:cubicBezTo>
                    <a:pt x="114" y="4927"/>
                    <a:pt x="130" y="4942"/>
                    <a:pt x="145" y="4958"/>
                  </a:cubicBezTo>
                  <a:cubicBezTo>
                    <a:pt x="176" y="5019"/>
                    <a:pt x="299" y="5019"/>
                    <a:pt x="391" y="5035"/>
                  </a:cubicBezTo>
                  <a:cubicBezTo>
                    <a:pt x="468" y="5050"/>
                    <a:pt x="592" y="5050"/>
                    <a:pt x="730" y="5050"/>
                  </a:cubicBezTo>
                  <a:lnTo>
                    <a:pt x="1269" y="5050"/>
                  </a:lnTo>
                  <a:cubicBezTo>
                    <a:pt x="1423" y="5050"/>
                    <a:pt x="1423" y="4819"/>
                    <a:pt x="1269" y="4819"/>
                  </a:cubicBezTo>
                  <a:cubicBezTo>
                    <a:pt x="946" y="4819"/>
                    <a:pt x="776" y="4819"/>
                    <a:pt x="730" y="4804"/>
                  </a:cubicBezTo>
                  <a:lnTo>
                    <a:pt x="515" y="4804"/>
                  </a:lnTo>
                  <a:cubicBezTo>
                    <a:pt x="468" y="4804"/>
                    <a:pt x="422" y="4804"/>
                    <a:pt x="376" y="4788"/>
                  </a:cubicBezTo>
                  <a:lnTo>
                    <a:pt x="330" y="4788"/>
                  </a:lnTo>
                  <a:lnTo>
                    <a:pt x="330" y="4681"/>
                  </a:lnTo>
                  <a:cubicBezTo>
                    <a:pt x="330" y="4573"/>
                    <a:pt x="330" y="4434"/>
                    <a:pt x="330" y="4265"/>
                  </a:cubicBezTo>
                  <a:lnTo>
                    <a:pt x="330" y="3572"/>
                  </a:lnTo>
                  <a:cubicBezTo>
                    <a:pt x="314" y="3311"/>
                    <a:pt x="330" y="2941"/>
                    <a:pt x="330" y="2464"/>
                  </a:cubicBezTo>
                  <a:cubicBezTo>
                    <a:pt x="376" y="1679"/>
                    <a:pt x="345" y="879"/>
                    <a:pt x="268" y="79"/>
                  </a:cubicBezTo>
                  <a:cubicBezTo>
                    <a:pt x="262" y="24"/>
                    <a:pt x="216"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5"/>
            <p:cNvSpPr/>
            <p:nvPr/>
          </p:nvSpPr>
          <p:spPr>
            <a:xfrm>
              <a:off x="7148530" y="3169601"/>
              <a:ext cx="40972" cy="147746"/>
            </a:xfrm>
            <a:custGeom>
              <a:avLst/>
              <a:gdLst/>
              <a:ahLst/>
              <a:cxnLst/>
              <a:rect l="l" t="t" r="r" b="b"/>
              <a:pathLst>
                <a:path w="1401" h="5052" extrusionOk="0">
                  <a:moveTo>
                    <a:pt x="132" y="1"/>
                  </a:moveTo>
                  <a:cubicBezTo>
                    <a:pt x="124" y="1"/>
                    <a:pt x="116" y="2"/>
                    <a:pt x="108" y="4"/>
                  </a:cubicBezTo>
                  <a:cubicBezTo>
                    <a:pt x="47" y="4"/>
                    <a:pt x="0" y="65"/>
                    <a:pt x="16" y="142"/>
                  </a:cubicBezTo>
                  <a:cubicBezTo>
                    <a:pt x="93" y="912"/>
                    <a:pt x="108" y="1697"/>
                    <a:pt x="77" y="2482"/>
                  </a:cubicBezTo>
                  <a:lnTo>
                    <a:pt x="77" y="3590"/>
                  </a:lnTo>
                  <a:lnTo>
                    <a:pt x="77" y="3975"/>
                  </a:lnTo>
                  <a:lnTo>
                    <a:pt x="77" y="4267"/>
                  </a:lnTo>
                  <a:lnTo>
                    <a:pt x="77" y="4683"/>
                  </a:lnTo>
                  <a:lnTo>
                    <a:pt x="77" y="4744"/>
                  </a:lnTo>
                  <a:lnTo>
                    <a:pt x="77" y="4898"/>
                  </a:lnTo>
                  <a:cubicBezTo>
                    <a:pt x="93" y="4929"/>
                    <a:pt x="93" y="4944"/>
                    <a:pt x="108" y="4960"/>
                  </a:cubicBezTo>
                  <a:cubicBezTo>
                    <a:pt x="154" y="5021"/>
                    <a:pt x="277" y="5021"/>
                    <a:pt x="354" y="5037"/>
                  </a:cubicBezTo>
                  <a:cubicBezTo>
                    <a:pt x="447" y="5052"/>
                    <a:pt x="555" y="5052"/>
                    <a:pt x="693" y="5052"/>
                  </a:cubicBezTo>
                  <a:lnTo>
                    <a:pt x="1247" y="5052"/>
                  </a:lnTo>
                  <a:cubicBezTo>
                    <a:pt x="1401" y="5052"/>
                    <a:pt x="1401" y="4821"/>
                    <a:pt x="1247" y="4821"/>
                  </a:cubicBezTo>
                  <a:cubicBezTo>
                    <a:pt x="924" y="4821"/>
                    <a:pt x="739" y="4821"/>
                    <a:pt x="693" y="4806"/>
                  </a:cubicBezTo>
                  <a:lnTo>
                    <a:pt x="478" y="4806"/>
                  </a:lnTo>
                  <a:cubicBezTo>
                    <a:pt x="431" y="4806"/>
                    <a:pt x="385" y="4806"/>
                    <a:pt x="354" y="4790"/>
                  </a:cubicBezTo>
                  <a:lnTo>
                    <a:pt x="308" y="4790"/>
                  </a:lnTo>
                  <a:lnTo>
                    <a:pt x="308" y="4683"/>
                  </a:lnTo>
                  <a:lnTo>
                    <a:pt x="308" y="4267"/>
                  </a:lnTo>
                  <a:lnTo>
                    <a:pt x="308" y="3590"/>
                  </a:lnTo>
                  <a:cubicBezTo>
                    <a:pt x="293" y="3328"/>
                    <a:pt x="308" y="2974"/>
                    <a:pt x="308" y="2497"/>
                  </a:cubicBezTo>
                  <a:cubicBezTo>
                    <a:pt x="354" y="1697"/>
                    <a:pt x="324" y="896"/>
                    <a:pt x="247" y="96"/>
                  </a:cubicBezTo>
                  <a:cubicBezTo>
                    <a:pt x="233" y="43"/>
                    <a:pt x="185"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5"/>
            <p:cNvSpPr/>
            <p:nvPr/>
          </p:nvSpPr>
          <p:spPr>
            <a:xfrm>
              <a:off x="7198860" y="3161237"/>
              <a:ext cx="65947" cy="151167"/>
            </a:xfrm>
            <a:custGeom>
              <a:avLst/>
              <a:gdLst/>
              <a:ahLst/>
              <a:cxnLst/>
              <a:rect l="l" t="t" r="r" b="b"/>
              <a:pathLst>
                <a:path w="2255" h="5169" extrusionOk="0">
                  <a:moveTo>
                    <a:pt x="2052" y="0"/>
                  </a:moveTo>
                  <a:cubicBezTo>
                    <a:pt x="2024" y="0"/>
                    <a:pt x="2000" y="13"/>
                    <a:pt x="1989" y="44"/>
                  </a:cubicBezTo>
                  <a:cubicBezTo>
                    <a:pt x="1758" y="444"/>
                    <a:pt x="1558" y="844"/>
                    <a:pt x="1373" y="1275"/>
                  </a:cubicBezTo>
                  <a:lnTo>
                    <a:pt x="1034" y="2044"/>
                  </a:lnTo>
                  <a:cubicBezTo>
                    <a:pt x="1034" y="2044"/>
                    <a:pt x="1006" y="2131"/>
                    <a:pt x="958" y="2131"/>
                  </a:cubicBezTo>
                  <a:cubicBezTo>
                    <a:pt x="929" y="2131"/>
                    <a:pt x="892" y="2096"/>
                    <a:pt x="850" y="1983"/>
                  </a:cubicBezTo>
                  <a:lnTo>
                    <a:pt x="757" y="1783"/>
                  </a:lnTo>
                  <a:lnTo>
                    <a:pt x="542" y="1213"/>
                  </a:lnTo>
                  <a:cubicBezTo>
                    <a:pt x="480" y="998"/>
                    <a:pt x="326" y="536"/>
                    <a:pt x="249" y="197"/>
                  </a:cubicBezTo>
                  <a:cubicBezTo>
                    <a:pt x="237" y="135"/>
                    <a:pt x="192" y="108"/>
                    <a:pt x="145" y="108"/>
                  </a:cubicBezTo>
                  <a:cubicBezTo>
                    <a:pt x="75" y="108"/>
                    <a:pt x="0" y="167"/>
                    <a:pt x="19" y="259"/>
                  </a:cubicBezTo>
                  <a:cubicBezTo>
                    <a:pt x="96" y="628"/>
                    <a:pt x="219" y="998"/>
                    <a:pt x="357" y="1367"/>
                  </a:cubicBezTo>
                  <a:lnTo>
                    <a:pt x="588" y="1937"/>
                  </a:lnTo>
                  <a:lnTo>
                    <a:pt x="727" y="2383"/>
                  </a:lnTo>
                  <a:cubicBezTo>
                    <a:pt x="788" y="2475"/>
                    <a:pt x="819" y="2583"/>
                    <a:pt x="819" y="2691"/>
                  </a:cubicBezTo>
                  <a:cubicBezTo>
                    <a:pt x="773" y="3229"/>
                    <a:pt x="773" y="3768"/>
                    <a:pt x="804" y="4307"/>
                  </a:cubicBezTo>
                  <a:cubicBezTo>
                    <a:pt x="834" y="4692"/>
                    <a:pt x="834" y="4938"/>
                    <a:pt x="834" y="5076"/>
                  </a:cubicBezTo>
                  <a:cubicBezTo>
                    <a:pt x="842" y="5138"/>
                    <a:pt x="896" y="5169"/>
                    <a:pt x="950" y="5169"/>
                  </a:cubicBezTo>
                  <a:cubicBezTo>
                    <a:pt x="1004" y="5169"/>
                    <a:pt x="1058" y="5138"/>
                    <a:pt x="1065" y="5076"/>
                  </a:cubicBezTo>
                  <a:cubicBezTo>
                    <a:pt x="1065" y="4922"/>
                    <a:pt x="1065" y="4661"/>
                    <a:pt x="1050" y="4291"/>
                  </a:cubicBezTo>
                  <a:cubicBezTo>
                    <a:pt x="1034" y="3922"/>
                    <a:pt x="1034" y="3599"/>
                    <a:pt x="1034" y="3306"/>
                  </a:cubicBezTo>
                  <a:cubicBezTo>
                    <a:pt x="1004" y="2906"/>
                    <a:pt x="1081" y="2491"/>
                    <a:pt x="1250" y="2137"/>
                  </a:cubicBezTo>
                  <a:cubicBezTo>
                    <a:pt x="1527" y="1459"/>
                    <a:pt x="1835" y="813"/>
                    <a:pt x="2173" y="182"/>
                  </a:cubicBezTo>
                  <a:cubicBezTo>
                    <a:pt x="2254" y="113"/>
                    <a:pt x="2136" y="0"/>
                    <a:pt x="2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5"/>
            <p:cNvSpPr/>
            <p:nvPr/>
          </p:nvSpPr>
          <p:spPr>
            <a:xfrm>
              <a:off x="7270335" y="3168782"/>
              <a:ext cx="48810" cy="145962"/>
            </a:xfrm>
            <a:custGeom>
              <a:avLst/>
              <a:gdLst/>
              <a:ahLst/>
              <a:cxnLst/>
              <a:rect l="l" t="t" r="r" b="b"/>
              <a:pathLst>
                <a:path w="1669" h="4991" extrusionOk="0">
                  <a:moveTo>
                    <a:pt x="775" y="0"/>
                  </a:moveTo>
                  <a:cubicBezTo>
                    <a:pt x="562" y="0"/>
                    <a:pt x="354" y="17"/>
                    <a:pt x="145" y="47"/>
                  </a:cubicBezTo>
                  <a:cubicBezTo>
                    <a:pt x="1" y="76"/>
                    <a:pt x="32" y="281"/>
                    <a:pt x="164" y="281"/>
                  </a:cubicBezTo>
                  <a:cubicBezTo>
                    <a:pt x="172" y="281"/>
                    <a:pt x="182" y="280"/>
                    <a:pt x="191" y="278"/>
                  </a:cubicBezTo>
                  <a:cubicBezTo>
                    <a:pt x="299" y="263"/>
                    <a:pt x="422" y="263"/>
                    <a:pt x="591" y="247"/>
                  </a:cubicBezTo>
                  <a:cubicBezTo>
                    <a:pt x="609" y="246"/>
                    <a:pt x="624" y="245"/>
                    <a:pt x="638" y="245"/>
                  </a:cubicBezTo>
                  <a:cubicBezTo>
                    <a:pt x="761" y="245"/>
                    <a:pt x="761" y="304"/>
                    <a:pt x="761" y="401"/>
                  </a:cubicBezTo>
                  <a:cubicBezTo>
                    <a:pt x="791" y="786"/>
                    <a:pt x="807" y="1263"/>
                    <a:pt x="807" y="1817"/>
                  </a:cubicBezTo>
                  <a:lnTo>
                    <a:pt x="807" y="2587"/>
                  </a:lnTo>
                  <a:lnTo>
                    <a:pt x="807" y="3418"/>
                  </a:lnTo>
                  <a:lnTo>
                    <a:pt x="807" y="3787"/>
                  </a:lnTo>
                  <a:cubicBezTo>
                    <a:pt x="791" y="4187"/>
                    <a:pt x="822" y="4449"/>
                    <a:pt x="822" y="4664"/>
                  </a:cubicBezTo>
                  <a:cubicBezTo>
                    <a:pt x="822" y="4711"/>
                    <a:pt x="807" y="4741"/>
                    <a:pt x="653" y="4757"/>
                  </a:cubicBezTo>
                  <a:cubicBezTo>
                    <a:pt x="484" y="4772"/>
                    <a:pt x="314" y="4772"/>
                    <a:pt x="145" y="4772"/>
                  </a:cubicBezTo>
                  <a:cubicBezTo>
                    <a:pt x="138" y="4771"/>
                    <a:pt x="132" y="4770"/>
                    <a:pt x="126" y="4770"/>
                  </a:cubicBezTo>
                  <a:cubicBezTo>
                    <a:pt x="74" y="4770"/>
                    <a:pt x="37" y="4825"/>
                    <a:pt x="37" y="4880"/>
                  </a:cubicBezTo>
                  <a:cubicBezTo>
                    <a:pt x="37" y="4947"/>
                    <a:pt x="84" y="4991"/>
                    <a:pt x="137" y="4991"/>
                  </a:cubicBezTo>
                  <a:cubicBezTo>
                    <a:pt x="144" y="4991"/>
                    <a:pt x="152" y="4990"/>
                    <a:pt x="160" y="4988"/>
                  </a:cubicBezTo>
                  <a:cubicBezTo>
                    <a:pt x="360" y="4980"/>
                    <a:pt x="572" y="4976"/>
                    <a:pt x="789" y="4976"/>
                  </a:cubicBezTo>
                  <a:cubicBezTo>
                    <a:pt x="1007" y="4976"/>
                    <a:pt x="1230" y="4980"/>
                    <a:pt x="1453" y="4988"/>
                  </a:cubicBezTo>
                  <a:cubicBezTo>
                    <a:pt x="1461" y="4990"/>
                    <a:pt x="1469" y="4991"/>
                    <a:pt x="1477" y="4991"/>
                  </a:cubicBezTo>
                  <a:cubicBezTo>
                    <a:pt x="1530" y="4991"/>
                    <a:pt x="1578" y="4947"/>
                    <a:pt x="1592" y="4880"/>
                  </a:cubicBezTo>
                  <a:cubicBezTo>
                    <a:pt x="1592" y="4818"/>
                    <a:pt x="1546" y="4757"/>
                    <a:pt x="1469" y="4757"/>
                  </a:cubicBezTo>
                  <a:lnTo>
                    <a:pt x="1222" y="4757"/>
                  </a:lnTo>
                  <a:cubicBezTo>
                    <a:pt x="1189" y="4757"/>
                    <a:pt x="1162" y="4757"/>
                    <a:pt x="1141" y="4757"/>
                  </a:cubicBezTo>
                  <a:cubicBezTo>
                    <a:pt x="1048" y="4757"/>
                    <a:pt x="1068" y="4747"/>
                    <a:pt x="1068" y="4634"/>
                  </a:cubicBezTo>
                  <a:cubicBezTo>
                    <a:pt x="1053" y="4495"/>
                    <a:pt x="1038" y="4172"/>
                    <a:pt x="1038" y="3803"/>
                  </a:cubicBezTo>
                  <a:lnTo>
                    <a:pt x="1038" y="3418"/>
                  </a:lnTo>
                  <a:lnTo>
                    <a:pt x="1038" y="2587"/>
                  </a:lnTo>
                  <a:lnTo>
                    <a:pt x="1038" y="1817"/>
                  </a:lnTo>
                  <a:cubicBezTo>
                    <a:pt x="1038" y="1232"/>
                    <a:pt x="1038" y="771"/>
                    <a:pt x="1007" y="417"/>
                  </a:cubicBezTo>
                  <a:cubicBezTo>
                    <a:pt x="991" y="293"/>
                    <a:pt x="945" y="247"/>
                    <a:pt x="1176" y="247"/>
                  </a:cubicBezTo>
                  <a:lnTo>
                    <a:pt x="1530" y="247"/>
                  </a:lnTo>
                  <a:cubicBezTo>
                    <a:pt x="1669" y="216"/>
                    <a:pt x="1669" y="32"/>
                    <a:pt x="1530" y="16"/>
                  </a:cubicBezTo>
                  <a:lnTo>
                    <a:pt x="1130" y="16"/>
                  </a:lnTo>
                  <a:cubicBezTo>
                    <a:pt x="1010" y="5"/>
                    <a:pt x="892" y="0"/>
                    <a:pt x="7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5"/>
            <p:cNvSpPr/>
            <p:nvPr/>
          </p:nvSpPr>
          <p:spPr>
            <a:xfrm>
              <a:off x="7333066" y="3164191"/>
              <a:ext cx="59455" cy="149705"/>
            </a:xfrm>
            <a:custGeom>
              <a:avLst/>
              <a:gdLst/>
              <a:ahLst/>
              <a:cxnLst/>
              <a:rect l="l" t="t" r="r" b="b"/>
              <a:pathLst>
                <a:path w="2033" h="5119" extrusionOk="0">
                  <a:moveTo>
                    <a:pt x="1755" y="0"/>
                  </a:moveTo>
                  <a:cubicBezTo>
                    <a:pt x="1745" y="0"/>
                    <a:pt x="1735" y="2"/>
                    <a:pt x="1725" y="4"/>
                  </a:cubicBezTo>
                  <a:cubicBezTo>
                    <a:pt x="1648" y="4"/>
                    <a:pt x="1617" y="81"/>
                    <a:pt x="1632" y="143"/>
                  </a:cubicBezTo>
                  <a:cubicBezTo>
                    <a:pt x="1694" y="558"/>
                    <a:pt x="1709" y="989"/>
                    <a:pt x="1663" y="1420"/>
                  </a:cubicBezTo>
                  <a:cubicBezTo>
                    <a:pt x="1648" y="1789"/>
                    <a:pt x="1648" y="2190"/>
                    <a:pt x="1663" y="2574"/>
                  </a:cubicBezTo>
                  <a:cubicBezTo>
                    <a:pt x="1676" y="2855"/>
                    <a:pt x="1667" y="2953"/>
                    <a:pt x="1643" y="2953"/>
                  </a:cubicBezTo>
                  <a:cubicBezTo>
                    <a:pt x="1610" y="2953"/>
                    <a:pt x="1549" y="2771"/>
                    <a:pt x="1478" y="2621"/>
                  </a:cubicBezTo>
                  <a:lnTo>
                    <a:pt x="693" y="1097"/>
                  </a:lnTo>
                  <a:lnTo>
                    <a:pt x="555" y="866"/>
                  </a:lnTo>
                  <a:cubicBezTo>
                    <a:pt x="493" y="743"/>
                    <a:pt x="447" y="650"/>
                    <a:pt x="416" y="604"/>
                  </a:cubicBezTo>
                  <a:cubicBezTo>
                    <a:pt x="339" y="435"/>
                    <a:pt x="293" y="281"/>
                    <a:pt x="262" y="112"/>
                  </a:cubicBezTo>
                  <a:cubicBezTo>
                    <a:pt x="247" y="50"/>
                    <a:pt x="185" y="4"/>
                    <a:pt x="124" y="4"/>
                  </a:cubicBezTo>
                  <a:cubicBezTo>
                    <a:pt x="93" y="4"/>
                    <a:pt x="78" y="19"/>
                    <a:pt x="62" y="50"/>
                  </a:cubicBezTo>
                  <a:cubicBezTo>
                    <a:pt x="32" y="81"/>
                    <a:pt x="1" y="127"/>
                    <a:pt x="1" y="173"/>
                  </a:cubicBezTo>
                  <a:lnTo>
                    <a:pt x="1" y="220"/>
                  </a:lnTo>
                  <a:cubicBezTo>
                    <a:pt x="62" y="989"/>
                    <a:pt x="93" y="1759"/>
                    <a:pt x="62" y="2544"/>
                  </a:cubicBezTo>
                  <a:cubicBezTo>
                    <a:pt x="62" y="2651"/>
                    <a:pt x="78" y="3005"/>
                    <a:pt x="47" y="3575"/>
                  </a:cubicBezTo>
                  <a:cubicBezTo>
                    <a:pt x="16" y="4144"/>
                    <a:pt x="16" y="4575"/>
                    <a:pt x="16" y="4883"/>
                  </a:cubicBezTo>
                  <a:cubicBezTo>
                    <a:pt x="8" y="4945"/>
                    <a:pt x="74" y="4975"/>
                    <a:pt x="139" y="4975"/>
                  </a:cubicBezTo>
                  <a:cubicBezTo>
                    <a:pt x="205" y="4975"/>
                    <a:pt x="270" y="4945"/>
                    <a:pt x="262" y="4883"/>
                  </a:cubicBezTo>
                  <a:cubicBezTo>
                    <a:pt x="262" y="4575"/>
                    <a:pt x="262" y="4144"/>
                    <a:pt x="278" y="3575"/>
                  </a:cubicBezTo>
                  <a:cubicBezTo>
                    <a:pt x="309" y="2621"/>
                    <a:pt x="309" y="2020"/>
                    <a:pt x="309" y="1312"/>
                  </a:cubicBezTo>
                  <a:cubicBezTo>
                    <a:pt x="309" y="1141"/>
                    <a:pt x="331" y="1083"/>
                    <a:pt x="362" y="1083"/>
                  </a:cubicBezTo>
                  <a:cubicBezTo>
                    <a:pt x="403" y="1083"/>
                    <a:pt x="458" y="1187"/>
                    <a:pt x="493" y="1266"/>
                  </a:cubicBezTo>
                  <a:lnTo>
                    <a:pt x="478" y="1220"/>
                  </a:lnTo>
                  <a:lnTo>
                    <a:pt x="1648" y="3513"/>
                  </a:lnTo>
                  <a:cubicBezTo>
                    <a:pt x="1678" y="3575"/>
                    <a:pt x="1709" y="3636"/>
                    <a:pt x="1709" y="3698"/>
                  </a:cubicBezTo>
                  <a:cubicBezTo>
                    <a:pt x="1740" y="4190"/>
                    <a:pt x="1755" y="4637"/>
                    <a:pt x="1802" y="5022"/>
                  </a:cubicBezTo>
                  <a:cubicBezTo>
                    <a:pt x="1816" y="5087"/>
                    <a:pt x="1868" y="5118"/>
                    <a:pt x="1920" y="5118"/>
                  </a:cubicBezTo>
                  <a:cubicBezTo>
                    <a:pt x="1977" y="5118"/>
                    <a:pt x="2032" y="5079"/>
                    <a:pt x="2032" y="5006"/>
                  </a:cubicBezTo>
                  <a:cubicBezTo>
                    <a:pt x="2002" y="4621"/>
                    <a:pt x="1971" y="4206"/>
                    <a:pt x="1955" y="3744"/>
                  </a:cubicBezTo>
                  <a:cubicBezTo>
                    <a:pt x="1925" y="3175"/>
                    <a:pt x="1909" y="2682"/>
                    <a:pt x="1894" y="2036"/>
                  </a:cubicBezTo>
                  <a:cubicBezTo>
                    <a:pt x="1894" y="1897"/>
                    <a:pt x="1909" y="1697"/>
                    <a:pt x="1909" y="1435"/>
                  </a:cubicBezTo>
                  <a:cubicBezTo>
                    <a:pt x="1940" y="989"/>
                    <a:pt x="1925" y="543"/>
                    <a:pt x="1863" y="96"/>
                  </a:cubicBezTo>
                  <a:cubicBezTo>
                    <a:pt x="1850" y="32"/>
                    <a:pt x="1805" y="0"/>
                    <a:pt x="17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5"/>
            <p:cNvSpPr/>
            <p:nvPr/>
          </p:nvSpPr>
          <p:spPr>
            <a:xfrm>
              <a:off x="7399686" y="3166150"/>
              <a:ext cx="50448" cy="149383"/>
            </a:xfrm>
            <a:custGeom>
              <a:avLst/>
              <a:gdLst/>
              <a:ahLst/>
              <a:cxnLst/>
              <a:rect l="l" t="t" r="r" b="b"/>
              <a:pathLst>
                <a:path w="1725" h="5108" extrusionOk="0">
                  <a:moveTo>
                    <a:pt x="1109" y="0"/>
                  </a:moveTo>
                  <a:cubicBezTo>
                    <a:pt x="801" y="0"/>
                    <a:pt x="469" y="330"/>
                    <a:pt x="278" y="968"/>
                  </a:cubicBezTo>
                  <a:cubicBezTo>
                    <a:pt x="47" y="1892"/>
                    <a:pt x="1" y="2861"/>
                    <a:pt x="139" y="3816"/>
                  </a:cubicBezTo>
                  <a:cubicBezTo>
                    <a:pt x="255" y="4611"/>
                    <a:pt x="574" y="5107"/>
                    <a:pt x="944" y="5107"/>
                  </a:cubicBezTo>
                  <a:cubicBezTo>
                    <a:pt x="1018" y="5107"/>
                    <a:pt x="1094" y="5088"/>
                    <a:pt x="1170" y="5047"/>
                  </a:cubicBezTo>
                  <a:cubicBezTo>
                    <a:pt x="1509" y="4878"/>
                    <a:pt x="1724" y="4216"/>
                    <a:pt x="1724" y="3723"/>
                  </a:cubicBezTo>
                  <a:cubicBezTo>
                    <a:pt x="1724" y="3616"/>
                    <a:pt x="1709" y="3508"/>
                    <a:pt x="1678" y="3400"/>
                  </a:cubicBezTo>
                  <a:cubicBezTo>
                    <a:pt x="1601" y="3169"/>
                    <a:pt x="1478" y="3154"/>
                    <a:pt x="1186" y="3154"/>
                  </a:cubicBezTo>
                  <a:cubicBezTo>
                    <a:pt x="1140" y="3169"/>
                    <a:pt x="955" y="3185"/>
                    <a:pt x="909" y="3185"/>
                  </a:cubicBezTo>
                  <a:cubicBezTo>
                    <a:pt x="770" y="3200"/>
                    <a:pt x="770" y="3400"/>
                    <a:pt x="909" y="3415"/>
                  </a:cubicBezTo>
                  <a:cubicBezTo>
                    <a:pt x="955" y="3415"/>
                    <a:pt x="1001" y="3415"/>
                    <a:pt x="1047" y="3400"/>
                  </a:cubicBezTo>
                  <a:cubicBezTo>
                    <a:pt x="1140" y="3385"/>
                    <a:pt x="1232" y="3385"/>
                    <a:pt x="1293" y="3385"/>
                  </a:cubicBezTo>
                  <a:cubicBezTo>
                    <a:pt x="1355" y="3385"/>
                    <a:pt x="1432" y="3431"/>
                    <a:pt x="1447" y="3492"/>
                  </a:cubicBezTo>
                  <a:cubicBezTo>
                    <a:pt x="1463" y="3569"/>
                    <a:pt x="1478" y="3646"/>
                    <a:pt x="1478" y="3723"/>
                  </a:cubicBezTo>
                  <a:cubicBezTo>
                    <a:pt x="1478" y="3954"/>
                    <a:pt x="1432" y="4185"/>
                    <a:pt x="1355" y="4400"/>
                  </a:cubicBezTo>
                  <a:cubicBezTo>
                    <a:pt x="1251" y="4685"/>
                    <a:pt x="1123" y="4853"/>
                    <a:pt x="968" y="4853"/>
                  </a:cubicBezTo>
                  <a:cubicBezTo>
                    <a:pt x="872" y="4853"/>
                    <a:pt x="765" y="4788"/>
                    <a:pt x="647" y="4647"/>
                  </a:cubicBezTo>
                  <a:cubicBezTo>
                    <a:pt x="401" y="4354"/>
                    <a:pt x="262" y="3385"/>
                    <a:pt x="308" y="2369"/>
                  </a:cubicBezTo>
                  <a:cubicBezTo>
                    <a:pt x="339" y="1322"/>
                    <a:pt x="585" y="460"/>
                    <a:pt x="939" y="291"/>
                  </a:cubicBezTo>
                  <a:cubicBezTo>
                    <a:pt x="993" y="263"/>
                    <a:pt x="1043" y="250"/>
                    <a:pt x="1091" y="250"/>
                  </a:cubicBezTo>
                  <a:cubicBezTo>
                    <a:pt x="1303" y="250"/>
                    <a:pt x="1447" y="507"/>
                    <a:pt x="1447" y="784"/>
                  </a:cubicBezTo>
                  <a:cubicBezTo>
                    <a:pt x="1447" y="845"/>
                    <a:pt x="1494" y="907"/>
                    <a:pt x="1555" y="907"/>
                  </a:cubicBezTo>
                  <a:cubicBezTo>
                    <a:pt x="1562" y="908"/>
                    <a:pt x="1568" y="909"/>
                    <a:pt x="1575" y="909"/>
                  </a:cubicBezTo>
                  <a:cubicBezTo>
                    <a:pt x="1629" y="909"/>
                    <a:pt x="1678" y="854"/>
                    <a:pt x="1678" y="799"/>
                  </a:cubicBezTo>
                  <a:cubicBezTo>
                    <a:pt x="1694" y="583"/>
                    <a:pt x="1632" y="368"/>
                    <a:pt x="1494" y="199"/>
                  </a:cubicBezTo>
                  <a:cubicBezTo>
                    <a:pt x="1380" y="66"/>
                    <a:pt x="1247"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5"/>
            <p:cNvSpPr/>
            <p:nvPr/>
          </p:nvSpPr>
          <p:spPr>
            <a:xfrm>
              <a:off x="7131860" y="2307283"/>
              <a:ext cx="124730" cy="124730"/>
            </a:xfrm>
            <a:custGeom>
              <a:avLst/>
              <a:gdLst/>
              <a:ahLst/>
              <a:cxnLst/>
              <a:rect l="l" t="t" r="r" b="b"/>
              <a:pathLst>
                <a:path w="4265" h="4265" extrusionOk="0">
                  <a:moveTo>
                    <a:pt x="2125" y="1"/>
                  </a:moveTo>
                  <a:cubicBezTo>
                    <a:pt x="955" y="1"/>
                    <a:pt x="1" y="955"/>
                    <a:pt x="1" y="2140"/>
                  </a:cubicBezTo>
                  <a:cubicBezTo>
                    <a:pt x="1" y="3310"/>
                    <a:pt x="955" y="4264"/>
                    <a:pt x="2125" y="4264"/>
                  </a:cubicBezTo>
                  <a:cubicBezTo>
                    <a:pt x="3310" y="4264"/>
                    <a:pt x="4264" y="3310"/>
                    <a:pt x="4264" y="2140"/>
                  </a:cubicBezTo>
                  <a:cubicBezTo>
                    <a:pt x="4264" y="955"/>
                    <a:pt x="3310" y="1"/>
                    <a:pt x="2125"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5"/>
            <p:cNvSpPr/>
            <p:nvPr/>
          </p:nvSpPr>
          <p:spPr>
            <a:xfrm>
              <a:off x="6802006" y="2987112"/>
              <a:ext cx="159590" cy="161286"/>
            </a:xfrm>
            <a:custGeom>
              <a:avLst/>
              <a:gdLst/>
              <a:ahLst/>
              <a:cxnLst/>
              <a:rect l="l" t="t" r="r" b="b"/>
              <a:pathLst>
                <a:path w="5457" h="5515" extrusionOk="0">
                  <a:moveTo>
                    <a:pt x="4187" y="1"/>
                  </a:moveTo>
                  <a:cubicBezTo>
                    <a:pt x="4091" y="1"/>
                    <a:pt x="3969" y="13"/>
                    <a:pt x="3815" y="41"/>
                  </a:cubicBezTo>
                  <a:cubicBezTo>
                    <a:pt x="2815" y="226"/>
                    <a:pt x="1676" y="995"/>
                    <a:pt x="1676" y="995"/>
                  </a:cubicBezTo>
                  <a:cubicBezTo>
                    <a:pt x="1" y="1936"/>
                    <a:pt x="893" y="5514"/>
                    <a:pt x="1902" y="5514"/>
                  </a:cubicBezTo>
                  <a:cubicBezTo>
                    <a:pt x="1949" y="5514"/>
                    <a:pt x="1997" y="5506"/>
                    <a:pt x="2045" y="5490"/>
                  </a:cubicBezTo>
                  <a:cubicBezTo>
                    <a:pt x="3123" y="5105"/>
                    <a:pt x="5031" y="3396"/>
                    <a:pt x="5385" y="2350"/>
                  </a:cubicBezTo>
                  <a:cubicBezTo>
                    <a:pt x="5456" y="2139"/>
                    <a:pt x="5391" y="2055"/>
                    <a:pt x="5242" y="2055"/>
                  </a:cubicBezTo>
                  <a:cubicBezTo>
                    <a:pt x="4647" y="2055"/>
                    <a:pt x="2723" y="3381"/>
                    <a:pt x="2723" y="3381"/>
                  </a:cubicBezTo>
                  <a:cubicBezTo>
                    <a:pt x="2723" y="3381"/>
                    <a:pt x="5401" y="1273"/>
                    <a:pt x="5324" y="872"/>
                  </a:cubicBezTo>
                  <a:cubicBezTo>
                    <a:pt x="5316" y="822"/>
                    <a:pt x="5265" y="800"/>
                    <a:pt x="5183" y="800"/>
                  </a:cubicBezTo>
                  <a:cubicBezTo>
                    <a:pt x="4641" y="800"/>
                    <a:pt x="2723" y="1765"/>
                    <a:pt x="2723" y="1765"/>
                  </a:cubicBezTo>
                  <a:cubicBezTo>
                    <a:pt x="2723" y="1765"/>
                    <a:pt x="5310" y="1"/>
                    <a:pt x="4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5"/>
            <p:cNvSpPr/>
            <p:nvPr/>
          </p:nvSpPr>
          <p:spPr>
            <a:xfrm>
              <a:off x="7079219" y="2706974"/>
              <a:ext cx="31087" cy="80599"/>
            </a:xfrm>
            <a:custGeom>
              <a:avLst/>
              <a:gdLst/>
              <a:ahLst/>
              <a:cxnLst/>
              <a:rect l="l" t="t" r="r" b="b"/>
              <a:pathLst>
                <a:path w="1063" h="2756" extrusionOk="0">
                  <a:moveTo>
                    <a:pt x="0" y="1"/>
                  </a:moveTo>
                  <a:cubicBezTo>
                    <a:pt x="0" y="1217"/>
                    <a:pt x="693" y="2694"/>
                    <a:pt x="724" y="2756"/>
                  </a:cubicBezTo>
                  <a:lnTo>
                    <a:pt x="1062" y="2587"/>
                  </a:lnTo>
                  <a:cubicBezTo>
                    <a:pt x="1062" y="2571"/>
                    <a:pt x="385" y="1124"/>
                    <a:pt x="385"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5"/>
            <p:cNvSpPr/>
            <p:nvPr/>
          </p:nvSpPr>
          <p:spPr>
            <a:xfrm>
              <a:off x="7055794" y="2570634"/>
              <a:ext cx="128766" cy="110283"/>
            </a:xfrm>
            <a:custGeom>
              <a:avLst/>
              <a:gdLst/>
              <a:ahLst/>
              <a:cxnLst/>
              <a:rect l="l" t="t" r="r" b="b"/>
              <a:pathLst>
                <a:path w="4403" h="3771" extrusionOk="0">
                  <a:moveTo>
                    <a:pt x="2525" y="384"/>
                  </a:moveTo>
                  <a:cubicBezTo>
                    <a:pt x="3341" y="384"/>
                    <a:pt x="4018" y="1061"/>
                    <a:pt x="4018" y="1893"/>
                  </a:cubicBezTo>
                  <a:cubicBezTo>
                    <a:pt x="4018" y="2791"/>
                    <a:pt x="3274" y="3391"/>
                    <a:pt x="2502" y="3391"/>
                  </a:cubicBezTo>
                  <a:cubicBezTo>
                    <a:pt x="2137" y="3391"/>
                    <a:pt x="1765" y="3256"/>
                    <a:pt x="1463" y="2955"/>
                  </a:cubicBezTo>
                  <a:cubicBezTo>
                    <a:pt x="509" y="2000"/>
                    <a:pt x="1186" y="400"/>
                    <a:pt x="2525" y="384"/>
                  </a:cubicBezTo>
                  <a:close/>
                  <a:moveTo>
                    <a:pt x="2500" y="1"/>
                  </a:moveTo>
                  <a:cubicBezTo>
                    <a:pt x="2038" y="1"/>
                    <a:pt x="1568" y="172"/>
                    <a:pt x="1186" y="554"/>
                  </a:cubicBezTo>
                  <a:cubicBezTo>
                    <a:pt x="1" y="1739"/>
                    <a:pt x="847" y="3770"/>
                    <a:pt x="2525" y="3770"/>
                  </a:cubicBezTo>
                  <a:cubicBezTo>
                    <a:pt x="3556" y="3770"/>
                    <a:pt x="4403" y="2924"/>
                    <a:pt x="4403" y="1893"/>
                  </a:cubicBezTo>
                  <a:cubicBezTo>
                    <a:pt x="4403" y="756"/>
                    <a:pt x="3470"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5"/>
            <p:cNvSpPr/>
            <p:nvPr/>
          </p:nvSpPr>
          <p:spPr>
            <a:xfrm>
              <a:off x="7190379" y="2570634"/>
              <a:ext cx="128766" cy="110283"/>
            </a:xfrm>
            <a:custGeom>
              <a:avLst/>
              <a:gdLst/>
              <a:ahLst/>
              <a:cxnLst/>
              <a:rect l="l" t="t" r="r" b="b"/>
              <a:pathLst>
                <a:path w="4403" h="3771" extrusionOk="0">
                  <a:moveTo>
                    <a:pt x="2525" y="384"/>
                  </a:moveTo>
                  <a:cubicBezTo>
                    <a:pt x="3341" y="384"/>
                    <a:pt x="4018" y="1061"/>
                    <a:pt x="4018" y="1893"/>
                  </a:cubicBezTo>
                  <a:cubicBezTo>
                    <a:pt x="4018" y="2791"/>
                    <a:pt x="3274" y="3391"/>
                    <a:pt x="2502" y="3391"/>
                  </a:cubicBezTo>
                  <a:cubicBezTo>
                    <a:pt x="2137" y="3391"/>
                    <a:pt x="1765" y="3256"/>
                    <a:pt x="1463" y="2955"/>
                  </a:cubicBezTo>
                  <a:cubicBezTo>
                    <a:pt x="524" y="2000"/>
                    <a:pt x="1186" y="400"/>
                    <a:pt x="2525" y="384"/>
                  </a:cubicBezTo>
                  <a:close/>
                  <a:moveTo>
                    <a:pt x="2500" y="1"/>
                  </a:moveTo>
                  <a:cubicBezTo>
                    <a:pt x="2038" y="1"/>
                    <a:pt x="1568" y="172"/>
                    <a:pt x="1186" y="554"/>
                  </a:cubicBezTo>
                  <a:cubicBezTo>
                    <a:pt x="1" y="1739"/>
                    <a:pt x="847" y="3770"/>
                    <a:pt x="2525" y="3770"/>
                  </a:cubicBezTo>
                  <a:cubicBezTo>
                    <a:pt x="3556" y="3770"/>
                    <a:pt x="4403" y="2924"/>
                    <a:pt x="4403" y="1893"/>
                  </a:cubicBezTo>
                  <a:cubicBezTo>
                    <a:pt x="4403" y="756"/>
                    <a:pt x="3470"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5"/>
            <p:cNvSpPr/>
            <p:nvPr/>
          </p:nvSpPr>
          <p:spPr>
            <a:xfrm>
              <a:off x="6645779" y="3020247"/>
              <a:ext cx="244400" cy="447858"/>
            </a:xfrm>
            <a:custGeom>
              <a:avLst/>
              <a:gdLst/>
              <a:ahLst/>
              <a:cxnLst/>
              <a:rect l="l" t="t" r="r" b="b"/>
              <a:pathLst>
                <a:path w="8357" h="15314" extrusionOk="0">
                  <a:moveTo>
                    <a:pt x="6864" y="1"/>
                  </a:moveTo>
                  <a:cubicBezTo>
                    <a:pt x="6864" y="1"/>
                    <a:pt x="1646" y="3695"/>
                    <a:pt x="646" y="9713"/>
                  </a:cubicBezTo>
                  <a:cubicBezTo>
                    <a:pt x="0" y="13612"/>
                    <a:pt x="1771" y="15314"/>
                    <a:pt x="3701" y="15314"/>
                  </a:cubicBezTo>
                  <a:cubicBezTo>
                    <a:pt x="5496" y="15314"/>
                    <a:pt x="7428" y="13842"/>
                    <a:pt x="7680" y="11298"/>
                  </a:cubicBezTo>
                  <a:cubicBezTo>
                    <a:pt x="8234" y="5834"/>
                    <a:pt x="7003" y="4403"/>
                    <a:pt x="7680" y="3602"/>
                  </a:cubicBezTo>
                  <a:cubicBezTo>
                    <a:pt x="8357" y="2818"/>
                    <a:pt x="6695" y="663"/>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5"/>
            <p:cNvSpPr/>
            <p:nvPr/>
          </p:nvSpPr>
          <p:spPr>
            <a:xfrm>
              <a:off x="7446478" y="2953539"/>
              <a:ext cx="159385" cy="160146"/>
            </a:xfrm>
            <a:custGeom>
              <a:avLst/>
              <a:gdLst/>
              <a:ahLst/>
              <a:cxnLst/>
              <a:rect l="l" t="t" r="r" b="b"/>
              <a:pathLst>
                <a:path w="5450" h="5476" extrusionOk="0">
                  <a:moveTo>
                    <a:pt x="1251" y="0"/>
                  </a:moveTo>
                  <a:cubicBezTo>
                    <a:pt x="81" y="0"/>
                    <a:pt x="2726" y="1759"/>
                    <a:pt x="2726" y="1759"/>
                  </a:cubicBezTo>
                  <a:cubicBezTo>
                    <a:pt x="2726" y="1759"/>
                    <a:pt x="808" y="823"/>
                    <a:pt x="255" y="823"/>
                  </a:cubicBezTo>
                  <a:cubicBezTo>
                    <a:pt x="170" y="823"/>
                    <a:pt x="117" y="845"/>
                    <a:pt x="109" y="897"/>
                  </a:cubicBezTo>
                  <a:cubicBezTo>
                    <a:pt x="47" y="1297"/>
                    <a:pt x="2741" y="3375"/>
                    <a:pt x="2741" y="3375"/>
                  </a:cubicBezTo>
                  <a:cubicBezTo>
                    <a:pt x="2741" y="3375"/>
                    <a:pt x="802" y="2082"/>
                    <a:pt x="213" y="2082"/>
                  </a:cubicBezTo>
                  <a:cubicBezTo>
                    <a:pt x="63" y="2082"/>
                    <a:pt x="0" y="2166"/>
                    <a:pt x="78" y="2374"/>
                  </a:cubicBezTo>
                  <a:cubicBezTo>
                    <a:pt x="448" y="3421"/>
                    <a:pt x="2372" y="5099"/>
                    <a:pt x="3449" y="5453"/>
                  </a:cubicBezTo>
                  <a:cubicBezTo>
                    <a:pt x="3496" y="5468"/>
                    <a:pt x="3542" y="5475"/>
                    <a:pt x="3589" y="5475"/>
                  </a:cubicBezTo>
                  <a:cubicBezTo>
                    <a:pt x="4608" y="5475"/>
                    <a:pt x="5450" y="1886"/>
                    <a:pt x="3757" y="958"/>
                  </a:cubicBezTo>
                  <a:cubicBezTo>
                    <a:pt x="3757" y="958"/>
                    <a:pt x="2602" y="189"/>
                    <a:pt x="1602" y="35"/>
                  </a:cubicBezTo>
                  <a:cubicBezTo>
                    <a:pt x="1459" y="11"/>
                    <a:pt x="1343" y="0"/>
                    <a:pt x="1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5"/>
            <p:cNvSpPr/>
            <p:nvPr/>
          </p:nvSpPr>
          <p:spPr>
            <a:xfrm>
              <a:off x="7518508" y="2985591"/>
              <a:ext cx="249167" cy="446483"/>
            </a:xfrm>
            <a:custGeom>
              <a:avLst/>
              <a:gdLst/>
              <a:ahLst/>
              <a:cxnLst/>
              <a:rect l="l" t="t" r="r" b="b"/>
              <a:pathLst>
                <a:path w="8520" h="15267" extrusionOk="0">
                  <a:moveTo>
                    <a:pt x="1463" y="1"/>
                  </a:moveTo>
                  <a:lnTo>
                    <a:pt x="1463" y="1"/>
                  </a:lnTo>
                  <a:cubicBezTo>
                    <a:pt x="1632" y="647"/>
                    <a:pt x="1" y="2833"/>
                    <a:pt x="693" y="3618"/>
                  </a:cubicBezTo>
                  <a:cubicBezTo>
                    <a:pt x="1371" y="4403"/>
                    <a:pt x="170" y="5849"/>
                    <a:pt x="801" y="11313"/>
                  </a:cubicBezTo>
                  <a:cubicBezTo>
                    <a:pt x="1088" y="13827"/>
                    <a:pt x="3010" y="15267"/>
                    <a:pt x="4792" y="15267"/>
                  </a:cubicBezTo>
                  <a:cubicBezTo>
                    <a:pt x="6740" y="15267"/>
                    <a:pt x="8520" y="13544"/>
                    <a:pt x="7804" y="9620"/>
                  </a:cubicBezTo>
                  <a:cubicBezTo>
                    <a:pt x="6727" y="3633"/>
                    <a:pt x="1463" y="1"/>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5"/>
            <p:cNvSpPr/>
            <p:nvPr/>
          </p:nvSpPr>
          <p:spPr>
            <a:xfrm>
              <a:off x="7530996" y="3814249"/>
              <a:ext cx="145084" cy="139791"/>
            </a:xfrm>
            <a:custGeom>
              <a:avLst/>
              <a:gdLst/>
              <a:ahLst/>
              <a:cxnLst/>
              <a:rect l="l" t="t" r="r" b="b"/>
              <a:pathLst>
                <a:path w="4961" h="4780" extrusionOk="0">
                  <a:moveTo>
                    <a:pt x="2237" y="1"/>
                  </a:moveTo>
                  <a:lnTo>
                    <a:pt x="2237" y="1"/>
                  </a:lnTo>
                  <a:cubicBezTo>
                    <a:pt x="2237" y="1"/>
                    <a:pt x="2498" y="324"/>
                    <a:pt x="1605" y="955"/>
                  </a:cubicBezTo>
                  <a:cubicBezTo>
                    <a:pt x="1605" y="955"/>
                    <a:pt x="143" y="2294"/>
                    <a:pt x="36" y="3217"/>
                  </a:cubicBezTo>
                  <a:cubicBezTo>
                    <a:pt x="0" y="3548"/>
                    <a:pt x="2820" y="4780"/>
                    <a:pt x="4168" y="4780"/>
                  </a:cubicBezTo>
                  <a:cubicBezTo>
                    <a:pt x="4574" y="4780"/>
                    <a:pt x="4847" y="4668"/>
                    <a:pt x="4868" y="4387"/>
                  </a:cubicBezTo>
                  <a:cubicBezTo>
                    <a:pt x="4961" y="3171"/>
                    <a:pt x="3499" y="170"/>
                    <a:pt x="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5"/>
            <p:cNvSpPr/>
            <p:nvPr/>
          </p:nvSpPr>
          <p:spPr>
            <a:xfrm>
              <a:off x="7308763" y="2695744"/>
              <a:ext cx="28836" cy="70246"/>
            </a:xfrm>
            <a:custGeom>
              <a:avLst/>
              <a:gdLst/>
              <a:ahLst/>
              <a:cxnLst/>
              <a:rect l="l" t="t" r="r" b="b"/>
              <a:pathLst>
                <a:path w="986" h="2402" extrusionOk="0">
                  <a:moveTo>
                    <a:pt x="893" y="0"/>
                  </a:moveTo>
                  <a:lnTo>
                    <a:pt x="509" y="31"/>
                  </a:lnTo>
                  <a:cubicBezTo>
                    <a:pt x="585" y="924"/>
                    <a:pt x="1" y="2216"/>
                    <a:pt x="1" y="2232"/>
                  </a:cubicBezTo>
                  <a:lnTo>
                    <a:pt x="355" y="2401"/>
                  </a:lnTo>
                  <a:cubicBezTo>
                    <a:pt x="385" y="2340"/>
                    <a:pt x="986" y="985"/>
                    <a:pt x="893"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5"/>
            <p:cNvSpPr/>
            <p:nvPr/>
          </p:nvSpPr>
          <p:spPr>
            <a:xfrm>
              <a:off x="7054449" y="2600318"/>
              <a:ext cx="28397" cy="24332"/>
            </a:xfrm>
            <a:custGeom>
              <a:avLst/>
              <a:gdLst/>
              <a:ahLst/>
              <a:cxnLst/>
              <a:rect l="l" t="t" r="r" b="b"/>
              <a:pathLst>
                <a:path w="971" h="832" extrusionOk="0">
                  <a:moveTo>
                    <a:pt x="216" y="0"/>
                  </a:moveTo>
                  <a:lnTo>
                    <a:pt x="1" y="308"/>
                  </a:lnTo>
                  <a:lnTo>
                    <a:pt x="755" y="831"/>
                  </a:lnTo>
                  <a:lnTo>
                    <a:pt x="970" y="508"/>
                  </a:lnTo>
                  <a:lnTo>
                    <a:pt x="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5"/>
            <p:cNvSpPr/>
            <p:nvPr/>
          </p:nvSpPr>
          <p:spPr>
            <a:xfrm>
              <a:off x="7178243" y="2614268"/>
              <a:ext cx="36936" cy="11289"/>
            </a:xfrm>
            <a:custGeom>
              <a:avLst/>
              <a:gdLst/>
              <a:ahLst/>
              <a:cxnLst/>
              <a:rect l="l" t="t" r="r" b="b"/>
              <a:pathLst>
                <a:path w="1263" h="386" extrusionOk="0">
                  <a:moveTo>
                    <a:pt x="0" y="0"/>
                  </a:moveTo>
                  <a:lnTo>
                    <a:pt x="0" y="385"/>
                  </a:lnTo>
                  <a:lnTo>
                    <a:pt x="1262" y="385"/>
                  </a:lnTo>
                  <a:lnTo>
                    <a:pt x="1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5"/>
            <p:cNvSpPr/>
            <p:nvPr/>
          </p:nvSpPr>
          <p:spPr>
            <a:xfrm>
              <a:off x="7309670" y="2604354"/>
              <a:ext cx="26584" cy="25238"/>
            </a:xfrm>
            <a:custGeom>
              <a:avLst/>
              <a:gdLst/>
              <a:ahLst/>
              <a:cxnLst/>
              <a:rect l="l" t="t" r="r" b="b"/>
              <a:pathLst>
                <a:path w="909" h="863" extrusionOk="0">
                  <a:moveTo>
                    <a:pt x="662" y="1"/>
                  </a:moveTo>
                  <a:lnTo>
                    <a:pt x="0" y="570"/>
                  </a:lnTo>
                  <a:lnTo>
                    <a:pt x="247" y="863"/>
                  </a:lnTo>
                  <a:lnTo>
                    <a:pt x="908" y="293"/>
                  </a:lnTo>
                  <a:lnTo>
                    <a:pt x="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5"/>
            <p:cNvSpPr/>
            <p:nvPr/>
          </p:nvSpPr>
          <p:spPr>
            <a:xfrm>
              <a:off x="7175991" y="2698844"/>
              <a:ext cx="55829" cy="14915"/>
            </a:xfrm>
            <a:custGeom>
              <a:avLst/>
              <a:gdLst/>
              <a:ahLst/>
              <a:cxnLst/>
              <a:rect l="l" t="t" r="r" b="b"/>
              <a:pathLst>
                <a:path w="1909" h="510" extrusionOk="0">
                  <a:moveTo>
                    <a:pt x="1100" y="1"/>
                  </a:moveTo>
                  <a:cubicBezTo>
                    <a:pt x="585" y="1"/>
                    <a:pt x="79" y="121"/>
                    <a:pt x="0" y="140"/>
                  </a:cubicBezTo>
                  <a:lnTo>
                    <a:pt x="93" y="510"/>
                  </a:lnTo>
                  <a:cubicBezTo>
                    <a:pt x="284" y="462"/>
                    <a:pt x="714" y="384"/>
                    <a:pt x="1108" y="384"/>
                  </a:cubicBezTo>
                  <a:cubicBezTo>
                    <a:pt x="1347" y="384"/>
                    <a:pt x="1573" y="413"/>
                    <a:pt x="1724" y="494"/>
                  </a:cubicBezTo>
                  <a:lnTo>
                    <a:pt x="1909" y="156"/>
                  </a:lnTo>
                  <a:cubicBezTo>
                    <a:pt x="1686" y="39"/>
                    <a:pt x="1392"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5"/>
            <p:cNvSpPr/>
            <p:nvPr/>
          </p:nvSpPr>
          <p:spPr>
            <a:xfrm>
              <a:off x="6775832" y="3785296"/>
              <a:ext cx="291251" cy="163158"/>
            </a:xfrm>
            <a:custGeom>
              <a:avLst/>
              <a:gdLst/>
              <a:ahLst/>
              <a:cxnLst/>
              <a:rect l="l" t="t" r="r" b="b"/>
              <a:pathLst>
                <a:path w="9959" h="5579" extrusionOk="0">
                  <a:moveTo>
                    <a:pt x="6639" y="1"/>
                  </a:moveTo>
                  <a:cubicBezTo>
                    <a:pt x="6466" y="1"/>
                    <a:pt x="6285" y="12"/>
                    <a:pt x="6095" y="36"/>
                  </a:cubicBezTo>
                  <a:cubicBezTo>
                    <a:pt x="2971" y="436"/>
                    <a:pt x="1" y="4099"/>
                    <a:pt x="432" y="5315"/>
                  </a:cubicBezTo>
                  <a:cubicBezTo>
                    <a:pt x="496" y="5500"/>
                    <a:pt x="704" y="5579"/>
                    <a:pt x="1018" y="5579"/>
                  </a:cubicBezTo>
                  <a:cubicBezTo>
                    <a:pt x="2799" y="5579"/>
                    <a:pt x="8009" y="3031"/>
                    <a:pt x="9959" y="2730"/>
                  </a:cubicBezTo>
                  <a:cubicBezTo>
                    <a:pt x="9959" y="2730"/>
                    <a:pt x="9307" y="1"/>
                    <a:pt x="6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5"/>
            <p:cNvSpPr/>
            <p:nvPr/>
          </p:nvSpPr>
          <p:spPr>
            <a:xfrm>
              <a:off x="6725940" y="3766433"/>
              <a:ext cx="245716" cy="204481"/>
            </a:xfrm>
            <a:custGeom>
              <a:avLst/>
              <a:gdLst/>
              <a:ahLst/>
              <a:cxnLst/>
              <a:rect l="l" t="t" r="r" b="b"/>
              <a:pathLst>
                <a:path w="8402" h="6992" extrusionOk="0">
                  <a:moveTo>
                    <a:pt x="6749" y="0"/>
                  </a:moveTo>
                  <a:cubicBezTo>
                    <a:pt x="4998" y="0"/>
                    <a:pt x="3674" y="2120"/>
                    <a:pt x="1660" y="3667"/>
                  </a:cubicBezTo>
                  <a:cubicBezTo>
                    <a:pt x="0" y="4930"/>
                    <a:pt x="381" y="6991"/>
                    <a:pt x="1729" y="6991"/>
                  </a:cubicBezTo>
                  <a:cubicBezTo>
                    <a:pt x="1843" y="6991"/>
                    <a:pt x="1964" y="6977"/>
                    <a:pt x="2091" y="6945"/>
                  </a:cubicBezTo>
                  <a:cubicBezTo>
                    <a:pt x="3954" y="6484"/>
                    <a:pt x="5385" y="5622"/>
                    <a:pt x="5123" y="5299"/>
                  </a:cubicBezTo>
                  <a:cubicBezTo>
                    <a:pt x="5123" y="5299"/>
                    <a:pt x="4631" y="4098"/>
                    <a:pt x="4554" y="3329"/>
                  </a:cubicBezTo>
                  <a:cubicBezTo>
                    <a:pt x="4462" y="2544"/>
                    <a:pt x="8402" y="651"/>
                    <a:pt x="8402" y="651"/>
                  </a:cubicBezTo>
                  <a:cubicBezTo>
                    <a:pt x="8140" y="204"/>
                    <a:pt x="7786" y="50"/>
                    <a:pt x="6878" y="4"/>
                  </a:cubicBezTo>
                  <a:cubicBezTo>
                    <a:pt x="6835" y="2"/>
                    <a:pt x="6792" y="0"/>
                    <a:pt x="6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5"/>
            <p:cNvSpPr/>
            <p:nvPr/>
          </p:nvSpPr>
          <p:spPr>
            <a:xfrm>
              <a:off x="6635865" y="2770611"/>
              <a:ext cx="123004" cy="209716"/>
            </a:xfrm>
            <a:custGeom>
              <a:avLst/>
              <a:gdLst/>
              <a:ahLst/>
              <a:cxnLst/>
              <a:rect l="l" t="t" r="r" b="b"/>
              <a:pathLst>
                <a:path w="4206" h="7171" extrusionOk="0">
                  <a:moveTo>
                    <a:pt x="2043" y="0"/>
                  </a:moveTo>
                  <a:cubicBezTo>
                    <a:pt x="2011" y="0"/>
                    <a:pt x="1972" y="32"/>
                    <a:pt x="1924" y="103"/>
                  </a:cubicBezTo>
                  <a:cubicBezTo>
                    <a:pt x="1924" y="103"/>
                    <a:pt x="0" y="4566"/>
                    <a:pt x="446" y="4597"/>
                  </a:cubicBezTo>
                  <a:cubicBezTo>
                    <a:pt x="502" y="4602"/>
                    <a:pt x="562" y="4604"/>
                    <a:pt x="625" y="4604"/>
                  </a:cubicBezTo>
                  <a:cubicBezTo>
                    <a:pt x="1094" y="4604"/>
                    <a:pt x="1723" y="4480"/>
                    <a:pt x="2098" y="4480"/>
                  </a:cubicBezTo>
                  <a:cubicBezTo>
                    <a:pt x="2280" y="4480"/>
                    <a:pt x="2403" y="4509"/>
                    <a:pt x="2416" y="4597"/>
                  </a:cubicBezTo>
                  <a:cubicBezTo>
                    <a:pt x="2463" y="4889"/>
                    <a:pt x="2278" y="7044"/>
                    <a:pt x="2370" y="7167"/>
                  </a:cubicBezTo>
                  <a:cubicBezTo>
                    <a:pt x="2372" y="7169"/>
                    <a:pt x="2374" y="7170"/>
                    <a:pt x="2376" y="7170"/>
                  </a:cubicBezTo>
                  <a:cubicBezTo>
                    <a:pt x="2518" y="7170"/>
                    <a:pt x="4206" y="3471"/>
                    <a:pt x="3494" y="3319"/>
                  </a:cubicBezTo>
                  <a:cubicBezTo>
                    <a:pt x="2986" y="3212"/>
                    <a:pt x="2447" y="3166"/>
                    <a:pt x="1924" y="3150"/>
                  </a:cubicBezTo>
                  <a:cubicBezTo>
                    <a:pt x="1924" y="3150"/>
                    <a:pt x="2356" y="0"/>
                    <a:pt x="2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5"/>
            <p:cNvSpPr/>
            <p:nvPr/>
          </p:nvSpPr>
          <p:spPr>
            <a:xfrm>
              <a:off x="6762116" y="2595756"/>
              <a:ext cx="106452" cy="196380"/>
            </a:xfrm>
            <a:custGeom>
              <a:avLst/>
              <a:gdLst/>
              <a:ahLst/>
              <a:cxnLst/>
              <a:rect l="l" t="t" r="r" b="b"/>
              <a:pathLst>
                <a:path w="3640" h="6715" extrusionOk="0">
                  <a:moveTo>
                    <a:pt x="521" y="1"/>
                  </a:moveTo>
                  <a:cubicBezTo>
                    <a:pt x="484" y="1"/>
                    <a:pt x="451" y="44"/>
                    <a:pt x="423" y="141"/>
                  </a:cubicBezTo>
                  <a:cubicBezTo>
                    <a:pt x="423" y="141"/>
                    <a:pt x="1" y="4883"/>
                    <a:pt x="411" y="4883"/>
                  </a:cubicBezTo>
                  <a:cubicBezTo>
                    <a:pt x="415" y="4883"/>
                    <a:pt x="419" y="4882"/>
                    <a:pt x="423" y="4881"/>
                  </a:cubicBezTo>
                  <a:cubicBezTo>
                    <a:pt x="995" y="4751"/>
                    <a:pt x="1842" y="4204"/>
                    <a:pt x="2175" y="4204"/>
                  </a:cubicBezTo>
                  <a:cubicBezTo>
                    <a:pt x="2236" y="4204"/>
                    <a:pt x="2280" y="4223"/>
                    <a:pt x="2301" y="4266"/>
                  </a:cubicBezTo>
                  <a:cubicBezTo>
                    <a:pt x="2440" y="4527"/>
                    <a:pt x="2932" y="6620"/>
                    <a:pt x="3071" y="6713"/>
                  </a:cubicBezTo>
                  <a:cubicBezTo>
                    <a:pt x="3072" y="6714"/>
                    <a:pt x="3074" y="6714"/>
                    <a:pt x="3075" y="6714"/>
                  </a:cubicBezTo>
                  <a:cubicBezTo>
                    <a:pt x="3218" y="6714"/>
                    <a:pt x="3640" y="2695"/>
                    <a:pt x="2952" y="2695"/>
                  </a:cubicBezTo>
                  <a:cubicBezTo>
                    <a:pt x="2945" y="2695"/>
                    <a:pt x="2939" y="2695"/>
                    <a:pt x="2932" y="2696"/>
                  </a:cubicBezTo>
                  <a:cubicBezTo>
                    <a:pt x="2409" y="2757"/>
                    <a:pt x="1901" y="2865"/>
                    <a:pt x="1393" y="3034"/>
                  </a:cubicBezTo>
                  <a:cubicBezTo>
                    <a:pt x="1393" y="3034"/>
                    <a:pt x="828"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5"/>
            <p:cNvSpPr/>
            <p:nvPr/>
          </p:nvSpPr>
          <p:spPr>
            <a:xfrm>
              <a:off x="7624229" y="2771518"/>
              <a:ext cx="126134" cy="209277"/>
            </a:xfrm>
            <a:custGeom>
              <a:avLst/>
              <a:gdLst/>
              <a:ahLst/>
              <a:cxnLst/>
              <a:rect l="l" t="t" r="r" b="b"/>
              <a:pathLst>
                <a:path w="4313" h="7156" extrusionOk="0">
                  <a:moveTo>
                    <a:pt x="1650" y="1"/>
                  </a:moveTo>
                  <a:cubicBezTo>
                    <a:pt x="1331" y="1"/>
                    <a:pt x="2219" y="3104"/>
                    <a:pt x="2219" y="3104"/>
                  </a:cubicBezTo>
                  <a:cubicBezTo>
                    <a:pt x="1696" y="3196"/>
                    <a:pt x="1172" y="3319"/>
                    <a:pt x="680" y="3489"/>
                  </a:cubicBezTo>
                  <a:cubicBezTo>
                    <a:pt x="1" y="3745"/>
                    <a:pt x="2194" y="7156"/>
                    <a:pt x="2336" y="7156"/>
                  </a:cubicBezTo>
                  <a:cubicBezTo>
                    <a:pt x="2339" y="7156"/>
                    <a:pt x="2341" y="7154"/>
                    <a:pt x="2342" y="7152"/>
                  </a:cubicBezTo>
                  <a:cubicBezTo>
                    <a:pt x="2419" y="7013"/>
                    <a:pt x="1942" y="4905"/>
                    <a:pt x="1927" y="4612"/>
                  </a:cubicBezTo>
                  <a:cubicBezTo>
                    <a:pt x="1927" y="4320"/>
                    <a:pt x="3219" y="4489"/>
                    <a:pt x="3881" y="4335"/>
                  </a:cubicBezTo>
                  <a:cubicBezTo>
                    <a:pt x="4312" y="4227"/>
                    <a:pt x="1773" y="87"/>
                    <a:pt x="1773" y="87"/>
                  </a:cubicBezTo>
                  <a:cubicBezTo>
                    <a:pt x="1720" y="28"/>
                    <a:pt x="1680" y="1"/>
                    <a:pt x="1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5"/>
            <p:cNvSpPr/>
            <p:nvPr/>
          </p:nvSpPr>
          <p:spPr>
            <a:xfrm>
              <a:off x="7458527" y="2540366"/>
              <a:ext cx="123472" cy="210155"/>
            </a:xfrm>
            <a:custGeom>
              <a:avLst/>
              <a:gdLst/>
              <a:ahLst/>
              <a:cxnLst/>
              <a:rect l="l" t="t" r="r" b="b"/>
              <a:pathLst>
                <a:path w="4222" h="7186" extrusionOk="0">
                  <a:moveTo>
                    <a:pt x="1908" y="0"/>
                  </a:moveTo>
                  <a:cubicBezTo>
                    <a:pt x="1763" y="0"/>
                    <a:pt x="1" y="3669"/>
                    <a:pt x="697" y="3836"/>
                  </a:cubicBezTo>
                  <a:cubicBezTo>
                    <a:pt x="1221" y="3943"/>
                    <a:pt x="1744" y="4020"/>
                    <a:pt x="2283" y="4036"/>
                  </a:cubicBezTo>
                  <a:cubicBezTo>
                    <a:pt x="2283" y="4036"/>
                    <a:pt x="1787" y="7186"/>
                    <a:pt x="2100" y="7186"/>
                  </a:cubicBezTo>
                  <a:cubicBezTo>
                    <a:pt x="2132" y="7186"/>
                    <a:pt x="2172" y="7154"/>
                    <a:pt x="2221" y="7083"/>
                  </a:cubicBezTo>
                  <a:cubicBezTo>
                    <a:pt x="2221" y="7083"/>
                    <a:pt x="4222" y="2651"/>
                    <a:pt x="3791" y="2620"/>
                  </a:cubicBezTo>
                  <a:cubicBezTo>
                    <a:pt x="3713" y="2611"/>
                    <a:pt x="3629" y="2608"/>
                    <a:pt x="3540" y="2608"/>
                  </a:cubicBezTo>
                  <a:cubicBezTo>
                    <a:pt x="3094" y="2608"/>
                    <a:pt x="2538" y="2698"/>
                    <a:pt x="2181" y="2698"/>
                  </a:cubicBezTo>
                  <a:cubicBezTo>
                    <a:pt x="1976" y="2698"/>
                    <a:pt x="1836" y="2668"/>
                    <a:pt x="1821" y="2574"/>
                  </a:cubicBezTo>
                  <a:cubicBezTo>
                    <a:pt x="1775" y="2281"/>
                    <a:pt x="2006" y="142"/>
                    <a:pt x="1913" y="3"/>
                  </a:cubicBezTo>
                  <a:cubicBezTo>
                    <a:pt x="1912" y="1"/>
                    <a:pt x="1910" y="0"/>
                    <a:pt x="1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E4D4CAC-3584-49E8-87E3-90E02E6E354C}"/>
              </a:ext>
            </a:extLst>
          </p:cNvPr>
          <p:cNvSpPr txBox="1"/>
          <p:nvPr/>
        </p:nvSpPr>
        <p:spPr>
          <a:xfrm>
            <a:off x="1431561" y="1679553"/>
            <a:ext cx="5811248" cy="2123658"/>
          </a:xfrm>
          <a:prstGeom prst="rect">
            <a:avLst/>
          </a:prstGeom>
          <a:noFill/>
        </p:spPr>
        <p:txBody>
          <a:bodyPr wrap="square" rtlCol="0">
            <a:spAutoFit/>
          </a:bodyPr>
          <a:lstStyle/>
          <a:p>
            <a:pPr algn="ctr"/>
            <a:r>
              <a:rPr lang="en-US" sz="2400" b="1" dirty="0">
                <a:latin typeface="Neucha" panose="020B0604020202020204" charset="0"/>
              </a:rPr>
              <a:t>It is brave to ask for help. </a:t>
            </a:r>
          </a:p>
          <a:p>
            <a:endParaRPr lang="en-US" sz="1800" dirty="0">
              <a:latin typeface="Neucha" panose="020B0604020202020204" charset="0"/>
            </a:endParaRPr>
          </a:p>
          <a:p>
            <a:r>
              <a:rPr lang="en-US" sz="1800" dirty="0">
                <a:latin typeface="Neucha" panose="020B0604020202020204" charset="0"/>
              </a:rPr>
              <a:t>For those of us without access to adequate healthcare or other constraints, please contact:</a:t>
            </a:r>
          </a:p>
          <a:p>
            <a:pPr marL="342900" indent="-342900">
              <a:buAutoNum type="arabicPeriod"/>
            </a:pPr>
            <a:r>
              <a:rPr lang="en-US" sz="1800" dirty="0">
                <a:latin typeface="Neucha" panose="020B0604020202020204" charset="0"/>
              </a:rPr>
              <a:t>National Alliance for Mental Health helpline: 1-800-622- HELP</a:t>
            </a:r>
          </a:p>
          <a:p>
            <a:pPr marL="342900" indent="-342900">
              <a:buAutoNum type="arabicPeriod"/>
            </a:pPr>
            <a:r>
              <a:rPr lang="en-US" sz="1800" dirty="0">
                <a:latin typeface="Neucha" panose="020B0604020202020204" charset="0"/>
              </a:rPr>
              <a:t>SAMSHA’s National Helpline: 1-800-950-NAMI</a:t>
            </a:r>
          </a:p>
          <a:p>
            <a:pPr marL="342900" indent="-342900">
              <a:buAutoNum type="arabicPeriod"/>
            </a:pPr>
            <a:r>
              <a:rPr lang="en-US" sz="1800" dirty="0">
                <a:latin typeface="Neucha" panose="020B0604020202020204" charset="0"/>
              </a:rPr>
              <a:t>Mental Health America: 1-800-273-TALK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532"/>
        <p:cNvGrpSpPr/>
        <p:nvPr/>
      </p:nvGrpSpPr>
      <p:grpSpPr>
        <a:xfrm>
          <a:off x="0" y="0"/>
          <a:ext cx="0" cy="0"/>
          <a:chOff x="0" y="0"/>
          <a:chExt cx="0" cy="0"/>
        </a:xfrm>
      </p:grpSpPr>
      <p:sp>
        <p:nvSpPr>
          <p:cNvPr id="554" name="Google Shape;554;p38"/>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graphicFrame>
        <p:nvGraphicFramePr>
          <p:cNvPr id="2" name="Diagram 1">
            <a:extLst>
              <a:ext uri="{FF2B5EF4-FFF2-40B4-BE49-F238E27FC236}">
                <a16:creationId xmlns:a16="http://schemas.microsoft.com/office/drawing/2014/main" id="{5AEACBD5-43DF-48D6-BA37-97D2D7227B14}"/>
              </a:ext>
            </a:extLst>
          </p:cNvPr>
          <p:cNvGraphicFramePr/>
          <p:nvPr>
            <p:extLst>
              <p:ext uri="{D42A27DB-BD31-4B8C-83A1-F6EECF244321}">
                <p14:modId xmlns:p14="http://schemas.microsoft.com/office/powerpoint/2010/main" val="2299577137"/>
              </p:ext>
            </p:extLst>
          </p:nvPr>
        </p:nvGraphicFramePr>
        <p:xfrm>
          <a:off x="228601" y="157164"/>
          <a:ext cx="8601074" cy="4805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Sources</a:t>
            </a:r>
            <a:endParaRPr/>
          </a:p>
        </p:txBody>
      </p:sp>
      <p:sp>
        <p:nvSpPr>
          <p:cNvPr id="560" name="Google Shape;560;p39"/>
          <p:cNvSpPr txBox="1">
            <a:spLocks noGrp="1"/>
          </p:cNvSpPr>
          <p:nvPr>
            <p:ph type="body" idx="1"/>
          </p:nvPr>
        </p:nvSpPr>
        <p:spPr>
          <a:xfrm>
            <a:off x="713400" y="1072375"/>
            <a:ext cx="7717200" cy="37251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Font typeface="Neucha"/>
              <a:buChar char="●"/>
            </a:pPr>
            <a:r>
              <a:rPr lang="en" sz="2400">
                <a:latin typeface="Neucha"/>
                <a:ea typeface="Neucha"/>
                <a:cs typeface="Neucha"/>
                <a:sym typeface="Neucha"/>
              </a:rPr>
              <a:t>Mental Health Data (2011-2018)- Centre for Disease Control</a:t>
            </a:r>
            <a:endParaRPr sz="2400">
              <a:latin typeface="Neucha"/>
              <a:ea typeface="Neucha"/>
              <a:cs typeface="Neucha"/>
              <a:sym typeface="Neucha"/>
            </a:endParaRPr>
          </a:p>
          <a:p>
            <a:pPr marL="457200" lvl="0" indent="-381000" algn="l" rtl="0">
              <a:lnSpc>
                <a:spcPct val="150000"/>
              </a:lnSpc>
              <a:spcBef>
                <a:spcPts val="0"/>
              </a:spcBef>
              <a:spcAft>
                <a:spcPts val="0"/>
              </a:spcAft>
              <a:buSzPts val="2400"/>
              <a:buFont typeface="Neucha"/>
              <a:buChar char="●"/>
            </a:pPr>
            <a:r>
              <a:rPr lang="en" sz="2400">
                <a:latin typeface="Neucha"/>
                <a:ea typeface="Neucha"/>
                <a:cs typeface="Neucha"/>
                <a:sym typeface="Neucha"/>
              </a:rPr>
              <a:t>Well Being Index (2015-2018) - Gallup</a:t>
            </a:r>
            <a:endParaRPr sz="2400">
              <a:latin typeface="Neucha"/>
              <a:ea typeface="Neucha"/>
              <a:cs typeface="Neucha"/>
              <a:sym typeface="Neucha"/>
            </a:endParaRPr>
          </a:p>
          <a:p>
            <a:pPr marL="457200" lvl="0" indent="-381000" algn="l" rtl="0">
              <a:lnSpc>
                <a:spcPct val="150000"/>
              </a:lnSpc>
              <a:spcBef>
                <a:spcPts val="0"/>
              </a:spcBef>
              <a:spcAft>
                <a:spcPts val="0"/>
              </a:spcAft>
              <a:buSzPts val="2400"/>
              <a:buFont typeface="Neucha"/>
              <a:buChar char="●"/>
            </a:pPr>
            <a:r>
              <a:rPr lang="en" sz="2400">
                <a:latin typeface="Neucha"/>
                <a:ea typeface="Neucha"/>
                <a:cs typeface="Neucha"/>
                <a:sym typeface="Neucha"/>
              </a:rPr>
              <a:t>Mental Health Care Ranking (2015-2018) - Mental Health America</a:t>
            </a:r>
            <a:endParaRPr sz="2400">
              <a:latin typeface="Neucha"/>
              <a:ea typeface="Neucha"/>
              <a:cs typeface="Neucha"/>
              <a:sym typeface="Neuch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564"/>
        <p:cNvGrpSpPr/>
        <p:nvPr/>
      </p:nvGrpSpPr>
      <p:grpSpPr>
        <a:xfrm>
          <a:off x="0" y="0"/>
          <a:ext cx="0" cy="0"/>
          <a:chOff x="0" y="0"/>
          <a:chExt cx="0" cy="0"/>
        </a:xfrm>
      </p:grpSpPr>
      <p:sp>
        <p:nvSpPr>
          <p:cNvPr id="565" name="Google Shape;565;p40"/>
          <p:cNvSpPr txBox="1">
            <a:spLocks noGrp="1"/>
          </p:cNvSpPr>
          <p:nvPr>
            <p:ph type="title"/>
          </p:nvPr>
        </p:nvSpPr>
        <p:spPr>
          <a:xfrm>
            <a:off x="1237150" y="3343775"/>
            <a:ext cx="3964500"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a:p>
            <a:pPr marL="0" lvl="0" indent="0" algn="l" rtl="0">
              <a:spcBef>
                <a:spcPts val="0"/>
              </a:spcBef>
              <a:spcAft>
                <a:spcPts val="0"/>
              </a:spcAft>
              <a:buNone/>
            </a:pPr>
            <a:r>
              <a:rPr lang="en"/>
              <a:t>AND </a:t>
            </a:r>
            <a:endParaRPr/>
          </a:p>
          <a:p>
            <a:pPr marL="0" lvl="0" indent="0" algn="l" rtl="0">
              <a:spcBef>
                <a:spcPts val="0"/>
              </a:spcBef>
              <a:spcAft>
                <a:spcPts val="0"/>
              </a:spcAft>
              <a:buNone/>
            </a:pPr>
            <a:r>
              <a:rPr lang="en"/>
              <a:t>FINDINGS</a:t>
            </a:r>
            <a:endParaRPr/>
          </a:p>
        </p:txBody>
      </p:sp>
      <p:sp>
        <p:nvSpPr>
          <p:cNvPr id="566" name="Google Shape;566;p40"/>
          <p:cNvSpPr txBox="1">
            <a:spLocks noGrp="1"/>
          </p:cNvSpPr>
          <p:nvPr>
            <p:ph type="title" idx="2"/>
          </p:nvPr>
        </p:nvSpPr>
        <p:spPr>
          <a:xfrm>
            <a:off x="1284025" y="1443088"/>
            <a:ext cx="1889100" cy="10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567" name="Google Shape;567;p40"/>
          <p:cNvGrpSpPr/>
          <p:nvPr/>
        </p:nvGrpSpPr>
        <p:grpSpPr>
          <a:xfrm>
            <a:off x="4656775" y="283250"/>
            <a:ext cx="5419882" cy="4860125"/>
            <a:chOff x="4656775" y="283250"/>
            <a:chExt cx="5419882" cy="4860125"/>
          </a:xfrm>
        </p:grpSpPr>
        <p:sp>
          <p:nvSpPr>
            <p:cNvPr id="568" name="Google Shape;568;p40"/>
            <p:cNvSpPr/>
            <p:nvPr/>
          </p:nvSpPr>
          <p:spPr>
            <a:xfrm>
              <a:off x="4656775" y="283250"/>
              <a:ext cx="5419882" cy="470868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40"/>
            <p:cNvGrpSpPr/>
            <p:nvPr/>
          </p:nvGrpSpPr>
          <p:grpSpPr>
            <a:xfrm>
              <a:off x="4866907" y="1342173"/>
              <a:ext cx="3849614" cy="3801202"/>
              <a:chOff x="1333425" y="353341"/>
              <a:chExt cx="4746750" cy="4687634"/>
            </a:xfrm>
          </p:grpSpPr>
          <p:sp>
            <p:nvSpPr>
              <p:cNvPr id="570" name="Google Shape;570;p40"/>
              <p:cNvSpPr/>
              <p:nvPr/>
            </p:nvSpPr>
            <p:spPr>
              <a:xfrm>
                <a:off x="2284950" y="1999775"/>
                <a:ext cx="535325" cy="1007900"/>
              </a:xfrm>
              <a:custGeom>
                <a:avLst/>
                <a:gdLst/>
                <a:ahLst/>
                <a:cxnLst/>
                <a:rect l="l" t="t" r="r" b="b"/>
                <a:pathLst>
                  <a:path w="21413" h="40316" extrusionOk="0">
                    <a:moveTo>
                      <a:pt x="5323" y="0"/>
                    </a:moveTo>
                    <a:cubicBezTo>
                      <a:pt x="2284" y="0"/>
                      <a:pt x="1" y="7947"/>
                      <a:pt x="5576" y="23160"/>
                    </a:cubicBezTo>
                    <a:cubicBezTo>
                      <a:pt x="7055" y="27810"/>
                      <a:pt x="9275" y="32143"/>
                      <a:pt x="12022" y="36158"/>
                    </a:cubicBezTo>
                    <a:cubicBezTo>
                      <a:pt x="14253" y="39133"/>
                      <a:pt x="16012" y="40316"/>
                      <a:pt x="17322" y="40316"/>
                    </a:cubicBezTo>
                    <a:cubicBezTo>
                      <a:pt x="21413" y="40316"/>
                      <a:pt x="21147" y="28804"/>
                      <a:pt x="17306" y="24323"/>
                    </a:cubicBezTo>
                    <a:cubicBezTo>
                      <a:pt x="12233" y="18405"/>
                      <a:pt x="8535" y="1603"/>
                      <a:pt x="6421" y="335"/>
                    </a:cubicBezTo>
                    <a:cubicBezTo>
                      <a:pt x="6053" y="111"/>
                      <a:pt x="5682" y="0"/>
                      <a:pt x="5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1333425" y="1985275"/>
                <a:ext cx="2277125" cy="3055700"/>
              </a:xfrm>
              <a:custGeom>
                <a:avLst/>
                <a:gdLst/>
                <a:ahLst/>
                <a:cxnLst/>
                <a:rect l="l" t="t" r="r" b="b"/>
                <a:pathLst>
                  <a:path w="91085" h="122228" extrusionOk="0">
                    <a:moveTo>
                      <a:pt x="9033" y="0"/>
                    </a:moveTo>
                    <a:cubicBezTo>
                      <a:pt x="4916" y="0"/>
                      <a:pt x="1" y="11698"/>
                      <a:pt x="9822" y="32089"/>
                    </a:cubicBezTo>
                    <a:cubicBezTo>
                      <a:pt x="18698" y="50264"/>
                      <a:pt x="40890" y="54491"/>
                      <a:pt x="45856" y="66961"/>
                    </a:cubicBezTo>
                    <a:cubicBezTo>
                      <a:pt x="50717" y="79430"/>
                      <a:pt x="43637" y="122228"/>
                      <a:pt x="43637" y="122228"/>
                    </a:cubicBezTo>
                    <a:lnTo>
                      <a:pt x="91084" y="122228"/>
                    </a:lnTo>
                    <a:cubicBezTo>
                      <a:pt x="91084" y="122228"/>
                      <a:pt x="88125" y="61994"/>
                      <a:pt x="77030" y="45298"/>
                    </a:cubicBezTo>
                    <a:cubicBezTo>
                      <a:pt x="65934" y="28601"/>
                      <a:pt x="53253" y="21733"/>
                      <a:pt x="50189" y="14758"/>
                    </a:cubicBezTo>
                    <a:cubicBezTo>
                      <a:pt x="49520" y="13237"/>
                      <a:pt x="48656" y="12550"/>
                      <a:pt x="47826" y="12550"/>
                    </a:cubicBezTo>
                    <a:cubicBezTo>
                      <a:pt x="44854" y="12550"/>
                      <a:pt x="42336" y="21371"/>
                      <a:pt x="50928" y="32194"/>
                    </a:cubicBezTo>
                    <a:cubicBezTo>
                      <a:pt x="50928" y="32194"/>
                      <a:pt x="48354" y="37197"/>
                      <a:pt x="42374" y="37197"/>
                    </a:cubicBezTo>
                    <a:cubicBezTo>
                      <a:pt x="36989" y="37197"/>
                      <a:pt x="28841" y="33140"/>
                      <a:pt x="17324" y="17717"/>
                    </a:cubicBezTo>
                    <a:cubicBezTo>
                      <a:pt x="17324" y="17717"/>
                      <a:pt x="11935" y="1866"/>
                      <a:pt x="10561" y="598"/>
                    </a:cubicBezTo>
                    <a:cubicBezTo>
                      <a:pt x="10088" y="197"/>
                      <a:pt x="9567"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2472400" y="2368725"/>
                <a:ext cx="142175" cy="182375"/>
              </a:xfrm>
              <a:custGeom>
                <a:avLst/>
                <a:gdLst/>
                <a:ahLst/>
                <a:cxnLst/>
                <a:rect l="l" t="t" r="r" b="b"/>
                <a:pathLst>
                  <a:path w="5687" h="7295" extrusionOk="0">
                    <a:moveTo>
                      <a:pt x="3286" y="0"/>
                    </a:moveTo>
                    <a:cubicBezTo>
                      <a:pt x="2725" y="0"/>
                      <a:pt x="4304" y="6187"/>
                      <a:pt x="2898" y="6187"/>
                    </a:cubicBezTo>
                    <a:cubicBezTo>
                      <a:pt x="2877" y="6187"/>
                      <a:pt x="2856" y="6186"/>
                      <a:pt x="2833" y="6183"/>
                    </a:cubicBezTo>
                    <a:cubicBezTo>
                      <a:pt x="1311" y="5993"/>
                      <a:pt x="560" y="1350"/>
                      <a:pt x="271" y="1350"/>
                    </a:cubicBezTo>
                    <a:cubicBezTo>
                      <a:pt x="239" y="1350"/>
                      <a:pt x="213" y="1407"/>
                      <a:pt x="192" y="1534"/>
                    </a:cubicBezTo>
                    <a:cubicBezTo>
                      <a:pt x="0" y="2682"/>
                      <a:pt x="1195" y="7295"/>
                      <a:pt x="2991" y="7295"/>
                    </a:cubicBezTo>
                    <a:cubicBezTo>
                      <a:pt x="3179" y="7295"/>
                      <a:pt x="3373" y="7244"/>
                      <a:pt x="3573" y="7134"/>
                    </a:cubicBezTo>
                    <a:cubicBezTo>
                      <a:pt x="5686" y="5866"/>
                      <a:pt x="3573" y="266"/>
                      <a:pt x="3573" y="266"/>
                    </a:cubicBezTo>
                    <a:cubicBezTo>
                      <a:pt x="3444" y="83"/>
                      <a:pt x="335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431750" y="2182025"/>
                <a:ext cx="165725" cy="216550"/>
              </a:xfrm>
              <a:custGeom>
                <a:avLst/>
                <a:gdLst/>
                <a:ahLst/>
                <a:cxnLst/>
                <a:rect l="l" t="t" r="r" b="b"/>
                <a:pathLst>
                  <a:path w="6629" h="8662" extrusionOk="0">
                    <a:moveTo>
                      <a:pt x="3961" y="0"/>
                    </a:moveTo>
                    <a:cubicBezTo>
                      <a:pt x="3317" y="0"/>
                      <a:pt x="5083" y="7319"/>
                      <a:pt x="3448" y="7319"/>
                    </a:cubicBezTo>
                    <a:cubicBezTo>
                      <a:pt x="3417" y="7319"/>
                      <a:pt x="3386" y="7316"/>
                      <a:pt x="3353" y="7311"/>
                    </a:cubicBezTo>
                    <a:cubicBezTo>
                      <a:pt x="1457" y="7027"/>
                      <a:pt x="752" y="1473"/>
                      <a:pt x="398" y="1473"/>
                    </a:cubicBezTo>
                    <a:cubicBezTo>
                      <a:pt x="357" y="1473"/>
                      <a:pt x="321" y="1547"/>
                      <a:pt x="288" y="1710"/>
                    </a:cubicBezTo>
                    <a:cubicBezTo>
                      <a:pt x="1" y="3147"/>
                      <a:pt x="1275" y="8661"/>
                      <a:pt x="3404" y="8661"/>
                    </a:cubicBezTo>
                    <a:cubicBezTo>
                      <a:pt x="3625" y="8661"/>
                      <a:pt x="3854" y="8602"/>
                      <a:pt x="4092" y="8473"/>
                    </a:cubicBezTo>
                    <a:cubicBezTo>
                      <a:pt x="6628" y="6994"/>
                      <a:pt x="4304" y="337"/>
                      <a:pt x="4304" y="337"/>
                    </a:cubicBezTo>
                    <a:cubicBezTo>
                      <a:pt x="4149" y="104"/>
                      <a:pt x="4038" y="0"/>
                      <a:pt x="3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2720225" y="2742950"/>
                <a:ext cx="127675" cy="115000"/>
              </a:xfrm>
              <a:custGeom>
                <a:avLst/>
                <a:gdLst/>
                <a:ahLst/>
                <a:cxnLst/>
                <a:rect l="l" t="t" r="r" b="b"/>
                <a:pathLst>
                  <a:path w="5107" h="4600" extrusionOk="0">
                    <a:moveTo>
                      <a:pt x="4864" y="1"/>
                    </a:moveTo>
                    <a:cubicBezTo>
                      <a:pt x="4462" y="1"/>
                      <a:pt x="3425" y="683"/>
                      <a:pt x="2008" y="1887"/>
                    </a:cubicBezTo>
                    <a:cubicBezTo>
                      <a:pt x="0" y="3789"/>
                      <a:pt x="212" y="4423"/>
                      <a:pt x="212" y="4423"/>
                    </a:cubicBezTo>
                    <a:cubicBezTo>
                      <a:pt x="188" y="4545"/>
                      <a:pt x="226" y="4599"/>
                      <a:pt x="313" y="4599"/>
                    </a:cubicBezTo>
                    <a:cubicBezTo>
                      <a:pt x="989" y="4599"/>
                      <a:pt x="4593" y="1356"/>
                      <a:pt x="4967" y="514"/>
                    </a:cubicBezTo>
                    <a:cubicBezTo>
                      <a:pt x="5106" y="165"/>
                      <a:pt x="5062" y="1"/>
                      <a:pt x="4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2750525" y="2784950"/>
                <a:ext cx="134150" cy="118825"/>
              </a:xfrm>
              <a:custGeom>
                <a:avLst/>
                <a:gdLst/>
                <a:ahLst/>
                <a:cxnLst/>
                <a:rect l="l" t="t" r="r" b="b"/>
                <a:pathLst>
                  <a:path w="5366" h="4753" extrusionOk="0">
                    <a:moveTo>
                      <a:pt x="4866" y="1"/>
                    </a:moveTo>
                    <a:cubicBezTo>
                      <a:pt x="3995" y="1"/>
                      <a:pt x="162" y="4012"/>
                      <a:pt x="162" y="4012"/>
                    </a:cubicBezTo>
                    <a:cubicBezTo>
                      <a:pt x="1" y="4536"/>
                      <a:pt x="94" y="4753"/>
                      <a:pt x="347" y="4753"/>
                    </a:cubicBezTo>
                    <a:cubicBezTo>
                      <a:pt x="1419" y="4753"/>
                      <a:pt x="5365" y="871"/>
                      <a:pt x="5023" y="102"/>
                    </a:cubicBezTo>
                    <a:cubicBezTo>
                      <a:pt x="4997" y="33"/>
                      <a:pt x="4943" y="1"/>
                      <a:pt x="4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2802800" y="2820725"/>
                <a:ext cx="125750" cy="117875"/>
              </a:xfrm>
              <a:custGeom>
                <a:avLst/>
                <a:gdLst/>
                <a:ahLst/>
                <a:cxnLst/>
                <a:rect l="l" t="t" r="r" b="b"/>
                <a:pathLst>
                  <a:path w="5030" h="4715" extrusionOk="0">
                    <a:moveTo>
                      <a:pt x="3981" y="1"/>
                    </a:moveTo>
                    <a:cubicBezTo>
                      <a:pt x="3208" y="1"/>
                      <a:pt x="290" y="3954"/>
                      <a:pt x="290" y="3954"/>
                    </a:cubicBezTo>
                    <a:cubicBezTo>
                      <a:pt x="0" y="4493"/>
                      <a:pt x="15" y="4715"/>
                      <a:pt x="217" y="4715"/>
                    </a:cubicBezTo>
                    <a:cubicBezTo>
                      <a:pt x="1045" y="4715"/>
                      <a:pt x="5029" y="979"/>
                      <a:pt x="4095" y="44"/>
                    </a:cubicBezTo>
                    <a:cubicBezTo>
                      <a:pt x="4065" y="15"/>
                      <a:pt x="402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1671425" y="2844625"/>
                <a:ext cx="127625" cy="116350"/>
              </a:xfrm>
              <a:custGeom>
                <a:avLst/>
                <a:gdLst/>
                <a:ahLst/>
                <a:cxnLst/>
                <a:rect l="l" t="t" r="r" b="b"/>
                <a:pathLst>
                  <a:path w="5105" h="4654" extrusionOk="0">
                    <a:moveTo>
                      <a:pt x="4876" y="0"/>
                    </a:moveTo>
                    <a:cubicBezTo>
                      <a:pt x="4487" y="0"/>
                      <a:pt x="3469" y="658"/>
                      <a:pt x="2114" y="1942"/>
                    </a:cubicBezTo>
                    <a:cubicBezTo>
                      <a:pt x="0" y="3844"/>
                      <a:pt x="212" y="4478"/>
                      <a:pt x="212" y="4478"/>
                    </a:cubicBezTo>
                    <a:cubicBezTo>
                      <a:pt x="187" y="4599"/>
                      <a:pt x="226" y="4653"/>
                      <a:pt x="313" y="4653"/>
                    </a:cubicBezTo>
                    <a:cubicBezTo>
                      <a:pt x="987" y="4653"/>
                      <a:pt x="4593" y="1398"/>
                      <a:pt x="4967" y="462"/>
                    </a:cubicBezTo>
                    <a:cubicBezTo>
                      <a:pt x="5104" y="153"/>
                      <a:pt x="5063" y="0"/>
                      <a:pt x="4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722800" y="2895300"/>
                <a:ext cx="134675" cy="117050"/>
              </a:xfrm>
              <a:custGeom>
                <a:avLst/>
                <a:gdLst/>
                <a:ahLst/>
                <a:cxnLst/>
                <a:rect l="l" t="t" r="r" b="b"/>
                <a:pathLst>
                  <a:path w="5387" h="4682" extrusionOk="0">
                    <a:moveTo>
                      <a:pt x="4944" y="0"/>
                    </a:moveTo>
                    <a:cubicBezTo>
                      <a:pt x="4007" y="0"/>
                      <a:pt x="164" y="3930"/>
                      <a:pt x="164" y="3930"/>
                    </a:cubicBezTo>
                    <a:cubicBezTo>
                      <a:pt x="1" y="4463"/>
                      <a:pt x="99" y="4682"/>
                      <a:pt x="361" y="4682"/>
                    </a:cubicBezTo>
                    <a:cubicBezTo>
                      <a:pt x="1452" y="4682"/>
                      <a:pt x="5387" y="893"/>
                      <a:pt x="5131" y="126"/>
                    </a:cubicBezTo>
                    <a:cubicBezTo>
                      <a:pt x="5102" y="39"/>
                      <a:pt x="5038" y="0"/>
                      <a:pt x="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806500" y="2945350"/>
                <a:ext cx="110000" cy="131875"/>
              </a:xfrm>
              <a:custGeom>
                <a:avLst/>
                <a:gdLst/>
                <a:ahLst/>
                <a:cxnLst/>
                <a:rect l="l" t="t" r="r" b="b"/>
                <a:pathLst>
                  <a:path w="4400" h="5275" extrusionOk="0">
                    <a:moveTo>
                      <a:pt x="3291" y="0"/>
                    </a:moveTo>
                    <a:cubicBezTo>
                      <a:pt x="2624" y="0"/>
                      <a:pt x="198" y="4464"/>
                      <a:pt x="198" y="4464"/>
                    </a:cubicBezTo>
                    <a:cubicBezTo>
                      <a:pt x="0" y="5037"/>
                      <a:pt x="32" y="5274"/>
                      <a:pt x="205" y="5274"/>
                    </a:cubicBezTo>
                    <a:cubicBezTo>
                      <a:pt x="960" y="5274"/>
                      <a:pt x="4399" y="799"/>
                      <a:pt x="3368" y="26"/>
                    </a:cubicBezTo>
                    <a:cubicBezTo>
                      <a:pt x="3346" y="8"/>
                      <a:pt x="3320"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603550" y="1785000"/>
                <a:ext cx="1186500" cy="1284000"/>
              </a:xfrm>
              <a:custGeom>
                <a:avLst/>
                <a:gdLst/>
                <a:ahLst/>
                <a:cxnLst/>
                <a:rect l="l" t="t" r="r" b="b"/>
                <a:pathLst>
                  <a:path w="47460" h="51360" extrusionOk="0">
                    <a:moveTo>
                      <a:pt x="20819" y="1"/>
                    </a:moveTo>
                    <a:cubicBezTo>
                      <a:pt x="13039" y="1"/>
                      <a:pt x="16143" y="19034"/>
                      <a:pt x="20046" y="28687"/>
                    </a:cubicBezTo>
                    <a:cubicBezTo>
                      <a:pt x="20859" y="30704"/>
                      <a:pt x="21637" y="32403"/>
                      <a:pt x="22372" y="33834"/>
                    </a:cubicBezTo>
                    <a:lnTo>
                      <a:pt x="22372" y="33834"/>
                    </a:lnTo>
                    <a:cubicBezTo>
                      <a:pt x="19950" y="30723"/>
                      <a:pt x="17446" y="26992"/>
                      <a:pt x="15924" y="23298"/>
                    </a:cubicBezTo>
                    <a:cubicBezTo>
                      <a:pt x="12543" y="14844"/>
                      <a:pt x="11803" y="3220"/>
                      <a:pt x="10324" y="3008"/>
                    </a:cubicBezTo>
                    <a:cubicBezTo>
                      <a:pt x="10165" y="2987"/>
                      <a:pt x="10007" y="2977"/>
                      <a:pt x="9851" y="2977"/>
                    </a:cubicBezTo>
                    <a:cubicBezTo>
                      <a:pt x="3780" y="2977"/>
                      <a:pt x="0" y="18741"/>
                      <a:pt x="9478" y="30589"/>
                    </a:cubicBezTo>
                    <a:cubicBezTo>
                      <a:pt x="9478" y="30589"/>
                      <a:pt x="18461" y="47180"/>
                      <a:pt x="42343" y="51301"/>
                    </a:cubicBezTo>
                    <a:cubicBezTo>
                      <a:pt x="42581" y="51341"/>
                      <a:pt x="42797" y="51360"/>
                      <a:pt x="42992" y="51360"/>
                    </a:cubicBezTo>
                    <a:cubicBezTo>
                      <a:pt x="47460" y="51360"/>
                      <a:pt x="40828" y="41319"/>
                      <a:pt x="40018" y="40205"/>
                    </a:cubicBezTo>
                    <a:cubicBezTo>
                      <a:pt x="38010" y="38092"/>
                      <a:pt x="36319" y="35661"/>
                      <a:pt x="34840" y="33020"/>
                    </a:cubicBezTo>
                    <a:cubicBezTo>
                      <a:pt x="22053" y="11885"/>
                      <a:pt x="24273" y="472"/>
                      <a:pt x="21525" y="50"/>
                    </a:cubicBezTo>
                    <a:cubicBezTo>
                      <a:pt x="21280" y="17"/>
                      <a:pt x="21045" y="1"/>
                      <a:pt x="20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4591000" y="1999775"/>
                <a:ext cx="532950" cy="1007900"/>
              </a:xfrm>
              <a:custGeom>
                <a:avLst/>
                <a:gdLst/>
                <a:ahLst/>
                <a:cxnLst/>
                <a:rect l="l" t="t" r="r" b="b"/>
                <a:pathLst>
                  <a:path w="21318" h="40316" extrusionOk="0">
                    <a:moveTo>
                      <a:pt x="16087" y="0"/>
                    </a:moveTo>
                    <a:cubicBezTo>
                      <a:pt x="15729" y="0"/>
                      <a:pt x="15360" y="111"/>
                      <a:pt x="14991" y="335"/>
                    </a:cubicBezTo>
                    <a:cubicBezTo>
                      <a:pt x="12772" y="1603"/>
                      <a:pt x="9074" y="18405"/>
                      <a:pt x="4107" y="24323"/>
                    </a:cubicBezTo>
                    <a:cubicBezTo>
                      <a:pt x="266" y="28804"/>
                      <a:pt x="0" y="40316"/>
                      <a:pt x="4090" y="40316"/>
                    </a:cubicBezTo>
                    <a:cubicBezTo>
                      <a:pt x="5401" y="40316"/>
                      <a:pt x="7159" y="39133"/>
                      <a:pt x="9391" y="36158"/>
                    </a:cubicBezTo>
                    <a:cubicBezTo>
                      <a:pt x="12033" y="32143"/>
                      <a:pt x="14252" y="27810"/>
                      <a:pt x="15837" y="23160"/>
                    </a:cubicBezTo>
                    <a:cubicBezTo>
                      <a:pt x="21317" y="7947"/>
                      <a:pt x="19109"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3800725" y="1985275"/>
                <a:ext cx="2279450" cy="3055700"/>
              </a:xfrm>
              <a:custGeom>
                <a:avLst/>
                <a:gdLst/>
                <a:ahLst/>
                <a:cxnLst/>
                <a:rect l="l" t="t" r="r" b="b"/>
                <a:pathLst>
                  <a:path w="91178" h="122228" extrusionOk="0">
                    <a:moveTo>
                      <a:pt x="82056" y="0"/>
                    </a:moveTo>
                    <a:cubicBezTo>
                      <a:pt x="81519" y="0"/>
                      <a:pt x="80997" y="197"/>
                      <a:pt x="80523" y="598"/>
                    </a:cubicBezTo>
                    <a:cubicBezTo>
                      <a:pt x="79150" y="1866"/>
                      <a:pt x="73760" y="17717"/>
                      <a:pt x="73760" y="17717"/>
                    </a:cubicBezTo>
                    <a:cubicBezTo>
                      <a:pt x="62244" y="33140"/>
                      <a:pt x="54120" y="37197"/>
                      <a:pt x="48759" y="37197"/>
                    </a:cubicBezTo>
                    <a:cubicBezTo>
                      <a:pt x="42807" y="37197"/>
                      <a:pt x="40262" y="32194"/>
                      <a:pt x="40262" y="32194"/>
                    </a:cubicBezTo>
                    <a:cubicBezTo>
                      <a:pt x="48772" y="21371"/>
                      <a:pt x="46300" y="12550"/>
                      <a:pt x="43302" y="12550"/>
                    </a:cubicBezTo>
                    <a:cubicBezTo>
                      <a:pt x="42465" y="12550"/>
                      <a:pt x="41588" y="13237"/>
                      <a:pt x="40896" y="14758"/>
                    </a:cubicBezTo>
                    <a:cubicBezTo>
                      <a:pt x="37832" y="21733"/>
                      <a:pt x="25151" y="28601"/>
                      <a:pt x="14055" y="45298"/>
                    </a:cubicBezTo>
                    <a:cubicBezTo>
                      <a:pt x="2959" y="61994"/>
                      <a:pt x="1" y="122228"/>
                      <a:pt x="1" y="122228"/>
                    </a:cubicBezTo>
                    <a:lnTo>
                      <a:pt x="47342" y="122228"/>
                    </a:lnTo>
                    <a:cubicBezTo>
                      <a:pt x="47342" y="122228"/>
                      <a:pt x="40368" y="79430"/>
                      <a:pt x="45229" y="66961"/>
                    </a:cubicBezTo>
                    <a:cubicBezTo>
                      <a:pt x="50195" y="54491"/>
                      <a:pt x="72492" y="50264"/>
                      <a:pt x="81263" y="32089"/>
                    </a:cubicBezTo>
                    <a:cubicBezTo>
                      <a:pt x="91178" y="11698"/>
                      <a:pt x="86190" y="0"/>
                      <a:pt x="8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4796700" y="2368725"/>
                <a:ext cx="141925" cy="182375"/>
              </a:xfrm>
              <a:custGeom>
                <a:avLst/>
                <a:gdLst/>
                <a:ahLst/>
                <a:cxnLst/>
                <a:rect l="l" t="t" r="r" b="b"/>
                <a:pathLst>
                  <a:path w="5677" h="7295" extrusionOk="0">
                    <a:moveTo>
                      <a:pt x="2321" y="0"/>
                    </a:moveTo>
                    <a:cubicBezTo>
                      <a:pt x="2250" y="0"/>
                      <a:pt x="2148" y="83"/>
                      <a:pt x="2008" y="266"/>
                    </a:cubicBezTo>
                    <a:cubicBezTo>
                      <a:pt x="2008" y="266"/>
                      <a:pt x="0" y="5866"/>
                      <a:pt x="2008" y="7134"/>
                    </a:cubicBezTo>
                    <a:cubicBezTo>
                      <a:pt x="2208" y="7244"/>
                      <a:pt x="2403" y="7295"/>
                      <a:pt x="2593" y="7295"/>
                    </a:cubicBezTo>
                    <a:cubicBezTo>
                      <a:pt x="4405" y="7295"/>
                      <a:pt x="5677" y="2682"/>
                      <a:pt x="5390" y="1534"/>
                    </a:cubicBezTo>
                    <a:cubicBezTo>
                      <a:pt x="5369" y="1407"/>
                      <a:pt x="5343" y="1350"/>
                      <a:pt x="5313" y="1350"/>
                    </a:cubicBezTo>
                    <a:cubicBezTo>
                      <a:pt x="5040" y="1350"/>
                      <a:pt x="4365" y="5993"/>
                      <a:pt x="2748" y="6183"/>
                    </a:cubicBezTo>
                    <a:cubicBezTo>
                      <a:pt x="2726" y="6186"/>
                      <a:pt x="2704" y="6187"/>
                      <a:pt x="2683" y="6187"/>
                    </a:cubicBezTo>
                    <a:cubicBezTo>
                      <a:pt x="1279" y="6187"/>
                      <a:pt x="2940"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5813800" y="2182025"/>
                <a:ext cx="165725" cy="216550"/>
              </a:xfrm>
              <a:custGeom>
                <a:avLst/>
                <a:gdLst/>
                <a:ahLst/>
                <a:cxnLst/>
                <a:rect l="l" t="t" r="r" b="b"/>
                <a:pathLst>
                  <a:path w="6629" h="8662" extrusionOk="0">
                    <a:moveTo>
                      <a:pt x="2562" y="0"/>
                    </a:moveTo>
                    <a:cubicBezTo>
                      <a:pt x="2485" y="0"/>
                      <a:pt x="2374" y="104"/>
                      <a:pt x="2220" y="337"/>
                    </a:cubicBezTo>
                    <a:cubicBezTo>
                      <a:pt x="2220" y="337"/>
                      <a:pt x="0" y="6994"/>
                      <a:pt x="2537" y="8473"/>
                    </a:cubicBezTo>
                    <a:cubicBezTo>
                      <a:pt x="2765" y="8602"/>
                      <a:pt x="2986" y="8661"/>
                      <a:pt x="3200" y="8661"/>
                    </a:cubicBezTo>
                    <a:cubicBezTo>
                      <a:pt x="5267" y="8661"/>
                      <a:pt x="6628" y="3147"/>
                      <a:pt x="6341" y="1710"/>
                    </a:cubicBezTo>
                    <a:cubicBezTo>
                      <a:pt x="6308" y="1547"/>
                      <a:pt x="6272" y="1473"/>
                      <a:pt x="6231" y="1473"/>
                    </a:cubicBezTo>
                    <a:cubicBezTo>
                      <a:pt x="5877" y="1473"/>
                      <a:pt x="5172" y="7027"/>
                      <a:pt x="3276" y="7311"/>
                    </a:cubicBezTo>
                    <a:cubicBezTo>
                      <a:pt x="3242" y="7316"/>
                      <a:pt x="3208" y="7319"/>
                      <a:pt x="3176" y="7319"/>
                    </a:cubicBezTo>
                    <a:cubicBezTo>
                      <a:pt x="1451" y="7319"/>
                      <a:pt x="3207"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4563375" y="2742950"/>
                <a:ext cx="127675" cy="115000"/>
              </a:xfrm>
              <a:custGeom>
                <a:avLst/>
                <a:gdLst/>
                <a:ahLst/>
                <a:cxnLst/>
                <a:rect l="l" t="t" r="r" b="b"/>
                <a:pathLst>
                  <a:path w="5107" h="4600" extrusionOk="0">
                    <a:moveTo>
                      <a:pt x="239" y="1"/>
                    </a:moveTo>
                    <a:cubicBezTo>
                      <a:pt x="45" y="1"/>
                      <a:pt x="1" y="165"/>
                      <a:pt x="140" y="514"/>
                    </a:cubicBezTo>
                    <a:cubicBezTo>
                      <a:pt x="514" y="1356"/>
                      <a:pt x="4118" y="4599"/>
                      <a:pt x="4793" y="4599"/>
                    </a:cubicBezTo>
                    <a:cubicBezTo>
                      <a:pt x="4881" y="4599"/>
                      <a:pt x="4919" y="4545"/>
                      <a:pt x="4895" y="4423"/>
                    </a:cubicBezTo>
                    <a:cubicBezTo>
                      <a:pt x="4895" y="4423"/>
                      <a:pt x="5106" y="3789"/>
                      <a:pt x="2993" y="1887"/>
                    </a:cubicBezTo>
                    <a:cubicBezTo>
                      <a:pt x="1647" y="683"/>
                      <a:pt x="6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4526100" y="2784950"/>
                <a:ext cx="134650" cy="118825"/>
              </a:xfrm>
              <a:custGeom>
                <a:avLst/>
                <a:gdLst/>
                <a:ahLst/>
                <a:cxnLst/>
                <a:rect l="l" t="t" r="r" b="b"/>
                <a:pathLst>
                  <a:path w="5386" h="4753" extrusionOk="0">
                    <a:moveTo>
                      <a:pt x="416" y="1"/>
                    </a:moveTo>
                    <a:cubicBezTo>
                      <a:pt x="338" y="1"/>
                      <a:pt x="283" y="33"/>
                      <a:pt x="257" y="102"/>
                    </a:cubicBezTo>
                    <a:cubicBezTo>
                      <a:pt x="1" y="871"/>
                      <a:pt x="3963" y="4753"/>
                      <a:pt x="5038" y="4753"/>
                    </a:cubicBezTo>
                    <a:cubicBezTo>
                      <a:pt x="5292" y="4753"/>
                      <a:pt x="5385" y="4536"/>
                      <a:pt x="5224" y="4012"/>
                    </a:cubicBezTo>
                    <a:cubicBezTo>
                      <a:pt x="5224" y="4012"/>
                      <a:pt x="130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4480100" y="2820725"/>
                <a:ext cx="128375" cy="117875"/>
              </a:xfrm>
              <a:custGeom>
                <a:avLst/>
                <a:gdLst/>
                <a:ahLst/>
                <a:cxnLst/>
                <a:rect l="l" t="t" r="r" b="b"/>
                <a:pathLst>
                  <a:path w="5135" h="4715" extrusionOk="0">
                    <a:moveTo>
                      <a:pt x="1050" y="1"/>
                    </a:moveTo>
                    <a:cubicBezTo>
                      <a:pt x="1003" y="1"/>
                      <a:pt x="964" y="15"/>
                      <a:pt x="935" y="44"/>
                    </a:cubicBezTo>
                    <a:cubicBezTo>
                      <a:pt x="0" y="979"/>
                      <a:pt x="4052" y="4715"/>
                      <a:pt x="4908" y="4715"/>
                    </a:cubicBezTo>
                    <a:cubicBezTo>
                      <a:pt x="5116" y="4715"/>
                      <a:pt x="5134" y="4493"/>
                      <a:pt x="4845" y="3954"/>
                    </a:cubicBezTo>
                    <a:cubicBezTo>
                      <a:pt x="4845" y="3954"/>
                      <a:pt x="1832" y="1"/>
                      <a:pt x="1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5609575" y="2844625"/>
                <a:ext cx="127625" cy="116350"/>
              </a:xfrm>
              <a:custGeom>
                <a:avLst/>
                <a:gdLst/>
                <a:ahLst/>
                <a:cxnLst/>
                <a:rect l="l" t="t" r="r" b="b"/>
                <a:pathLst>
                  <a:path w="5105" h="4654" extrusionOk="0">
                    <a:moveTo>
                      <a:pt x="256" y="0"/>
                    </a:moveTo>
                    <a:cubicBezTo>
                      <a:pt x="53" y="0"/>
                      <a:pt x="1" y="153"/>
                      <a:pt x="138" y="462"/>
                    </a:cubicBezTo>
                    <a:cubicBezTo>
                      <a:pt x="513" y="1398"/>
                      <a:pt x="4201" y="4653"/>
                      <a:pt x="4821" y="4653"/>
                    </a:cubicBezTo>
                    <a:cubicBezTo>
                      <a:pt x="4901" y="4653"/>
                      <a:pt x="4930" y="4599"/>
                      <a:pt x="4894" y="4478"/>
                    </a:cubicBezTo>
                    <a:cubicBezTo>
                      <a:pt x="4894" y="4478"/>
                      <a:pt x="5105" y="3844"/>
                      <a:pt x="3097" y="1942"/>
                    </a:cubicBezTo>
                    <a:cubicBezTo>
                      <a:pt x="1742" y="658"/>
                      <a:pt x="676"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5551150" y="2895300"/>
                <a:ext cx="134675" cy="117050"/>
              </a:xfrm>
              <a:custGeom>
                <a:avLst/>
                <a:gdLst/>
                <a:ahLst/>
                <a:cxnLst/>
                <a:rect l="l" t="t" r="r" b="b"/>
                <a:pathLst>
                  <a:path w="5387" h="4682" extrusionOk="0">
                    <a:moveTo>
                      <a:pt x="467" y="0"/>
                    </a:moveTo>
                    <a:cubicBezTo>
                      <a:pt x="367" y="0"/>
                      <a:pt x="295" y="39"/>
                      <a:pt x="256" y="126"/>
                    </a:cubicBezTo>
                    <a:cubicBezTo>
                      <a:pt x="1" y="893"/>
                      <a:pt x="3935" y="4682"/>
                      <a:pt x="5026" y="4682"/>
                    </a:cubicBezTo>
                    <a:cubicBezTo>
                      <a:pt x="5289" y="4682"/>
                      <a:pt x="5387" y="4463"/>
                      <a:pt x="5223" y="3930"/>
                    </a:cubicBezTo>
                    <a:cubicBezTo>
                      <a:pt x="5223" y="3930"/>
                      <a:pt x="1467"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5492625" y="2945350"/>
                <a:ext cx="111650" cy="131875"/>
              </a:xfrm>
              <a:custGeom>
                <a:avLst/>
                <a:gdLst/>
                <a:ahLst/>
                <a:cxnLst/>
                <a:rect l="l" t="t" r="r" b="b"/>
                <a:pathLst>
                  <a:path w="4466" h="5275" extrusionOk="0">
                    <a:moveTo>
                      <a:pt x="1194" y="0"/>
                    </a:moveTo>
                    <a:cubicBezTo>
                      <a:pt x="1165" y="0"/>
                      <a:pt x="1140" y="8"/>
                      <a:pt x="1118" y="26"/>
                    </a:cubicBezTo>
                    <a:cubicBezTo>
                      <a:pt x="1" y="799"/>
                      <a:pt x="3424" y="5274"/>
                      <a:pt x="4232" y="5274"/>
                    </a:cubicBezTo>
                    <a:cubicBezTo>
                      <a:pt x="4418" y="5274"/>
                      <a:pt x="4466" y="5037"/>
                      <a:pt x="4288" y="4464"/>
                    </a:cubicBezTo>
                    <a:cubicBezTo>
                      <a:pt x="4288" y="4464"/>
                      <a:pt x="1862"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4618575" y="1785000"/>
                <a:ext cx="1186500" cy="1284000"/>
              </a:xfrm>
              <a:custGeom>
                <a:avLst/>
                <a:gdLst/>
                <a:ahLst/>
                <a:cxnLst/>
                <a:rect l="l" t="t" r="r" b="b"/>
                <a:pathLst>
                  <a:path w="47460" h="51360" extrusionOk="0">
                    <a:moveTo>
                      <a:pt x="26750" y="0"/>
                    </a:moveTo>
                    <a:cubicBezTo>
                      <a:pt x="26523" y="0"/>
                      <a:pt x="26287" y="17"/>
                      <a:pt x="26041" y="50"/>
                    </a:cubicBezTo>
                    <a:cubicBezTo>
                      <a:pt x="23293" y="472"/>
                      <a:pt x="25407" y="11885"/>
                      <a:pt x="12620" y="33020"/>
                    </a:cubicBezTo>
                    <a:cubicBezTo>
                      <a:pt x="11247" y="35661"/>
                      <a:pt x="9450" y="38092"/>
                      <a:pt x="7548" y="40205"/>
                    </a:cubicBezTo>
                    <a:cubicBezTo>
                      <a:pt x="6637" y="41319"/>
                      <a:pt x="1" y="51360"/>
                      <a:pt x="4469" y="51360"/>
                    </a:cubicBezTo>
                    <a:cubicBezTo>
                      <a:pt x="4663" y="51360"/>
                      <a:pt x="4879" y="51341"/>
                      <a:pt x="5118" y="51301"/>
                    </a:cubicBezTo>
                    <a:cubicBezTo>
                      <a:pt x="29105" y="47180"/>
                      <a:pt x="37982" y="30589"/>
                      <a:pt x="37982" y="30589"/>
                    </a:cubicBezTo>
                    <a:cubicBezTo>
                      <a:pt x="47460" y="18741"/>
                      <a:pt x="43680" y="2977"/>
                      <a:pt x="37707" y="2977"/>
                    </a:cubicBezTo>
                    <a:cubicBezTo>
                      <a:pt x="37554" y="2977"/>
                      <a:pt x="37399" y="2987"/>
                      <a:pt x="37242" y="3008"/>
                    </a:cubicBezTo>
                    <a:cubicBezTo>
                      <a:pt x="35868" y="3220"/>
                      <a:pt x="35023" y="14738"/>
                      <a:pt x="31641" y="23298"/>
                    </a:cubicBezTo>
                    <a:cubicBezTo>
                      <a:pt x="30058" y="27143"/>
                      <a:pt x="27410" y="31007"/>
                      <a:pt x="24899" y="34169"/>
                    </a:cubicBezTo>
                    <a:lnTo>
                      <a:pt x="24899" y="34169"/>
                    </a:lnTo>
                    <a:cubicBezTo>
                      <a:pt x="25686" y="32674"/>
                      <a:pt x="26528" y="30868"/>
                      <a:pt x="27415" y="28687"/>
                    </a:cubicBezTo>
                    <a:cubicBezTo>
                      <a:pt x="31419" y="18933"/>
                      <a:pt x="34525" y="0"/>
                      <a:pt x="26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2480025" y="353341"/>
                <a:ext cx="3088100" cy="2436175"/>
              </a:xfrm>
              <a:custGeom>
                <a:avLst/>
                <a:gdLst/>
                <a:ahLst/>
                <a:cxnLst/>
                <a:rect l="l" t="t" r="r" b="b"/>
                <a:pathLst>
                  <a:path w="123524" h="97447" extrusionOk="0">
                    <a:moveTo>
                      <a:pt x="28626" y="0"/>
                    </a:moveTo>
                    <a:cubicBezTo>
                      <a:pt x="14613" y="0"/>
                      <a:pt x="1" y="15152"/>
                      <a:pt x="1789" y="37797"/>
                    </a:cubicBezTo>
                    <a:cubicBezTo>
                      <a:pt x="4970" y="78338"/>
                      <a:pt x="46032" y="97447"/>
                      <a:pt x="51876" y="97447"/>
                    </a:cubicBezTo>
                    <a:cubicBezTo>
                      <a:pt x="52049" y="97447"/>
                      <a:pt x="52191" y="97430"/>
                      <a:pt x="52300" y="97397"/>
                    </a:cubicBezTo>
                    <a:cubicBezTo>
                      <a:pt x="56210" y="96129"/>
                      <a:pt x="54836" y="94438"/>
                      <a:pt x="72167" y="80595"/>
                    </a:cubicBezTo>
                    <a:cubicBezTo>
                      <a:pt x="89497" y="66646"/>
                      <a:pt x="123524" y="33887"/>
                      <a:pt x="85376" y="12964"/>
                    </a:cubicBezTo>
                    <a:cubicBezTo>
                      <a:pt x="81404" y="10777"/>
                      <a:pt x="77815" y="9873"/>
                      <a:pt x="74596" y="9873"/>
                    </a:cubicBezTo>
                    <a:cubicBezTo>
                      <a:pt x="59143" y="9873"/>
                      <a:pt x="52195" y="30717"/>
                      <a:pt x="52195" y="30717"/>
                    </a:cubicBezTo>
                    <a:cubicBezTo>
                      <a:pt x="49937" y="9059"/>
                      <a:pt x="39461" y="0"/>
                      <a:pt x="28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249600" y="689791"/>
                <a:ext cx="411950" cy="168500"/>
              </a:xfrm>
              <a:custGeom>
                <a:avLst/>
                <a:gdLst/>
                <a:ahLst/>
                <a:cxnLst/>
                <a:rect l="l" t="t" r="r" b="b"/>
                <a:pathLst>
                  <a:path w="16478" h="6740" extrusionOk="0">
                    <a:moveTo>
                      <a:pt x="6458" y="0"/>
                    </a:moveTo>
                    <a:cubicBezTo>
                      <a:pt x="2327" y="0"/>
                      <a:pt x="0" y="3207"/>
                      <a:pt x="2129" y="3207"/>
                    </a:cubicBezTo>
                    <a:cubicBezTo>
                      <a:pt x="2162" y="3207"/>
                      <a:pt x="2195" y="3206"/>
                      <a:pt x="2229" y="3204"/>
                    </a:cubicBezTo>
                    <a:cubicBezTo>
                      <a:pt x="3071" y="3168"/>
                      <a:pt x="4026" y="3055"/>
                      <a:pt x="5100" y="3055"/>
                    </a:cubicBezTo>
                    <a:cubicBezTo>
                      <a:pt x="7128" y="3055"/>
                      <a:pt x="9578" y="3457"/>
                      <a:pt x="12479" y="5529"/>
                    </a:cubicBezTo>
                    <a:cubicBezTo>
                      <a:pt x="13324" y="6076"/>
                      <a:pt x="14753" y="6739"/>
                      <a:pt x="15536" y="6739"/>
                    </a:cubicBezTo>
                    <a:cubicBezTo>
                      <a:pt x="16417" y="6739"/>
                      <a:pt x="16478" y="5898"/>
                      <a:pt x="13959" y="3099"/>
                    </a:cubicBezTo>
                    <a:cubicBezTo>
                      <a:pt x="11740" y="563"/>
                      <a:pt x="7196" y="34"/>
                      <a:pt x="7196" y="34"/>
                    </a:cubicBezTo>
                    <a:cubicBezTo>
                      <a:pt x="6944" y="11"/>
                      <a:pt x="6698" y="0"/>
                      <a:pt x="6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3095800" y="441191"/>
                <a:ext cx="445425" cy="237500"/>
              </a:xfrm>
              <a:custGeom>
                <a:avLst/>
                <a:gdLst/>
                <a:ahLst/>
                <a:cxnLst/>
                <a:rect l="l" t="t" r="r" b="b"/>
                <a:pathLst>
                  <a:path w="17817" h="9500" extrusionOk="0">
                    <a:moveTo>
                      <a:pt x="5020" y="1"/>
                    </a:moveTo>
                    <a:cubicBezTo>
                      <a:pt x="1700" y="1"/>
                      <a:pt x="0" y="1856"/>
                      <a:pt x="2202" y="2264"/>
                    </a:cubicBezTo>
                    <a:cubicBezTo>
                      <a:pt x="5055" y="2898"/>
                      <a:pt x="8965" y="3109"/>
                      <a:pt x="13509" y="7442"/>
                    </a:cubicBezTo>
                    <a:cubicBezTo>
                      <a:pt x="14458" y="8279"/>
                      <a:pt x="16262" y="9500"/>
                      <a:pt x="17083" y="9500"/>
                    </a:cubicBezTo>
                    <a:cubicBezTo>
                      <a:pt x="17817" y="9500"/>
                      <a:pt x="17767" y="8526"/>
                      <a:pt x="15623" y="5434"/>
                    </a:cubicBezTo>
                    <a:cubicBezTo>
                      <a:pt x="13509" y="2264"/>
                      <a:pt x="8331" y="573"/>
                      <a:pt x="8331" y="573"/>
                    </a:cubicBezTo>
                    <a:cubicBezTo>
                      <a:pt x="7125" y="163"/>
                      <a:pt x="6002" y="1"/>
                      <a:pt x="5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4690400" y="876841"/>
                <a:ext cx="172375" cy="147900"/>
              </a:xfrm>
              <a:custGeom>
                <a:avLst/>
                <a:gdLst/>
                <a:ahLst/>
                <a:cxnLst/>
                <a:rect l="l" t="t" r="r" b="b"/>
                <a:pathLst>
                  <a:path w="6895" h="5916" extrusionOk="0">
                    <a:moveTo>
                      <a:pt x="1083" y="0"/>
                    </a:moveTo>
                    <a:cubicBezTo>
                      <a:pt x="387" y="0"/>
                      <a:pt x="1" y="297"/>
                      <a:pt x="659" y="1006"/>
                    </a:cubicBezTo>
                    <a:cubicBezTo>
                      <a:pt x="1719" y="2243"/>
                      <a:pt x="3739" y="5916"/>
                      <a:pt x="5052" y="5916"/>
                    </a:cubicBezTo>
                    <a:cubicBezTo>
                      <a:pt x="5310" y="5916"/>
                      <a:pt x="5541" y="5774"/>
                      <a:pt x="5732" y="5444"/>
                    </a:cubicBezTo>
                    <a:cubicBezTo>
                      <a:pt x="6894" y="3436"/>
                      <a:pt x="3513" y="900"/>
                      <a:pt x="3513" y="900"/>
                    </a:cubicBezTo>
                    <a:cubicBezTo>
                      <a:pt x="2962" y="350"/>
                      <a:pt x="1839"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2968550" y="1570366"/>
                <a:ext cx="343475" cy="343450"/>
              </a:xfrm>
              <a:custGeom>
                <a:avLst/>
                <a:gdLst/>
                <a:ahLst/>
                <a:cxnLst/>
                <a:rect l="l" t="t" r="r" b="b"/>
                <a:pathLst>
                  <a:path w="13739" h="13738" extrusionOk="0">
                    <a:moveTo>
                      <a:pt x="6869" y="0"/>
                    </a:moveTo>
                    <a:cubicBezTo>
                      <a:pt x="3171" y="0"/>
                      <a:pt x="1" y="3065"/>
                      <a:pt x="1" y="6869"/>
                    </a:cubicBezTo>
                    <a:cubicBezTo>
                      <a:pt x="1" y="10673"/>
                      <a:pt x="3171" y="13738"/>
                      <a:pt x="6869" y="13738"/>
                    </a:cubicBezTo>
                    <a:cubicBezTo>
                      <a:pt x="10674" y="13738"/>
                      <a:pt x="13738" y="10673"/>
                      <a:pt x="13738" y="6869"/>
                    </a:cubicBezTo>
                    <a:cubicBezTo>
                      <a:pt x="13738" y="3065"/>
                      <a:pt x="10674"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183800" y="1596791"/>
                <a:ext cx="343450" cy="343450"/>
              </a:xfrm>
              <a:custGeom>
                <a:avLst/>
                <a:gdLst/>
                <a:ahLst/>
                <a:cxnLst/>
                <a:rect l="l" t="t" r="r" b="b"/>
                <a:pathLst>
                  <a:path w="13738" h="13738" extrusionOk="0">
                    <a:moveTo>
                      <a:pt x="6869" y="0"/>
                    </a:moveTo>
                    <a:cubicBezTo>
                      <a:pt x="3065" y="0"/>
                      <a:pt x="0" y="3170"/>
                      <a:pt x="0" y="6869"/>
                    </a:cubicBezTo>
                    <a:cubicBezTo>
                      <a:pt x="0" y="10673"/>
                      <a:pt x="3065" y="13738"/>
                      <a:pt x="6869" y="13738"/>
                    </a:cubicBezTo>
                    <a:cubicBezTo>
                      <a:pt x="10673" y="13738"/>
                      <a:pt x="13738" y="10673"/>
                      <a:pt x="13738" y="6869"/>
                    </a:cubicBezTo>
                    <a:cubicBezTo>
                      <a:pt x="13738" y="3170"/>
                      <a:pt x="10673"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562700" y="1586741"/>
                <a:ext cx="400075" cy="256775"/>
              </a:xfrm>
              <a:custGeom>
                <a:avLst/>
                <a:gdLst/>
                <a:ahLst/>
                <a:cxnLst/>
                <a:rect l="l" t="t" r="r" b="b"/>
                <a:pathLst>
                  <a:path w="16003" h="10271" extrusionOk="0">
                    <a:moveTo>
                      <a:pt x="13674" y="1"/>
                    </a:moveTo>
                    <a:cubicBezTo>
                      <a:pt x="12108" y="1"/>
                      <a:pt x="13065" y="7173"/>
                      <a:pt x="8526" y="7173"/>
                    </a:cubicBezTo>
                    <a:cubicBezTo>
                      <a:pt x="8437" y="7173"/>
                      <a:pt x="8346" y="7171"/>
                      <a:pt x="8254" y="7165"/>
                    </a:cubicBezTo>
                    <a:cubicBezTo>
                      <a:pt x="4027" y="6954"/>
                      <a:pt x="3287" y="296"/>
                      <a:pt x="3287" y="296"/>
                    </a:cubicBezTo>
                    <a:cubicBezTo>
                      <a:pt x="3125" y="244"/>
                      <a:pt x="2970" y="219"/>
                      <a:pt x="2824" y="219"/>
                    </a:cubicBezTo>
                    <a:cubicBezTo>
                      <a:pt x="1" y="219"/>
                      <a:pt x="106" y="9426"/>
                      <a:pt x="8042" y="10230"/>
                    </a:cubicBezTo>
                    <a:cubicBezTo>
                      <a:pt x="8307" y="10257"/>
                      <a:pt x="8562" y="10271"/>
                      <a:pt x="8810" y="10271"/>
                    </a:cubicBezTo>
                    <a:cubicBezTo>
                      <a:pt x="15189" y="10271"/>
                      <a:pt x="16002" y="1411"/>
                      <a:pt x="14171" y="191"/>
                    </a:cubicBezTo>
                    <a:cubicBezTo>
                      <a:pt x="13980" y="61"/>
                      <a:pt x="13817" y="1"/>
                      <a:pt x="13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3330475" y="1464691"/>
                <a:ext cx="211375" cy="214000"/>
              </a:xfrm>
              <a:custGeom>
                <a:avLst/>
                <a:gdLst/>
                <a:ahLst/>
                <a:cxnLst/>
                <a:rect l="l" t="t" r="r" b="b"/>
                <a:pathLst>
                  <a:path w="8455" h="8560" extrusionOk="0">
                    <a:moveTo>
                      <a:pt x="4228" y="0"/>
                    </a:moveTo>
                    <a:cubicBezTo>
                      <a:pt x="1903" y="0"/>
                      <a:pt x="1" y="1903"/>
                      <a:pt x="1" y="4227"/>
                    </a:cubicBezTo>
                    <a:cubicBezTo>
                      <a:pt x="1" y="6552"/>
                      <a:pt x="1903" y="8560"/>
                      <a:pt x="4228" y="8560"/>
                    </a:cubicBezTo>
                    <a:cubicBezTo>
                      <a:pt x="6553" y="8560"/>
                      <a:pt x="8455" y="6552"/>
                      <a:pt x="8455" y="4227"/>
                    </a:cubicBezTo>
                    <a:cubicBezTo>
                      <a:pt x="8455" y="1903"/>
                      <a:pt x="6553"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3985650" y="1480541"/>
                <a:ext cx="214025" cy="211375"/>
              </a:xfrm>
              <a:custGeom>
                <a:avLst/>
                <a:gdLst/>
                <a:ahLst/>
                <a:cxnLst/>
                <a:rect l="l" t="t" r="r" b="b"/>
                <a:pathLst>
                  <a:path w="8561" h="8455" extrusionOk="0">
                    <a:moveTo>
                      <a:pt x="4228" y="0"/>
                    </a:moveTo>
                    <a:cubicBezTo>
                      <a:pt x="1903" y="0"/>
                      <a:pt x="1" y="1903"/>
                      <a:pt x="1" y="4227"/>
                    </a:cubicBezTo>
                    <a:cubicBezTo>
                      <a:pt x="1" y="6552"/>
                      <a:pt x="1903" y="8454"/>
                      <a:pt x="4228" y="8454"/>
                    </a:cubicBezTo>
                    <a:cubicBezTo>
                      <a:pt x="6658" y="8454"/>
                      <a:pt x="8560" y="6552"/>
                      <a:pt x="8560" y="4227"/>
                    </a:cubicBezTo>
                    <a:cubicBezTo>
                      <a:pt x="8560" y="1903"/>
                      <a:pt x="6658"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04"/>
        <p:cNvGrpSpPr/>
        <p:nvPr/>
      </p:nvGrpSpPr>
      <p:grpSpPr>
        <a:xfrm>
          <a:off x="0" y="0"/>
          <a:ext cx="0" cy="0"/>
          <a:chOff x="0" y="0"/>
          <a:chExt cx="0" cy="0"/>
        </a:xfrm>
      </p:grpSpPr>
      <p:sp>
        <p:nvSpPr>
          <p:cNvPr id="605" name="Google Shape;605;p41"/>
          <p:cNvSpPr txBox="1">
            <a:spLocks noGrp="1"/>
          </p:cNvSpPr>
          <p:nvPr>
            <p:ph type="title"/>
          </p:nvPr>
        </p:nvSpPr>
        <p:spPr>
          <a:xfrm>
            <a:off x="1284025" y="2540100"/>
            <a:ext cx="6203562"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00"/>
                </a:solidFill>
              </a:rPr>
              <a:t>Part 1: Bird’s eye view of the United States</a:t>
            </a:r>
            <a:endParaRPr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09"/>
        <p:cNvGrpSpPr/>
        <p:nvPr/>
      </p:nvGrpSpPr>
      <p:grpSpPr>
        <a:xfrm>
          <a:off x="0" y="0"/>
          <a:ext cx="0" cy="0"/>
          <a:chOff x="0" y="0"/>
          <a:chExt cx="0" cy="0"/>
        </a:xfrm>
      </p:grpSpPr>
      <p:sp>
        <p:nvSpPr>
          <p:cNvPr id="610" name="Google Shape;610;p42"/>
          <p:cNvSpPr txBox="1">
            <a:spLocks noGrp="1"/>
          </p:cNvSpPr>
          <p:nvPr>
            <p:ph type="title"/>
          </p:nvPr>
        </p:nvSpPr>
        <p:spPr>
          <a:xfrm>
            <a:off x="135350" y="433000"/>
            <a:ext cx="88500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 increase in average number of unhealthy mental days per month from 2011 to 2018 when people felt "down, depressed, or hopeless nearly every day” </a:t>
            </a:r>
            <a:endParaRPr dirty="0"/>
          </a:p>
        </p:txBody>
      </p:sp>
      <p:pic>
        <p:nvPicPr>
          <p:cNvPr id="611" name="Google Shape;611;p42"/>
          <p:cNvPicPr preferRelativeResize="0"/>
          <p:nvPr/>
        </p:nvPicPr>
        <p:blipFill>
          <a:blip r:embed="rId3">
            <a:alphaModFix/>
          </a:blip>
          <a:stretch>
            <a:fillRect/>
          </a:stretch>
        </p:blipFill>
        <p:spPr>
          <a:xfrm>
            <a:off x="147025" y="1615575"/>
            <a:ext cx="8849949" cy="321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15"/>
        <p:cNvGrpSpPr/>
        <p:nvPr/>
      </p:nvGrpSpPr>
      <p:grpSpPr>
        <a:xfrm>
          <a:off x="0" y="0"/>
          <a:ext cx="0" cy="0"/>
          <a:chOff x="0" y="0"/>
          <a:chExt cx="0" cy="0"/>
        </a:xfrm>
      </p:grpSpPr>
      <p:sp>
        <p:nvSpPr>
          <p:cNvPr id="616" name="Google Shape;616;p43"/>
          <p:cNvSpPr txBox="1">
            <a:spLocks noGrp="1"/>
          </p:cNvSpPr>
          <p:nvPr>
            <p:ph type="title"/>
          </p:nvPr>
        </p:nvSpPr>
        <p:spPr>
          <a:xfrm>
            <a:off x="1284024" y="2540100"/>
            <a:ext cx="6412175"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00"/>
                </a:solidFill>
              </a:rPr>
              <a:t>Part 2.1: Female Tax in Mental Health</a:t>
            </a: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626"/>
        <p:cNvGrpSpPr/>
        <p:nvPr/>
      </p:nvGrpSpPr>
      <p:grpSpPr>
        <a:xfrm>
          <a:off x="0" y="0"/>
          <a:ext cx="0" cy="0"/>
          <a:chOff x="0" y="0"/>
          <a:chExt cx="0" cy="0"/>
        </a:xfrm>
      </p:grpSpPr>
      <p:sp>
        <p:nvSpPr>
          <p:cNvPr id="627" name="Google Shape;627;p45"/>
          <p:cNvSpPr txBox="1">
            <a:spLocks noGrp="1"/>
          </p:cNvSpPr>
          <p:nvPr>
            <p:ph type="title"/>
          </p:nvPr>
        </p:nvSpPr>
        <p:spPr>
          <a:xfrm>
            <a:off x="175260" y="303467"/>
            <a:ext cx="799338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 2018, females experienced 37% more unhealthy mental days per month than men, up from 30% in 2011</a:t>
            </a:r>
            <a:endParaRPr dirty="0"/>
          </a:p>
        </p:txBody>
      </p:sp>
      <p:pic>
        <p:nvPicPr>
          <p:cNvPr id="3" name="Picture 2" descr="Chart, bar chart&#10;&#10;Description automatically generated">
            <a:extLst>
              <a:ext uri="{FF2B5EF4-FFF2-40B4-BE49-F238E27FC236}">
                <a16:creationId xmlns:a16="http://schemas.microsoft.com/office/drawing/2014/main" id="{1CFC6612-A229-406A-BCA6-74A765DC87CB}"/>
              </a:ext>
            </a:extLst>
          </p:cNvPr>
          <p:cNvPicPr>
            <a:picLocks noChangeAspect="1"/>
          </p:cNvPicPr>
          <p:nvPr/>
        </p:nvPicPr>
        <p:blipFill>
          <a:blip r:embed="rId3"/>
          <a:stretch>
            <a:fillRect/>
          </a:stretch>
        </p:blipFill>
        <p:spPr>
          <a:xfrm>
            <a:off x="4289291" y="1092102"/>
            <a:ext cx="4249843" cy="4051398"/>
          </a:xfrm>
          <a:prstGeom prst="rect">
            <a:avLst/>
          </a:prstGeom>
        </p:spPr>
      </p:pic>
      <p:pic>
        <p:nvPicPr>
          <p:cNvPr id="5" name="Picture 4" descr="Graphical user interface, chart, bar chart&#10;&#10;Description automatically generated">
            <a:extLst>
              <a:ext uri="{FF2B5EF4-FFF2-40B4-BE49-F238E27FC236}">
                <a16:creationId xmlns:a16="http://schemas.microsoft.com/office/drawing/2014/main" id="{8452532A-7D54-49C3-83CA-82C6D1BBEBA9}"/>
              </a:ext>
            </a:extLst>
          </p:cNvPr>
          <p:cNvPicPr>
            <a:picLocks noChangeAspect="1"/>
          </p:cNvPicPr>
          <p:nvPr/>
        </p:nvPicPr>
        <p:blipFill>
          <a:blip r:embed="rId4"/>
          <a:stretch>
            <a:fillRect/>
          </a:stretch>
        </p:blipFill>
        <p:spPr>
          <a:xfrm>
            <a:off x="374408" y="1092102"/>
            <a:ext cx="3721655" cy="4009707"/>
          </a:xfrm>
          <a:prstGeom prst="rect">
            <a:avLst/>
          </a:prstGeom>
        </p:spPr>
      </p:pic>
    </p:spTree>
  </p:cSld>
  <p:clrMapOvr>
    <a:masterClrMapping/>
  </p:clrMapOvr>
</p:sld>
</file>

<file path=ppt/theme/theme1.xml><?xml version="1.0" encoding="utf-8"?>
<a:theme xmlns:a="http://schemas.openxmlformats.org/drawingml/2006/main" name="Depression Breakthrough by Slidesgo">
  <a:themeElements>
    <a:clrScheme name="Simple Light">
      <a:dk1>
        <a:srgbClr val="000000"/>
      </a:dk1>
      <a:lt1>
        <a:srgbClr val="FFFFFF"/>
      </a:lt1>
      <a:dk2>
        <a:srgbClr val="FFECDE"/>
      </a:dk2>
      <a:lt2>
        <a:srgbClr val="FDDEC7"/>
      </a:lt2>
      <a:accent1>
        <a:srgbClr val="F9BB75"/>
      </a:accent1>
      <a:accent2>
        <a:srgbClr val="E96571"/>
      </a:accent2>
      <a:accent3>
        <a:srgbClr val="F79A90"/>
      </a:accent3>
      <a:accent4>
        <a:srgbClr val="61878C"/>
      </a:accent4>
      <a:accent5>
        <a:srgbClr val="413243"/>
      </a:accent5>
      <a:accent6>
        <a:srgbClr val="F78A3F"/>
      </a:accent6>
      <a:hlink>
        <a:srgbClr val="6187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766</Words>
  <Application>Microsoft Office PowerPoint</Application>
  <PresentationFormat>On-screen Show (16:9)</PresentationFormat>
  <Paragraphs>53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Amatic SC</vt:lpstr>
      <vt:lpstr>Neucha</vt:lpstr>
      <vt:lpstr>Roboto</vt:lpstr>
      <vt:lpstr>Arial</vt:lpstr>
      <vt:lpstr>Depression Breakthrough by Slidesgo</vt:lpstr>
      <vt:lpstr>IS MY STATE GOOD ENOUGH FOR MY MENTAL HEALTH?</vt:lpstr>
      <vt:lpstr>METHODOLOGY  AND DATA</vt:lpstr>
      <vt:lpstr>Methodology</vt:lpstr>
      <vt:lpstr>Data Sources</vt:lpstr>
      <vt:lpstr>ANALYSIS AND  FINDINGS</vt:lpstr>
      <vt:lpstr>Part 1: Bird’s eye view of the United States</vt:lpstr>
      <vt:lpstr>8% increase in average number of unhealthy mental days per month from 2011 to 2018 when people felt "down, depressed, or hopeless nearly every day” </vt:lpstr>
      <vt:lpstr>Part 2.1: Female Tax in Mental Health</vt:lpstr>
      <vt:lpstr>In 2018, females experienced 37% more unhealthy mental days per month than men, up from 30% in 2011</vt:lpstr>
      <vt:lpstr>Tennessee, West Virginia have the highest gender gap in average number of unhealthy mental days from 2011-2018. Hawaii and Guam have the lowest</vt:lpstr>
      <vt:lpstr>Part 2.2 : Race matters when it comes to Mental Health</vt:lpstr>
      <vt:lpstr>People of Color experienced 31.38% more unhealthy mental days per month in 2011. This gap decreased to 21.71% in 2018</vt:lpstr>
      <vt:lpstr>Multiracial population reported have 75.9% more unhealthy mental days per month than White population in 2011</vt:lpstr>
      <vt:lpstr>Heterogeneity In Experience Of Being A POC Across States</vt:lpstr>
      <vt:lpstr>Part 3 Relation Between Mental Health and Well Being &amp; Access to Care</vt:lpstr>
      <vt:lpstr>Strong Negative Correlation between Mentally Unhealthy Days and State Well -Being Index</vt:lpstr>
      <vt:lpstr>Strong Positive Correlation between Mentally Unhealthy Days and State Financial Rank</vt:lpstr>
      <vt:lpstr>Positive Correlation between Mentally Unhealthy Days and State Community Rank </vt:lpstr>
      <vt:lpstr>Almost No Correlation between Mentally Unhealthy Days and Social, Purpose and Physical Rank </vt:lpstr>
      <vt:lpstr>States with Well Being index more than 61 on an average have less than 3.5 mentally unhealthy days and the ones with less than 61 have more than 4 </vt:lpstr>
      <vt:lpstr>States with Financial Rank more than 40 on an average have more than 4 mentally unhealthy days and the ones with less than 30 have less than 3.5 days</vt:lpstr>
      <vt:lpstr>Almost No Correlation between Mentally Unhealthy Days and Access to Mental Health Care Access in State</vt:lpstr>
      <vt:lpstr>CONCLUSION AND FUTURE SCOPE</vt:lpstr>
      <vt:lpstr>Concluding Remarks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MY STATE GOOD ENOUGH FOR MY MENTAL HEALTH?</dc:title>
  <cp:lastModifiedBy>Akshay Oza</cp:lastModifiedBy>
  <cp:revision>29</cp:revision>
  <dcterms:modified xsi:type="dcterms:W3CDTF">2020-10-24T03:28:41Z</dcterms:modified>
</cp:coreProperties>
</file>