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4"/>
  </p:sldMasterIdLst>
  <p:notesMasterIdLst>
    <p:notesMasterId r:id="rId16"/>
  </p:notesMasterIdLst>
  <p:sldIdLst>
    <p:sldId id="256" r:id="rId5"/>
    <p:sldId id="257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11/2/2022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590-9F9A-443B-9295-A3931D8194B1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76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1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358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0080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27097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8455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3159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78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DEE0-34E5-4E0F-BEC1-4B8835F82CD1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02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37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ACF8-E63D-4673-A128-83547867BB7A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38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978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0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76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58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96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1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359126-4846-4E88-BDD9-5585CC877E47}" type="datetime1">
              <a:rPr lang="en-US" smtClean="0"/>
              <a:t>11/2/2022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57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DE" sz="5400" dirty="0"/>
              <a:t>Netflix analysis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- Akshay Panchal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975" y="0"/>
            <a:ext cx="10018713" cy="1837509"/>
          </a:xfrm>
        </p:spPr>
        <p:txBody>
          <a:bodyPr>
            <a:normAutofit fontScale="90000"/>
          </a:bodyPr>
          <a:lstStyle/>
          <a:p>
            <a:r>
              <a:rPr lang="en-DE" dirty="0">
                <a:latin typeface="+mn-lt"/>
              </a:rPr>
              <a:t>Maximum movies are in a particular duration range of 75 -120 minutes owing to today’s audience</a:t>
            </a:r>
            <a:endParaRPr lang="en-GB" dirty="0">
              <a:latin typeface="+mn-l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EA6754-C7ED-CF2D-5DED-7621FF2C2C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2386" y="2486705"/>
            <a:ext cx="6127228" cy="3503299"/>
          </a:xfrm>
        </p:spPr>
      </p:pic>
    </p:spTree>
    <p:extLst>
      <p:ext uri="{BB962C8B-B14F-4D97-AF65-F5344CB8AC3E}">
        <p14:creationId xmlns:p14="http://schemas.microsoft.com/office/powerpoint/2010/main" val="1235371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DE" sz="5400" dirty="0"/>
              <a:t>Thank you !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- Akshay Panchal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24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IN" dirty="0"/>
              <a:t>Why</a:t>
            </a:r>
            <a:r>
              <a:rPr lang="en-DE" dirty="0"/>
              <a:t> Netflix ?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E8B45C-6C18-8ECA-52BB-6989AC57B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23961"/>
            <a:ext cx="10018713" cy="3488267"/>
          </a:xfrm>
        </p:spPr>
        <p:txBody>
          <a:bodyPr/>
          <a:lstStyle/>
          <a:p>
            <a:endParaRPr lang="en-DE" dirty="0"/>
          </a:p>
          <a:p>
            <a:r>
              <a:rPr lang="en-DE" dirty="0"/>
              <a:t>As an everyday user of Netflix, I wanted to understand the content of Netflix and why has it got such popular recently.</a:t>
            </a:r>
          </a:p>
          <a:p>
            <a:endParaRPr lang="en-DE" dirty="0"/>
          </a:p>
          <a:p>
            <a:r>
              <a:rPr lang="en-DE" dirty="0"/>
              <a:t>I wanted to perform a </a:t>
            </a:r>
            <a:r>
              <a:rPr lang="en-IN" dirty="0"/>
              <a:t>Exploratory</a:t>
            </a:r>
            <a:r>
              <a:rPr lang="en-DE" dirty="0"/>
              <a:t> Data Analysis on this dataset.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888" y="0"/>
            <a:ext cx="10873152" cy="1752599"/>
          </a:xfrm>
        </p:spPr>
        <p:txBody>
          <a:bodyPr>
            <a:normAutofit/>
          </a:bodyPr>
          <a:lstStyle/>
          <a:p>
            <a:r>
              <a:rPr lang="en-DE" dirty="0">
                <a:latin typeface="+mn-lt"/>
              </a:rPr>
              <a:t>Is Netflix more focused towards M</a:t>
            </a:r>
            <a:r>
              <a:rPr lang="en-IN" dirty="0">
                <a:latin typeface="+mn-lt"/>
              </a:rPr>
              <a:t>o</a:t>
            </a:r>
            <a:r>
              <a:rPr lang="en-DE" dirty="0">
                <a:latin typeface="+mn-lt"/>
              </a:rPr>
              <a:t>vies or TV Shows ? </a:t>
            </a:r>
            <a:endParaRPr lang="en-US" dirty="0">
              <a:latin typeface="+mn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A220F9-ABB0-7AF8-E753-D746CBDD1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2867" y="2458319"/>
            <a:ext cx="2726266" cy="30331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8555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011" y="0"/>
            <a:ext cx="10018713" cy="1752599"/>
          </a:xfrm>
        </p:spPr>
        <p:txBody>
          <a:bodyPr>
            <a:normAutofit/>
          </a:bodyPr>
          <a:lstStyle/>
          <a:p>
            <a:r>
              <a:rPr lang="en-DE" dirty="0">
                <a:latin typeface="+mn-lt"/>
              </a:rPr>
              <a:t>What kind of Content is available ?  </a:t>
            </a:r>
            <a:endParaRPr lang="en-US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870C5-E85A-A54F-F2CE-E04AED9F4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3634" y="2144485"/>
            <a:ext cx="9517469" cy="362929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DE" dirty="0"/>
              <a:t>	</a:t>
            </a:r>
            <a:r>
              <a:rPr lang="en-DE" b="1" u="sng" dirty="0"/>
              <a:t>Legends</a:t>
            </a:r>
          </a:p>
          <a:p>
            <a:r>
              <a:rPr lang="en-DE" dirty="0"/>
              <a:t>   </a:t>
            </a:r>
            <a:r>
              <a:rPr lang="en-IN" dirty="0"/>
              <a:t> 'TV-PG': Older Kids</a:t>
            </a:r>
          </a:p>
          <a:p>
            <a:r>
              <a:rPr lang="en-IN" dirty="0"/>
              <a:t>    'TV-MA': Adults</a:t>
            </a:r>
          </a:p>
          <a:p>
            <a:r>
              <a:rPr lang="en-IN" dirty="0"/>
              <a:t>    'TV-Y7-FV': Older Kids</a:t>
            </a:r>
          </a:p>
          <a:p>
            <a:r>
              <a:rPr lang="en-IN" dirty="0"/>
              <a:t>    'TV-Y7': Older Kids</a:t>
            </a:r>
          </a:p>
          <a:p>
            <a:r>
              <a:rPr lang="en-IN" dirty="0"/>
              <a:t>    'TV-14': Teens</a:t>
            </a:r>
          </a:p>
          <a:p>
            <a:r>
              <a:rPr lang="en-IN" dirty="0"/>
              <a:t>    'R': Adults</a:t>
            </a:r>
          </a:p>
          <a:p>
            <a:r>
              <a:rPr lang="en-IN" dirty="0"/>
              <a:t>    'TV-Y': Kids</a:t>
            </a:r>
          </a:p>
          <a:p>
            <a:r>
              <a:rPr lang="en-IN" dirty="0"/>
              <a:t>    'NR': Adults</a:t>
            </a:r>
          </a:p>
          <a:p>
            <a:r>
              <a:rPr lang="en-IN" dirty="0"/>
              <a:t>    'PG-13': Teens</a:t>
            </a:r>
          </a:p>
          <a:p>
            <a:r>
              <a:rPr lang="en-IN" dirty="0"/>
              <a:t>    'TV-G': Kids</a:t>
            </a:r>
          </a:p>
          <a:p>
            <a:r>
              <a:rPr lang="en-IN" dirty="0"/>
              <a:t>    'PG': Older Kids</a:t>
            </a:r>
          </a:p>
          <a:p>
            <a:r>
              <a:rPr lang="en-IN" dirty="0"/>
              <a:t>    'G': Kids</a:t>
            </a:r>
          </a:p>
          <a:p>
            <a:r>
              <a:rPr lang="en-IN" dirty="0"/>
              <a:t>    'UR': Adults</a:t>
            </a:r>
          </a:p>
          <a:p>
            <a:r>
              <a:rPr lang="en-IN" dirty="0"/>
              <a:t>    'NC-17': Adults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E9666E-7BFC-5733-9A07-050139A5B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339" y="2438399"/>
            <a:ext cx="5146312" cy="29925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3357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>
            <a:normAutofit/>
          </a:bodyPr>
          <a:lstStyle/>
          <a:p>
            <a:r>
              <a:rPr lang="en-DE" dirty="0">
                <a:latin typeface="+mn-lt"/>
              </a:rPr>
              <a:t>Ever wondered which countries have the most content released ? </a:t>
            </a:r>
            <a:endParaRPr lang="en-US" dirty="0">
              <a:latin typeface="+mn-l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0570B4-9A50-DCA3-4CD9-6C3439F2E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1393" y="2438399"/>
            <a:ext cx="7844547" cy="3958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7693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0"/>
            <a:ext cx="10018713" cy="1752599"/>
          </a:xfrm>
        </p:spPr>
        <p:txBody>
          <a:bodyPr>
            <a:normAutofit/>
          </a:bodyPr>
          <a:lstStyle/>
          <a:p>
            <a:r>
              <a:rPr lang="en-DE" dirty="0">
                <a:latin typeface="+mn-lt"/>
              </a:rPr>
              <a:t>Y</a:t>
            </a:r>
            <a:r>
              <a:rPr lang="en-GB" dirty="0">
                <a:latin typeface="+mn-lt"/>
              </a:rPr>
              <a:t>early analysis of the content of Netflix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B29C1AF-585F-6124-468F-E5FA7A21A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1440" y="2010586"/>
            <a:ext cx="5469120" cy="43205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6539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302" y="0"/>
            <a:ext cx="10018713" cy="1752599"/>
          </a:xfrm>
        </p:spPr>
        <p:txBody>
          <a:bodyPr>
            <a:normAutofit/>
          </a:bodyPr>
          <a:lstStyle/>
          <a:p>
            <a:r>
              <a:rPr lang="en-DE" dirty="0">
                <a:latin typeface="+mn-lt"/>
              </a:rPr>
              <a:t>I love horror movies.. but wait lets check what movie genre is mostly available on Netflix ? </a:t>
            </a:r>
            <a:endParaRPr lang="en-GB" dirty="0">
              <a:latin typeface="+mn-lt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62237E8B-E330-5CED-142E-A1DDB3C83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4919" y="2151016"/>
            <a:ext cx="7123481" cy="4531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095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979" y="0"/>
            <a:ext cx="10018713" cy="1752599"/>
          </a:xfrm>
        </p:spPr>
        <p:txBody>
          <a:bodyPr>
            <a:normAutofit/>
          </a:bodyPr>
          <a:lstStyle/>
          <a:p>
            <a:r>
              <a:rPr lang="en-DE" dirty="0">
                <a:latin typeface="+mn-lt"/>
              </a:rPr>
              <a:t>We can’t forget binge watch worthy TV series.. </a:t>
            </a:r>
            <a:br>
              <a:rPr lang="en-DE" dirty="0">
                <a:latin typeface="+mn-lt"/>
              </a:rPr>
            </a:br>
            <a:r>
              <a:rPr lang="en-DE" dirty="0">
                <a:latin typeface="+mn-lt"/>
              </a:rPr>
              <a:t>Lets check what Netflix offers ? </a:t>
            </a:r>
            <a:endParaRPr lang="en-GB" dirty="0">
              <a:latin typeface="+mn-lt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F550BB1-779C-B455-5565-0AB269836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3818" y="2084713"/>
            <a:ext cx="6879698" cy="4381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0396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956" y="0"/>
            <a:ext cx="10018713" cy="1752599"/>
          </a:xfrm>
        </p:spPr>
        <p:txBody>
          <a:bodyPr>
            <a:normAutofit/>
          </a:bodyPr>
          <a:lstStyle/>
          <a:p>
            <a:r>
              <a:rPr lang="en-DE" dirty="0">
                <a:latin typeface="+mn-lt"/>
              </a:rPr>
              <a:t>Furthermore, these are the TV Series with maximum number of seasons</a:t>
            </a:r>
            <a:endParaRPr lang="en-GB" dirty="0">
              <a:latin typeface="+mn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AA9E28-04BF-121D-93C1-3295DF080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26" r="4243" b="3315"/>
          <a:stretch/>
        </p:blipFill>
        <p:spPr>
          <a:xfrm>
            <a:off x="3788228" y="2005148"/>
            <a:ext cx="4746171" cy="4569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799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212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Parallax</vt:lpstr>
      <vt:lpstr>Netflix analysis</vt:lpstr>
      <vt:lpstr>Why Netflix ?</vt:lpstr>
      <vt:lpstr>Is Netflix more focused towards Movies or TV Shows ? </vt:lpstr>
      <vt:lpstr>What kind of Content is available ?  </vt:lpstr>
      <vt:lpstr>Ever wondered which countries have the most content released ? </vt:lpstr>
      <vt:lpstr>Yearly analysis of the content of Netflix</vt:lpstr>
      <vt:lpstr>I love horror movies.. but wait lets check what movie genre is mostly available on Netflix ? </vt:lpstr>
      <vt:lpstr>We can’t forget binge watch worthy TV series..  Lets check what Netflix offers ? </vt:lpstr>
      <vt:lpstr>Furthermore, these are the TV Series with maximum number of seasons</vt:lpstr>
      <vt:lpstr>Maximum movies are in a particular duration range of 75 -120 minutes owing to today’s audience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analysis</dc:title>
  <dc:creator>akshay panchal</dc:creator>
  <cp:lastModifiedBy>akshay panchal</cp:lastModifiedBy>
  <cp:revision>4</cp:revision>
  <dcterms:created xsi:type="dcterms:W3CDTF">2022-11-02T16:23:56Z</dcterms:created>
  <dcterms:modified xsi:type="dcterms:W3CDTF">2022-11-02T20:53:40Z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