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9" roundtripDataSignature="AMtx7mg6BRd6lCfTl2HaXzXCXcPtZdjr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Kubernetes Security 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 and Deliverables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Presented by</a:t>
            </a:r>
            <a:endParaRPr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AKSHAY PATIL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Background/Task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 Install a local Kubernetes (K8s) cluster (e.g., Minikube, K3s, Kind)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 Use a tool such as Kubescape (or any other tool) to scan the cluster for security findings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 Deliverable: A JSON file containing the list of findings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Kubernetes Cluster Overview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 Kubernetes (K8s) is an open-source platform for managing containerized workloads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 Local Kubernetes clusters like Minikube, K3s, Kind provide easy-to-setup environments for testing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 Securing Kubernetes clusters is critical to prevent vulnerabilities in container orchestration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Security Scanning Tools for Kubernetes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 Tools like Kubescape, Kube-hunter, and Trivy help find vulnerabilities in K8s clusters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 Kubescape scans clusters for misconfigurations, network issues, and compliance gaps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 Kubescape was chosen for this task due to its open-source nature and efficiency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Setting Up a Local Kubernetes Cluster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 Steps to install Minikube (or chosen K8s cluster):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1. Install Minikube using the package manager (e.g., brew install minikube)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2. Start the Minikube cluster with 'minikube start'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3. Verify installation by running 'kubectl get nodes'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 Screenshots/code snippets for each step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Scanning the K8s Cluster for Vulnerabilities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 Install Kubescape (or chosen tool):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'curl -s https://raw.githubusercontent.com/armosec/kubescape/master/install.sh | bash'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 Run the security scan on the K8s cluster with 'kubescape scan framework nsa'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 Scan results will display vulnerabilities in the cluster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Example Findings from Security 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 Examples of common vulnerabilities  found in Kubernetes clusters: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- Network misconfigurations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- Insecure default settings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- Lack of role-based access control (RBAC)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 </a:t>
            </a: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Screenshot of findings (if available)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Deliverables: JSON File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 The findings from the scan are stored in a JSON file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 Example format of the JSON file: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{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'image': 'k8s_cluster',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'vulnerabilities': [{ 'id': 'CVE-1234', 'severity': 'high' }]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}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 This JSON file will be shared along with the presentation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 Recap of task: Installed local K8s cluster, scanned for security vulnerabilities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 Importance of regular security scanning for Kubernetes environments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 Next steps: Actionable items based on findings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