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47D4-60B7-2308-8C9B-DD4FF954C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45EAE-5F3B-7881-F9B0-DB181EA8E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32E7-29EB-DBF6-8BED-EBEDEFD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0412-EE8B-0D69-3808-2FF6E75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4F44-43EA-532C-0BF3-8B99CE2F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1BE4-88CD-506E-604F-3228DB8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3D3C7-E248-E6FD-F380-4780769CA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7B49-3A63-D1AD-9BF7-19173CD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DF9-7137-C820-3BE9-A282FF60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91E7-64AC-493F-412F-6EF97B5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00174-D400-E3C3-6D42-3F5A17D2B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0D4E-6BD4-5B3A-599E-20A5210C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7A8-AA04-3FF0-6476-8DE35EAF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42FF-C897-5177-B4D9-FD1234DD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8C55-E01D-3535-8B03-8B2C538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BB6B-5270-8F8C-2AAE-5107BA03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B920-A53E-DC22-D60E-DB921823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BB9A-3D45-F199-FF5D-106CEFE7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DB16-E07A-9A65-20EF-892ABBA8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ABDD-815C-7994-51A9-A8FA3E35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761C-E7CB-10E1-D581-C2BBE8E6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F79E-C7F6-9A5A-DF86-541D5B03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24C1-F79F-256C-E5F4-1FFB834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5084-4A3D-9C35-4EBD-9C635301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7C6D-ECB3-E571-F8F5-097EFD31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B812-13E5-93CB-E8FF-A383BF04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F159-C140-2AC6-1A61-0985C2D6C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0188-EE02-7F77-C817-E1F43744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ECD9-FED9-496F-61F2-F5CBCA5E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6331-2DC6-512E-721C-811FA43C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68DF-4D7C-934E-D314-5D99CFB4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244B-0082-1A60-75A3-F775F61F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2A35-04D6-3248-BB77-48E68D11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F23C1-4BF9-293E-8075-ECB06230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F7FB8-3F7D-8BCE-762A-BF505F48A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AAFA5-7DC1-69F3-9B42-CDCBF6859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B0EDB-0A09-E526-BBFA-7E6B7C04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BFF84-8845-512D-D9A8-08C74219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15FC2-441C-5379-1950-3D7EAD91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3841-0709-E750-49B3-344ABCB9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28292-5596-196F-24B2-86A6BCA2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F6FAB-5245-322C-BD83-6D71671E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CFD77-EEED-2BF5-1ABA-EE324C1D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0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8C6A6-D6FC-C52B-43F6-D5727684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2D21A-F4AB-4B93-C5F5-AC7BB50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D364-5089-E7A7-83F7-5BBD5323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41C4-1E0D-DF05-2AD6-34B01830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E22D-F00D-575D-7610-6BF861F9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E77C8-950A-ABE6-FA1A-6612D075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56B4-8706-4BBB-D97C-E5BF0D75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764F-AF2E-06EB-2748-61F9EFE5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1D785-11A8-EC4C-233E-54901996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90A2-8988-B460-F898-68FEB47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DFE16-CE08-C042-7052-877E8EB98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46E7-25FA-445D-1CA7-A421E79E4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F30F-A6CE-8EFA-6473-57224560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07BDE-6E8F-AE97-AC99-16D174E4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F9D68-B9EF-9BFA-3208-2C62AD4F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F20D8-89AA-E08B-C44C-43DE8515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7053-E172-BE4F-04A2-9E1DB020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5F4A-48FF-6625-DF55-AD56AA826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A0D0-D43F-4DBA-9FD5-0A743786DBF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CB1C-1D24-EEF9-D07A-503B8B0D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D695-A39A-C1D9-272A-2089EE181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21BD-5F3C-4D24-A647-74BDF3855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A669-A1AF-DEE5-B79B-5483D9624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MINI PROJECT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222DA-74C5-1CB2-B707-24096834C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By: 2021A1R001, 2021A1R006, 2021A1R021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8FC93-64FE-B7C5-BED2-619A184B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53" y="203760"/>
            <a:ext cx="2981527" cy="10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11283-E6ED-114A-31A9-8F418B67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49B5-2C1F-46EA-6B0E-547183A4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AI GESTURE BASED YOUTUBE CONTROL SYSTEM</a:t>
            </a:r>
            <a:endParaRPr lang="en-IN" sz="32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6C0F0-6E0C-6782-DEF9-A4756A7B8C89}"/>
              </a:ext>
            </a:extLst>
          </p:cNvPr>
          <p:cNvSpPr txBox="1"/>
          <p:nvPr/>
        </p:nvSpPr>
        <p:spPr>
          <a:xfrm>
            <a:off x="838200" y="1321356"/>
            <a:ext cx="17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TITLE 1</a:t>
            </a:r>
            <a:endParaRPr lang="en-IN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AAA9C-11EE-A883-1A9F-6895230C07D2}"/>
              </a:ext>
            </a:extLst>
          </p:cNvPr>
          <p:cNvSpPr txBox="1"/>
          <p:nvPr/>
        </p:nvSpPr>
        <p:spPr>
          <a:xfrm>
            <a:off x="838201" y="2745530"/>
            <a:ext cx="10242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STATEMENT: </a:t>
            </a:r>
            <a:r>
              <a:rPr lang="en-US" sz="2400" b="0" i="0" dirty="0">
                <a:solidFill>
                  <a:srgbClr val="696969"/>
                </a:solidFill>
                <a:effectLst/>
              </a:rPr>
              <a:t>There are various keys and commands for controlling various functions in a YouTube video.</a:t>
            </a:r>
          </a:p>
          <a:p>
            <a:endParaRPr lang="en-US" sz="2400" b="0" i="0" dirty="0">
              <a:solidFill>
                <a:srgbClr val="696969"/>
              </a:solidFill>
              <a:effectLst/>
            </a:endParaRPr>
          </a:p>
          <a:p>
            <a:endParaRPr lang="en-US" sz="2400" dirty="0">
              <a:solidFill>
                <a:srgbClr val="696969"/>
              </a:solidFill>
            </a:endParaRPr>
          </a:p>
          <a:p>
            <a:r>
              <a:rPr lang="en-US" sz="2400" dirty="0">
                <a:solidFill>
                  <a:srgbClr val="696969"/>
                </a:solidFill>
              </a:rPr>
              <a:t>Performing all of these tasks by the same method may get time consuming.</a:t>
            </a:r>
            <a:endParaRPr lang="en-US" sz="2400" b="0" i="0" dirty="0">
              <a:solidFill>
                <a:srgbClr val="696969"/>
              </a:solidFill>
              <a:effectLst/>
            </a:endParaRPr>
          </a:p>
          <a:p>
            <a:endParaRPr lang="en-US" sz="2000" dirty="0">
              <a:solidFill>
                <a:srgbClr val="696969"/>
              </a:solidFill>
              <a:latin typeface="Poppins" panose="00000500000000000000" pitchFamily="2" charset="0"/>
            </a:endParaRPr>
          </a:p>
          <a:p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" panose="020B0502040204020203" pitchFamily="2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C389-8A09-F688-BEE1-71F64F538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1CCD-28C4-031C-7805-22B8F70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OBJECTIVES</a:t>
            </a:r>
            <a:endParaRPr lang="en-IN" sz="32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E49C2-21A9-DE35-520D-66AED0E39A10}"/>
              </a:ext>
            </a:extLst>
          </p:cNvPr>
          <p:cNvSpPr txBox="1"/>
          <p:nvPr/>
        </p:nvSpPr>
        <p:spPr>
          <a:xfrm>
            <a:off x="730624" y="2073586"/>
            <a:ext cx="7203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Reduce the need of manually typing the command keys.</a:t>
            </a:r>
          </a:p>
          <a:p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Unique hand gestures for various available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Time efficient system.</a:t>
            </a:r>
            <a:endParaRPr lang="en-US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US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01422-28A8-1CD2-F0AC-8DA8DBC0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3" y="1821614"/>
            <a:ext cx="5154706" cy="28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3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509F-3DAC-756B-DCE2-E85B3468F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1276-407F-9BED-7CC5-66E20CD5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THE SOLUTION</a:t>
            </a:r>
            <a:endParaRPr lang="en-IN" sz="32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C525-6446-7483-6639-4EAA1D368260}"/>
              </a:ext>
            </a:extLst>
          </p:cNvPr>
          <p:cNvSpPr txBox="1"/>
          <p:nvPr/>
        </p:nvSpPr>
        <p:spPr>
          <a:xfrm>
            <a:off x="739589" y="1873641"/>
            <a:ext cx="75079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Develop a hand gesture recognition system using computer vision libraries.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Define and recognize a diverse set of hand gestures for controlling YouTube playback.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Integrate the YouTube Data API for seamless communication and control.</a:t>
            </a:r>
          </a:p>
        </p:txBody>
      </p:sp>
    </p:spTree>
    <p:extLst>
      <p:ext uri="{BB962C8B-B14F-4D97-AF65-F5344CB8AC3E}">
        <p14:creationId xmlns:p14="http://schemas.microsoft.com/office/powerpoint/2010/main" val="5616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31F7A-E481-C0FA-2D1A-A54DF628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BC9-B76F-3C17-8236-5A2B9DC1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REQUIREMENTS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2E12F-8328-7B59-2657-D4BDF1CC752E}"/>
              </a:ext>
            </a:extLst>
          </p:cNvPr>
          <p:cNvSpPr txBox="1"/>
          <p:nvPr/>
        </p:nvSpPr>
        <p:spPr>
          <a:xfrm>
            <a:off x="838200" y="13770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en-US" sz="1800" b="1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LIBRARIES REQUIRED:</a:t>
            </a:r>
          </a:p>
          <a:p>
            <a:endParaRPr lang="en-US" sz="1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Cvzone</a:t>
            </a:r>
            <a:endParaRPr lang="en-US" sz="1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Mediapipe</a:t>
            </a:r>
            <a:endParaRPr lang="en-US" sz="1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Numpy</a:t>
            </a:r>
            <a:endParaRPr lang="en-US" sz="1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A5345-810B-996C-C405-AD380D44391F}"/>
              </a:ext>
            </a:extLst>
          </p:cNvPr>
          <p:cNvSpPr txBox="1"/>
          <p:nvPr/>
        </p:nvSpPr>
        <p:spPr>
          <a:xfrm>
            <a:off x="838200" y="49595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 USED: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DFDAF-F79F-8D63-B063-77C9F040C504}"/>
              </a:ext>
            </a:extLst>
          </p:cNvPr>
          <p:cNvSpPr txBox="1"/>
          <p:nvPr/>
        </p:nvSpPr>
        <p:spPr>
          <a:xfrm>
            <a:off x="2250142" y="49595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Convolutional Neural Network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E11C9-FA1C-1A7E-BCE3-2E989BCB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37" y="1144081"/>
            <a:ext cx="3801876" cy="37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BCB8CA-6735-5C89-5C3E-2ABA836E4E95}"/>
              </a:ext>
            </a:extLst>
          </p:cNvPr>
          <p:cNvSpPr txBox="1"/>
          <p:nvPr/>
        </p:nvSpPr>
        <p:spPr>
          <a:xfrm>
            <a:off x="838200" y="56342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Along with YouTube Data API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C88-1D4A-5F18-FB6D-A10B7D0E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12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+mn-lt"/>
              </a:rPr>
              <a:t>THANK YOU</a:t>
            </a:r>
            <a:endParaRPr lang="en-IN" sz="8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31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MINI PROJECT</vt:lpstr>
      <vt:lpstr>AI GESTURE BASED YOUTUBE CONTROL SYSTEM</vt:lpstr>
      <vt:lpstr>OBJECTIVES</vt:lpstr>
      <vt:lpstr>THE SOLUTION</vt:lpstr>
      <vt:lpstr>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AGRICULTURE CROP YIELD PREDICTION MODEL</dc:title>
  <dc:creator>Manuj Khajuria</dc:creator>
  <cp:lastModifiedBy>Manuj Khajuria</cp:lastModifiedBy>
  <cp:revision>2</cp:revision>
  <dcterms:created xsi:type="dcterms:W3CDTF">2024-02-16T14:24:53Z</dcterms:created>
  <dcterms:modified xsi:type="dcterms:W3CDTF">2024-04-20T09:57:02Z</dcterms:modified>
</cp:coreProperties>
</file>