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0" r:id="rId7"/>
    <p:sldId id="287" r:id="rId8"/>
    <p:sldId id="286" r:id="rId9"/>
    <p:sldId id="288" r:id="rId10"/>
    <p:sldId id="28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ltUpDiag">
                <a:fgClr>
                  <a:schemeClr val="accent1">
                    <a:lumMod val="50000"/>
                  </a:schemeClr>
                </a:fgClr>
                <a:bgClr>
                  <a:schemeClr val="accent6"/>
                </a:bgClr>
              </a:pattFill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3FB-9843-92B3-91A80E32B7C5}"/>
              </c:ext>
            </c:extLst>
          </c:dPt>
          <c:dPt>
            <c:idx val="2"/>
            <c:invertIfNegative val="0"/>
            <c:bubble3D val="0"/>
            <c:spPr>
              <a:pattFill prst="ltUpDiag">
                <a:fgClr>
                  <a:schemeClr val="accent1">
                    <a:lumMod val="50000"/>
                  </a:schemeClr>
                </a:fgClr>
                <a:bgClr>
                  <a:schemeClr val="accent3"/>
                </a:bgClr>
              </a:pattFill>
              <a:ln w="12700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3FB-9843-92B3-91A80E32B7C5}"/>
              </c:ext>
            </c:extLst>
          </c:dPt>
          <c:dPt>
            <c:idx val="3"/>
            <c:invertIfNegative val="0"/>
            <c:bubble3D val="0"/>
            <c:spPr>
              <a:pattFill prst="ltUpDiag">
                <a:fgClr>
                  <a:schemeClr val="accent1">
                    <a:lumMod val="50000"/>
                  </a:schemeClr>
                </a:fgClr>
                <a:bgClr>
                  <a:schemeClr val="accent1">
                    <a:lumMod val="60000"/>
                    <a:lumOff val="40000"/>
                  </a:schemeClr>
                </a:bgClr>
              </a:patt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3FB-9843-92B3-91A80E32B7C5}"/>
              </c:ext>
            </c:extLst>
          </c:dPt>
          <c:dPt>
            <c:idx val="4"/>
            <c:invertIfNegative val="0"/>
            <c:bubble3D val="0"/>
            <c:spPr>
              <a:pattFill prst="ltUpDiag">
                <a:fgClr>
                  <a:schemeClr val="accent1">
                    <a:lumMod val="50000"/>
                  </a:schemeClr>
                </a:fgClr>
                <a:bgClr>
                  <a:schemeClr val="accent2"/>
                </a:bgClr>
              </a:pattFill>
              <a:ln w="12700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3FB-9843-92B3-91A80E32B7C5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3FB-9843-92B3-91A80E32B7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5/9/2022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Lender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639312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Group member :</a:t>
            </a:r>
          </a:p>
          <a:p>
            <a:pPr marL="0" indent="0">
              <a:buNone/>
            </a:pPr>
            <a:r>
              <a:rPr lang="en-US" dirty="0" err="1"/>
              <a:t>Akhsay</a:t>
            </a:r>
            <a:r>
              <a:rPr lang="en-US" dirty="0"/>
              <a:t> and Rushikesh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49" y="1307565"/>
            <a:ext cx="7781799" cy="795555"/>
          </a:xfrm>
        </p:spPr>
        <p:txBody>
          <a:bodyPr>
            <a:normAutofit fontScale="90000"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149" y="2197100"/>
            <a:ext cx="8108951" cy="238760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Lender club is online marketplace which lends business loan/personal loan to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Objective of this analysis from past information to get insight of data and identify pattern of customer who mostly like to default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of this  Analysis allow lender to identify risky candidate and take appropriate business decision like loan rejection/increase in interest rate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6365"/>
            <a:ext cx="8940800" cy="1506755"/>
          </a:xfrm>
        </p:spPr>
        <p:txBody>
          <a:bodyPr>
            <a:normAutofit/>
          </a:bodyPr>
          <a:lstStyle/>
          <a:p>
            <a:r>
              <a:rPr lang="en-US" dirty="0"/>
              <a:t>Data cleaning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00" y="2298700"/>
            <a:ext cx="8851900" cy="4016376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Filtering data:</a:t>
            </a:r>
          </a:p>
          <a:p>
            <a:pPr marL="971550" lvl="1" indent="-285750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Removing all null values</a:t>
            </a:r>
          </a:p>
          <a:p>
            <a:pPr marL="971550" lvl="1" indent="-285750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Removing unnecessary variable/columns</a:t>
            </a:r>
          </a:p>
          <a:p>
            <a:pPr lvl="1"/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Transforming data:-</a:t>
            </a:r>
          </a:p>
          <a:p>
            <a:pPr marL="971550" lvl="1" indent="-285750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Converting data into standard data format e.g. ‘36 month’ is replaced with numeric 36 </a:t>
            </a:r>
          </a:p>
          <a:p>
            <a:pPr marL="971550" lvl="1" indent="-285750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Unnecessary character in the column of dataset has been removed like +10 years has been roved to 10 years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6365"/>
            <a:ext cx="8940800" cy="1506755"/>
          </a:xfrm>
        </p:spPr>
        <p:txBody>
          <a:bodyPr>
            <a:normAutofit/>
          </a:bodyPr>
          <a:lstStyle/>
          <a:p>
            <a:r>
              <a:rPr lang="en-US" dirty="0"/>
              <a:t>Data Understanding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" y="2489734"/>
            <a:ext cx="9169400" cy="3825341"/>
          </a:xfrm>
        </p:spPr>
        <p:txBody>
          <a:bodyPr>
            <a:normAutofit fontScale="70000" lnSpcReduction="20000"/>
          </a:bodyPr>
          <a:lstStyle/>
          <a:p>
            <a:pPr marL="971550" lvl="1" indent="-285750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Worked with data dictionary and understand business term like Term, 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Loan_amnt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,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annual_inc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avg_cur_bal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etc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and their domain specific use</a:t>
            </a:r>
          </a:p>
          <a:p>
            <a:pPr lvl="1" indent="0">
              <a:buNone/>
            </a:pP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</a:p>
          <a:p>
            <a:pPr marL="971550" lvl="1" indent="-285750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Data understand is most critical role in data analysis to get analysis better. </a:t>
            </a:r>
          </a:p>
          <a:p>
            <a:pPr marL="971550" lvl="1" indent="-285750"/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1028700" lvl="1" indent="-342900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After analyzing data remove all irrelevant information like title and 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emp_title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has been removed as these information don’t play any role in data analysis</a:t>
            </a:r>
          </a:p>
          <a:p>
            <a:endParaRPr lang="en-US" dirty="0"/>
          </a:p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57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1B58-F699-017A-A4E2-8BAC4FE4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04" y="1028700"/>
            <a:ext cx="7781544" cy="859055"/>
          </a:xfrm>
        </p:spPr>
        <p:txBody>
          <a:bodyPr/>
          <a:lstStyle/>
          <a:p>
            <a:r>
              <a:rPr lang="en-IN" dirty="0"/>
              <a:t>Univariate analysis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69F14-781E-11C3-71BD-FF98AB726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500" y="1887755"/>
            <a:ext cx="7317486" cy="4157445"/>
          </a:xfrm>
        </p:spPr>
        <p:txBody>
          <a:bodyPr/>
          <a:lstStyle/>
          <a:p>
            <a:r>
              <a:rPr lang="en-IN" dirty="0"/>
              <a:t>Analysed each column by plotting distribution of data </a:t>
            </a:r>
          </a:p>
          <a:p>
            <a:r>
              <a:rPr lang="en-IN" dirty="0"/>
              <a:t>Univariate analysis is useful tool to find any kind of outlier in our dataset. </a:t>
            </a:r>
          </a:p>
          <a:p>
            <a:r>
              <a:rPr lang="en-IN" dirty="0"/>
              <a:t>Outlier should be removed for clean understanding of data </a:t>
            </a:r>
          </a:p>
          <a:p>
            <a:r>
              <a:rPr lang="en-IN" dirty="0"/>
              <a:t>Performed segmented univariate analysis for continuous column against categorical column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E9959-B0A3-C9FA-BBF5-EAA379AB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63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1B58-F699-017A-A4E2-8BAC4FE4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04" y="1028700"/>
            <a:ext cx="7781544" cy="859055"/>
          </a:xfrm>
        </p:spPr>
        <p:txBody>
          <a:bodyPr/>
          <a:lstStyle/>
          <a:p>
            <a:r>
              <a:rPr lang="en-IN" dirty="0"/>
              <a:t>Bivariate analysis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69F14-781E-11C3-71BD-FF98AB726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500" y="1887755"/>
            <a:ext cx="7317486" cy="4157445"/>
          </a:xfrm>
        </p:spPr>
        <p:txBody>
          <a:bodyPr/>
          <a:lstStyle/>
          <a:p>
            <a:r>
              <a:rPr lang="en-IN" dirty="0"/>
              <a:t>Bivariate analysis is performed on column like term and loan amount with respective to loan status. </a:t>
            </a:r>
          </a:p>
          <a:p>
            <a:endParaRPr lang="en-IN" dirty="0"/>
          </a:p>
          <a:p>
            <a:r>
              <a:rPr lang="en-IN" dirty="0"/>
              <a:t>Bivariate analysis are performed for finding defaulted loan customer and their pattern. </a:t>
            </a:r>
          </a:p>
          <a:p>
            <a:endParaRPr lang="en-IN" dirty="0"/>
          </a:p>
          <a:p>
            <a:r>
              <a:rPr lang="en-IN" dirty="0"/>
              <a:t>Bivariate analysis is useful for business to make decision based customer category like employment term</a:t>
            </a:r>
          </a:p>
          <a:p>
            <a:r>
              <a:rPr lang="en-IN" dirty="0"/>
              <a:t>Will impact on loan status.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E9959-B0A3-C9FA-BBF5-EAA379AB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3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</a:t>
            </a:r>
          </a:p>
        </p:txBody>
      </p:sp>
      <p:graphicFrame>
        <p:nvGraphicFramePr>
          <p:cNvPr id="7" name="Chart 6" title="Gross Revenue Placeholder Chart">
            <a:extLst>
              <a:ext uri="{FF2B5EF4-FFF2-40B4-BE49-F238E27FC236}">
                <a16:creationId xmlns:a16="http://schemas.microsoft.com/office/drawing/2014/main" id="{19AEAA04-4840-FB41-B910-5F3570D85F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825679"/>
              </p:ext>
            </p:extLst>
          </p:nvPr>
        </p:nvGraphicFramePr>
        <p:xfrm>
          <a:off x="1250950" y="1712075"/>
          <a:ext cx="9690100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616</TotalTime>
  <Words>312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Trade Gothic LT Pro</vt:lpstr>
      <vt:lpstr>Trebuchet MS</vt:lpstr>
      <vt:lpstr>Office Theme</vt:lpstr>
      <vt:lpstr>Lender Club Case Study</vt:lpstr>
      <vt:lpstr>Abstract</vt:lpstr>
      <vt:lpstr>Data cleaning </vt:lpstr>
      <vt:lpstr>Data Understanding  </vt:lpstr>
      <vt:lpstr>Univariate analysis </vt:lpstr>
      <vt:lpstr>Bivariate analysis </vt:lpstr>
      <vt:lpstr>Chart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Lender Club Case Study</dc:title>
  <dc:creator>Rushikesh Deshpande</dc:creator>
  <cp:lastModifiedBy>Rushikesh Deshpande</cp:lastModifiedBy>
  <cp:revision>1</cp:revision>
  <dcterms:created xsi:type="dcterms:W3CDTF">2022-05-09T07:08:07Z</dcterms:created>
  <dcterms:modified xsi:type="dcterms:W3CDTF">2022-05-09T17:24:34Z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