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DsP75H5Gow5cij5XIIuK6DKb4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6ba698d7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6ba698d7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16ba698d7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d4f6cc30d6_2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d4f6cc30d6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4f6cc30d6_3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d4f6cc30d6_3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d4f6cc30d6_3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d4f6cc30d6_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d4f6cc30d6_3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1d4f6cc30d6_3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6416040" y="4434840"/>
            <a:ext cx="4941771" cy="11222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6416041" y="5586890"/>
            <a:ext cx="4941770" cy="39666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17"/>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87" name="Shape 87"/>
        <p:cNvGrpSpPr/>
        <p:nvPr/>
      </p:nvGrpSpPr>
      <p:grpSpPr>
        <a:xfrm>
          <a:off x="0" y="0"/>
          <a:ext cx="0" cy="0"/>
          <a:chOff x="0" y="0"/>
          <a:chExt cx="0" cy="0"/>
        </a:xfrm>
      </p:grpSpPr>
      <p:sp>
        <p:nvSpPr>
          <p:cNvPr id="88" name="Google Shape;88;p29"/>
          <p:cNvSpPr/>
          <p:nvPr/>
        </p:nvSpPr>
        <p:spPr>
          <a:xfrm>
            <a:off x="2113884" y="0"/>
            <a:ext cx="10078116" cy="68580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29"/>
          <p:cNvSpPr txBox="1"/>
          <p:nvPr>
            <p:ph type="title"/>
          </p:nvPr>
        </p:nvSpPr>
        <p:spPr>
          <a:xfrm>
            <a:off x="838200" y="5509419"/>
            <a:ext cx="4082142" cy="5857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9"/>
          <p:cNvSpPr txBox="1"/>
          <p:nvPr>
            <p:ph idx="1" type="body"/>
          </p:nvPr>
        </p:nvSpPr>
        <p:spPr>
          <a:xfrm>
            <a:off x="166074" y="1507772"/>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9"/>
          <p:cNvSpPr txBox="1"/>
          <p:nvPr>
            <p:ph idx="2" type="body"/>
          </p:nvPr>
        </p:nvSpPr>
        <p:spPr>
          <a:xfrm>
            <a:off x="732131" y="2584097"/>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9"/>
          <p:cNvSpPr txBox="1"/>
          <p:nvPr>
            <p:ph idx="3" type="body"/>
          </p:nvPr>
        </p:nvSpPr>
        <p:spPr>
          <a:xfrm>
            <a:off x="1338556" y="3660422"/>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9"/>
          <p:cNvSpPr txBox="1"/>
          <p:nvPr>
            <p:ph idx="4" type="body"/>
          </p:nvPr>
        </p:nvSpPr>
        <p:spPr>
          <a:xfrm>
            <a:off x="1922756" y="4736748"/>
            <a:ext cx="2141764" cy="514350"/>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9"/>
          <p:cNvSpPr txBox="1"/>
          <p:nvPr>
            <p:ph idx="5" type="body"/>
          </p:nvPr>
        </p:nvSpPr>
        <p:spPr>
          <a:xfrm>
            <a:off x="4401536" y="1613528"/>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9"/>
          <p:cNvSpPr txBox="1"/>
          <p:nvPr>
            <p:ph idx="6" type="body"/>
          </p:nvPr>
        </p:nvSpPr>
        <p:spPr>
          <a:xfrm>
            <a:off x="4986029" y="268256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9"/>
          <p:cNvSpPr txBox="1"/>
          <p:nvPr>
            <p:ph idx="7" type="body"/>
          </p:nvPr>
        </p:nvSpPr>
        <p:spPr>
          <a:xfrm>
            <a:off x="5576938" y="3755394"/>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9"/>
          <p:cNvSpPr txBox="1"/>
          <p:nvPr>
            <p:ph idx="8" type="body"/>
          </p:nvPr>
        </p:nvSpPr>
        <p:spPr>
          <a:xfrm>
            <a:off x="6175280" y="4824430"/>
            <a:ext cx="5102680"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1" type="ftr"/>
          </p:nvPr>
        </p:nvSpPr>
        <p:spPr>
          <a:xfrm>
            <a:off x="6749143" y="6356350"/>
            <a:ext cx="377598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9"/>
          <p:cNvSpPr txBox="1"/>
          <p:nvPr>
            <p:ph idx="12" type="sldNum"/>
          </p:nvPr>
        </p:nvSpPr>
        <p:spPr>
          <a:xfrm>
            <a:off x="10810874" y="6356350"/>
            <a:ext cx="5429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01" name="Google Shape;101;p29"/>
          <p:cNvCxnSpPr/>
          <p:nvPr/>
        </p:nvCxnSpPr>
        <p:spPr>
          <a:xfrm>
            <a:off x="4353515" y="5023933"/>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02" name="Google Shape;102;p29"/>
          <p:cNvCxnSpPr/>
          <p:nvPr/>
        </p:nvCxnSpPr>
        <p:spPr>
          <a:xfrm>
            <a:off x="3759917" y="3948451"/>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03" name="Google Shape;103;p29"/>
          <p:cNvCxnSpPr/>
          <p:nvPr/>
        </p:nvCxnSpPr>
        <p:spPr>
          <a:xfrm>
            <a:off x="3173453" y="2872686"/>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104" name="Google Shape;104;p29"/>
          <p:cNvCxnSpPr/>
          <p:nvPr/>
        </p:nvCxnSpPr>
        <p:spPr>
          <a:xfrm>
            <a:off x="2586263" y="1796083"/>
            <a:ext cx="15132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TxTwoObj">
  <p:cSld name="TWO_OBJECTS_WITH_TEXT">
    <p:bg>
      <p:bgPr>
        <a:solidFill>
          <a:schemeClr val="accent1"/>
        </a:solidFill>
      </p:bgPr>
    </p:bg>
    <p:spTree>
      <p:nvGrpSpPr>
        <p:cNvPr id="105" name="Shape 105"/>
        <p:cNvGrpSpPr/>
        <p:nvPr/>
      </p:nvGrpSpPr>
      <p:grpSpPr>
        <a:xfrm>
          <a:off x="0" y="0"/>
          <a:ext cx="0" cy="0"/>
          <a:chOff x="0" y="0"/>
          <a:chExt cx="0" cy="0"/>
        </a:xfrm>
      </p:grpSpPr>
      <p:sp>
        <p:nvSpPr>
          <p:cNvPr id="106" name="Google Shape;106;p30"/>
          <p:cNvSpPr txBox="1"/>
          <p:nvPr>
            <p:ph type="title"/>
          </p:nvPr>
        </p:nvSpPr>
        <p:spPr>
          <a:xfrm>
            <a:off x="2933700" y="892177"/>
            <a:ext cx="842168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30"/>
          <p:cNvSpPr txBox="1"/>
          <p:nvPr>
            <p:ph idx="1" type="body"/>
          </p:nvPr>
        </p:nvSpPr>
        <p:spPr>
          <a:xfrm>
            <a:off x="2933700" y="2776936"/>
            <a:ext cx="39243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8" name="Google Shape;108;p30"/>
          <p:cNvSpPr txBox="1"/>
          <p:nvPr>
            <p:ph idx="2" type="body"/>
          </p:nvPr>
        </p:nvSpPr>
        <p:spPr>
          <a:xfrm>
            <a:off x="2933700" y="3834606"/>
            <a:ext cx="3924300"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0"/>
          <p:cNvSpPr txBox="1"/>
          <p:nvPr>
            <p:ph idx="3" type="body"/>
          </p:nvPr>
        </p:nvSpPr>
        <p:spPr>
          <a:xfrm>
            <a:off x="7410173" y="2776936"/>
            <a:ext cx="394362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0" name="Google Shape;110;p30"/>
          <p:cNvSpPr txBox="1"/>
          <p:nvPr>
            <p:ph idx="4" type="body"/>
          </p:nvPr>
        </p:nvSpPr>
        <p:spPr>
          <a:xfrm>
            <a:off x="7410173" y="3834606"/>
            <a:ext cx="3943627"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14" name="Google Shape;114;p30"/>
          <p:cNvPicPr preferRelativeResize="0"/>
          <p:nvPr/>
        </p:nvPicPr>
        <p:blipFill rotWithShape="1">
          <a:blip r:embed="rId2">
            <a:alphaModFix/>
          </a:blip>
          <a:srcRect b="22673" l="39434" r="0" t="20278"/>
          <a:stretch/>
        </p:blipFill>
        <p:spPr>
          <a:xfrm>
            <a:off x="25785" y="0"/>
            <a:ext cx="4368030" cy="391239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lt1"/>
        </a:solidFill>
      </p:bgPr>
    </p:bg>
    <p:spTree>
      <p:nvGrpSpPr>
        <p:cNvPr id="115" name="Shape 115"/>
        <p:cNvGrpSpPr/>
        <p:nvPr/>
      </p:nvGrpSpPr>
      <p:grpSpPr>
        <a:xfrm>
          <a:off x="0" y="0"/>
          <a:ext cx="0" cy="0"/>
          <a:chOff x="0" y="0"/>
          <a:chExt cx="0" cy="0"/>
        </a:xfrm>
      </p:grpSpPr>
      <p:sp>
        <p:nvSpPr>
          <p:cNvPr id="116" name="Google Shape;116;p31"/>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31"/>
          <p:cNvSpPr txBox="1"/>
          <p:nvPr>
            <p:ph idx="1" type="body"/>
          </p:nvPr>
        </p:nvSpPr>
        <p:spPr>
          <a:xfrm>
            <a:off x="1243104"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31"/>
          <p:cNvSpPr txBox="1"/>
          <p:nvPr>
            <p:ph idx="2" type="body"/>
          </p:nvPr>
        </p:nvSpPr>
        <p:spPr>
          <a:xfrm>
            <a:off x="1243104"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1"/>
          <p:cNvSpPr txBox="1"/>
          <p:nvPr>
            <p:ph idx="3" type="body"/>
          </p:nvPr>
        </p:nvSpPr>
        <p:spPr>
          <a:xfrm>
            <a:off x="4647665" y="2776936"/>
            <a:ext cx="289667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31"/>
          <p:cNvSpPr txBox="1"/>
          <p:nvPr>
            <p:ph idx="4" type="body"/>
          </p:nvPr>
        </p:nvSpPr>
        <p:spPr>
          <a:xfrm>
            <a:off x="4647665" y="3834606"/>
            <a:ext cx="2896671"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1"/>
          <p:cNvSpPr txBox="1"/>
          <p:nvPr>
            <p:ph idx="5" type="body"/>
          </p:nvPr>
        </p:nvSpPr>
        <p:spPr>
          <a:xfrm>
            <a:off x="8066421"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31"/>
          <p:cNvSpPr txBox="1"/>
          <p:nvPr>
            <p:ph idx="6" type="body"/>
          </p:nvPr>
        </p:nvSpPr>
        <p:spPr>
          <a:xfrm>
            <a:off x="8066421"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26" name="Google Shape;126;p31"/>
          <p:cNvGrpSpPr/>
          <p:nvPr/>
        </p:nvGrpSpPr>
        <p:grpSpPr>
          <a:xfrm>
            <a:off x="0" y="0"/>
            <a:ext cx="2238376" cy="3105150"/>
            <a:chOff x="0" y="0"/>
            <a:chExt cx="2238376" cy="3105150"/>
          </a:xfrm>
        </p:grpSpPr>
        <p:cxnSp>
          <p:nvCxnSpPr>
            <p:cNvPr id="127" name="Google Shape;127;p31"/>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128" name="Google Shape;128;p31"/>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29" name="Shape 129"/>
        <p:cNvGrpSpPr/>
        <p:nvPr/>
      </p:nvGrpSpPr>
      <p:grpSpPr>
        <a:xfrm>
          <a:off x="0" y="0"/>
          <a:ext cx="0" cy="0"/>
          <a:chOff x="0" y="0"/>
          <a:chExt cx="0" cy="0"/>
        </a:xfrm>
      </p:grpSpPr>
      <p:sp>
        <p:nvSpPr>
          <p:cNvPr id="130" name="Google Shape;130;p32"/>
          <p:cNvSpPr txBox="1"/>
          <p:nvPr>
            <p:ph type="title"/>
          </p:nvPr>
        </p:nvSpPr>
        <p:spPr>
          <a:xfrm>
            <a:off x="54768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2"/>
          <p:cNvSpPr txBox="1"/>
          <p:nvPr>
            <p:ph idx="1" type="body"/>
          </p:nvPr>
        </p:nvSpPr>
        <p:spPr>
          <a:xfrm>
            <a:off x="54768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grpSp>
        <p:nvGrpSpPr>
          <p:cNvPr id="132" name="Google Shape;132;p32"/>
          <p:cNvGrpSpPr/>
          <p:nvPr/>
        </p:nvGrpSpPr>
        <p:grpSpPr>
          <a:xfrm>
            <a:off x="0" y="0"/>
            <a:ext cx="4762501" cy="5186363"/>
            <a:chOff x="0" y="0"/>
            <a:chExt cx="4762501" cy="5186363"/>
          </a:xfrm>
        </p:grpSpPr>
        <p:cxnSp>
          <p:nvCxnSpPr>
            <p:cNvPr id="133" name="Google Shape;133;p32"/>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134" name="Google Shape;134;p32"/>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
        <p:nvSpPr>
          <p:cNvPr id="135" name="Google Shape;13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138" name="Shape 138"/>
        <p:cNvGrpSpPr/>
        <p:nvPr/>
      </p:nvGrpSpPr>
      <p:grpSpPr>
        <a:xfrm>
          <a:off x="0" y="0"/>
          <a:ext cx="0" cy="0"/>
          <a:chOff x="0" y="0"/>
          <a:chExt cx="0" cy="0"/>
        </a:xfrm>
      </p:grpSpPr>
      <p:sp>
        <p:nvSpPr>
          <p:cNvPr id="139" name="Google Shape;139;p33"/>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33"/>
          <p:cNvSpPr txBox="1"/>
          <p:nvPr>
            <p:ph idx="1" type="subTitle"/>
          </p:nvPr>
        </p:nvSpPr>
        <p:spPr>
          <a:xfrm>
            <a:off x="4267200" y="3238103"/>
            <a:ext cx="4179570" cy="1371997"/>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41" name="Google Shape;141;p33"/>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142" name="Google Shape;142;p33"/>
          <p:cNvSpPr txBox="1"/>
          <p:nvPr>
            <p:ph idx="10" type="dt"/>
          </p:nvPr>
        </p:nvSpPr>
        <p:spPr>
          <a:xfrm>
            <a:off x="4267200" y="6356350"/>
            <a:ext cx="17743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3"/>
          <p:cNvSpPr txBox="1"/>
          <p:nvPr>
            <p:ph idx="11" type="ftr"/>
          </p:nvPr>
        </p:nvSpPr>
        <p:spPr>
          <a:xfrm>
            <a:off x="6479721" y="6356350"/>
            <a:ext cx="266155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3"/>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145" name="Shape 145"/>
        <p:cNvGrpSpPr/>
        <p:nvPr/>
      </p:nvGrpSpPr>
      <p:grpSpPr>
        <a:xfrm>
          <a:off x="0" y="0"/>
          <a:ext cx="0" cy="0"/>
          <a:chOff x="0" y="0"/>
          <a:chExt cx="0" cy="0"/>
        </a:xfrm>
      </p:grpSpPr>
      <p:grpSp>
        <p:nvGrpSpPr>
          <p:cNvPr id="146" name="Google Shape;146;p26"/>
          <p:cNvGrpSpPr/>
          <p:nvPr/>
        </p:nvGrpSpPr>
        <p:grpSpPr>
          <a:xfrm>
            <a:off x="0" y="473953"/>
            <a:ext cx="12192000" cy="5621336"/>
            <a:chOff x="0" y="473953"/>
            <a:chExt cx="12192000" cy="5621336"/>
          </a:xfrm>
        </p:grpSpPr>
        <p:pic>
          <p:nvPicPr>
            <p:cNvPr id="147" name="Google Shape;147;p26"/>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148" name="Google Shape;148;p26"/>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149" name="Google Shape;149;p26"/>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6"/>
          <p:cNvSpPr/>
          <p:nvPr>
            <p:ph idx="2" type="pic"/>
          </p:nvPr>
        </p:nvSpPr>
        <p:spPr>
          <a:xfrm>
            <a:off x="1877176" y="2428875"/>
            <a:ext cx="1066800" cy="1066800"/>
          </a:xfrm>
          <a:prstGeom prst="rect">
            <a:avLst/>
          </a:prstGeom>
          <a:solidFill>
            <a:schemeClr val="lt1"/>
          </a:solidFill>
          <a:ln>
            <a:noFill/>
          </a:ln>
        </p:spPr>
      </p:sp>
      <p:sp>
        <p:nvSpPr>
          <p:cNvPr id="151" name="Google Shape;151;p26"/>
          <p:cNvSpPr txBox="1"/>
          <p:nvPr>
            <p:ph idx="1" type="body"/>
          </p:nvPr>
        </p:nvSpPr>
        <p:spPr>
          <a:xfrm>
            <a:off x="1500168"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2" name="Google Shape;152;p26"/>
          <p:cNvSpPr txBox="1"/>
          <p:nvPr>
            <p:ph idx="3" type="body"/>
          </p:nvPr>
        </p:nvSpPr>
        <p:spPr>
          <a:xfrm>
            <a:off x="1500168"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3" name="Google Shape;153;p26"/>
          <p:cNvSpPr/>
          <p:nvPr>
            <p:ph idx="4" type="pic"/>
          </p:nvPr>
        </p:nvSpPr>
        <p:spPr>
          <a:xfrm>
            <a:off x="4226270" y="2428875"/>
            <a:ext cx="1066800" cy="1066800"/>
          </a:xfrm>
          <a:prstGeom prst="rect">
            <a:avLst/>
          </a:prstGeom>
          <a:solidFill>
            <a:schemeClr val="lt1"/>
          </a:solidFill>
          <a:ln>
            <a:noFill/>
          </a:ln>
        </p:spPr>
      </p:sp>
      <p:sp>
        <p:nvSpPr>
          <p:cNvPr id="154" name="Google Shape;154;p26"/>
          <p:cNvSpPr txBox="1"/>
          <p:nvPr>
            <p:ph idx="5" type="body"/>
          </p:nvPr>
        </p:nvSpPr>
        <p:spPr>
          <a:xfrm>
            <a:off x="3849262"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5" name="Google Shape;155;p26"/>
          <p:cNvSpPr txBox="1"/>
          <p:nvPr>
            <p:ph idx="6" type="body"/>
          </p:nvPr>
        </p:nvSpPr>
        <p:spPr>
          <a:xfrm>
            <a:off x="3849262"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6"/>
          <p:cNvSpPr/>
          <p:nvPr>
            <p:ph idx="7" type="pic"/>
          </p:nvPr>
        </p:nvSpPr>
        <p:spPr>
          <a:xfrm>
            <a:off x="6655584" y="2428875"/>
            <a:ext cx="1066800" cy="1066800"/>
          </a:xfrm>
          <a:prstGeom prst="rect">
            <a:avLst/>
          </a:prstGeom>
          <a:solidFill>
            <a:schemeClr val="lt1"/>
          </a:solidFill>
          <a:ln>
            <a:noFill/>
          </a:ln>
        </p:spPr>
      </p:sp>
      <p:sp>
        <p:nvSpPr>
          <p:cNvPr id="157" name="Google Shape;157;p26"/>
          <p:cNvSpPr txBox="1"/>
          <p:nvPr>
            <p:ph idx="8" type="body"/>
          </p:nvPr>
        </p:nvSpPr>
        <p:spPr>
          <a:xfrm>
            <a:off x="6198355" y="3654378"/>
            <a:ext cx="2105135"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6"/>
          <p:cNvSpPr txBox="1"/>
          <p:nvPr>
            <p:ph idx="9" type="body"/>
          </p:nvPr>
        </p:nvSpPr>
        <p:spPr>
          <a:xfrm>
            <a:off x="6095999" y="3809747"/>
            <a:ext cx="2299855"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9" name="Google Shape;159;p26"/>
          <p:cNvSpPr/>
          <p:nvPr>
            <p:ph idx="13" type="pic"/>
          </p:nvPr>
        </p:nvSpPr>
        <p:spPr>
          <a:xfrm>
            <a:off x="9136814" y="2428875"/>
            <a:ext cx="1066800" cy="1066800"/>
          </a:xfrm>
          <a:prstGeom prst="rect">
            <a:avLst/>
          </a:prstGeom>
          <a:solidFill>
            <a:schemeClr val="lt1"/>
          </a:solidFill>
          <a:ln>
            <a:noFill/>
          </a:ln>
        </p:spPr>
      </p:sp>
      <p:sp>
        <p:nvSpPr>
          <p:cNvPr id="160" name="Google Shape;160;p26"/>
          <p:cNvSpPr txBox="1"/>
          <p:nvPr>
            <p:ph idx="14" type="body"/>
          </p:nvPr>
        </p:nvSpPr>
        <p:spPr>
          <a:xfrm>
            <a:off x="8759806"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1" name="Google Shape;161;p26"/>
          <p:cNvSpPr txBox="1"/>
          <p:nvPr>
            <p:ph idx="15" type="body"/>
          </p:nvPr>
        </p:nvSpPr>
        <p:spPr>
          <a:xfrm>
            <a:off x="8744480" y="3809747"/>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26"/>
          <p:cNvSpPr/>
          <p:nvPr>
            <p:ph idx="16" type="pic"/>
          </p:nvPr>
        </p:nvSpPr>
        <p:spPr>
          <a:xfrm>
            <a:off x="1877176" y="4287711"/>
            <a:ext cx="1066800" cy="1066800"/>
          </a:xfrm>
          <a:prstGeom prst="rect">
            <a:avLst/>
          </a:prstGeom>
          <a:solidFill>
            <a:schemeClr val="lt1"/>
          </a:solidFill>
          <a:ln>
            <a:noFill/>
          </a:ln>
        </p:spPr>
      </p:sp>
      <p:sp>
        <p:nvSpPr>
          <p:cNvPr id="163" name="Google Shape;163;p26"/>
          <p:cNvSpPr txBox="1"/>
          <p:nvPr>
            <p:ph idx="17" type="body"/>
          </p:nvPr>
        </p:nvSpPr>
        <p:spPr>
          <a:xfrm>
            <a:off x="1500168"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4" name="Google Shape;164;p26"/>
          <p:cNvSpPr txBox="1"/>
          <p:nvPr>
            <p:ph idx="18" type="body"/>
          </p:nvPr>
        </p:nvSpPr>
        <p:spPr>
          <a:xfrm>
            <a:off x="1500168"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5" name="Google Shape;165;p26"/>
          <p:cNvSpPr/>
          <p:nvPr>
            <p:ph idx="19" type="pic"/>
          </p:nvPr>
        </p:nvSpPr>
        <p:spPr>
          <a:xfrm>
            <a:off x="4226270" y="4287711"/>
            <a:ext cx="1066800" cy="1066800"/>
          </a:xfrm>
          <a:prstGeom prst="rect">
            <a:avLst/>
          </a:prstGeom>
          <a:solidFill>
            <a:schemeClr val="lt1"/>
          </a:solidFill>
          <a:ln>
            <a:noFill/>
          </a:ln>
        </p:spPr>
      </p:sp>
      <p:sp>
        <p:nvSpPr>
          <p:cNvPr id="166" name="Google Shape;166;p26"/>
          <p:cNvSpPr txBox="1"/>
          <p:nvPr>
            <p:ph idx="20" type="body"/>
          </p:nvPr>
        </p:nvSpPr>
        <p:spPr>
          <a:xfrm>
            <a:off x="3849262"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7" name="Google Shape;167;p26"/>
          <p:cNvSpPr txBox="1"/>
          <p:nvPr>
            <p:ph idx="21" type="body"/>
          </p:nvPr>
        </p:nvSpPr>
        <p:spPr>
          <a:xfrm>
            <a:off x="3849262"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8" name="Google Shape;168;p26"/>
          <p:cNvSpPr/>
          <p:nvPr>
            <p:ph idx="22" type="pic"/>
          </p:nvPr>
        </p:nvSpPr>
        <p:spPr>
          <a:xfrm>
            <a:off x="6655584" y="4287711"/>
            <a:ext cx="1066800" cy="1066800"/>
          </a:xfrm>
          <a:prstGeom prst="rect">
            <a:avLst/>
          </a:prstGeom>
          <a:solidFill>
            <a:schemeClr val="lt1"/>
          </a:solidFill>
          <a:ln>
            <a:noFill/>
          </a:ln>
        </p:spPr>
      </p:sp>
      <p:sp>
        <p:nvSpPr>
          <p:cNvPr id="169" name="Google Shape;169;p26"/>
          <p:cNvSpPr txBox="1"/>
          <p:nvPr>
            <p:ph idx="23" type="body"/>
          </p:nvPr>
        </p:nvSpPr>
        <p:spPr>
          <a:xfrm>
            <a:off x="633992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0" name="Google Shape;170;p26"/>
          <p:cNvSpPr txBox="1"/>
          <p:nvPr>
            <p:ph idx="24" type="body"/>
          </p:nvPr>
        </p:nvSpPr>
        <p:spPr>
          <a:xfrm>
            <a:off x="6339926" y="5668583"/>
            <a:ext cx="1813474"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26"/>
          <p:cNvSpPr/>
          <p:nvPr>
            <p:ph idx="25" type="pic"/>
          </p:nvPr>
        </p:nvSpPr>
        <p:spPr>
          <a:xfrm>
            <a:off x="9136814" y="4287711"/>
            <a:ext cx="1066800" cy="1066800"/>
          </a:xfrm>
          <a:prstGeom prst="rect">
            <a:avLst/>
          </a:prstGeom>
          <a:solidFill>
            <a:schemeClr val="lt1"/>
          </a:solidFill>
          <a:ln>
            <a:noFill/>
          </a:ln>
        </p:spPr>
      </p:sp>
      <p:sp>
        <p:nvSpPr>
          <p:cNvPr id="172" name="Google Shape;172;p26"/>
          <p:cNvSpPr txBox="1"/>
          <p:nvPr>
            <p:ph idx="26" type="body"/>
          </p:nvPr>
        </p:nvSpPr>
        <p:spPr>
          <a:xfrm>
            <a:off x="875980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26"/>
          <p:cNvSpPr txBox="1"/>
          <p:nvPr>
            <p:ph idx="27" type="body"/>
          </p:nvPr>
        </p:nvSpPr>
        <p:spPr>
          <a:xfrm>
            <a:off x="8744480" y="5668583"/>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4" name="Google Shape;17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98989"/>
                </a:solidFill>
                <a:latin typeface="Arial"/>
                <a:ea typeface="Arial"/>
                <a:cs typeface="Arial"/>
                <a:sym typeface="Arial"/>
              </a:defRPr>
            </a:lvl1pPr>
            <a:lvl2pPr indent="0" lvl="1" marL="0" algn="r">
              <a:spcBef>
                <a:spcPts val="0"/>
              </a:spcBef>
              <a:buNone/>
              <a:defRPr b="0" i="0" sz="900" u="none" cap="none" strike="noStrike">
                <a:solidFill>
                  <a:srgbClr val="898989"/>
                </a:solidFill>
                <a:latin typeface="Arial"/>
                <a:ea typeface="Arial"/>
                <a:cs typeface="Arial"/>
                <a:sym typeface="Arial"/>
              </a:defRPr>
            </a:lvl2pPr>
            <a:lvl3pPr indent="0" lvl="2" marL="0" algn="r">
              <a:spcBef>
                <a:spcPts val="0"/>
              </a:spcBef>
              <a:buNone/>
              <a:defRPr b="0" i="0" sz="900" u="none" cap="none" strike="noStrike">
                <a:solidFill>
                  <a:srgbClr val="898989"/>
                </a:solidFill>
                <a:latin typeface="Arial"/>
                <a:ea typeface="Arial"/>
                <a:cs typeface="Arial"/>
                <a:sym typeface="Arial"/>
              </a:defRPr>
            </a:lvl3pPr>
            <a:lvl4pPr indent="0" lvl="3" marL="0" algn="r">
              <a:spcBef>
                <a:spcPts val="0"/>
              </a:spcBef>
              <a:buNone/>
              <a:defRPr b="0" i="0" sz="900" u="none" cap="none" strike="noStrike">
                <a:solidFill>
                  <a:srgbClr val="898989"/>
                </a:solidFill>
                <a:latin typeface="Arial"/>
                <a:ea typeface="Arial"/>
                <a:cs typeface="Arial"/>
                <a:sym typeface="Arial"/>
              </a:defRPr>
            </a:lvl4pPr>
            <a:lvl5pPr indent="0" lvl="4" marL="0" algn="r">
              <a:spcBef>
                <a:spcPts val="0"/>
              </a:spcBef>
              <a:buNone/>
              <a:defRPr b="0" i="0" sz="900" u="none" cap="none" strike="noStrike">
                <a:solidFill>
                  <a:srgbClr val="898989"/>
                </a:solidFill>
                <a:latin typeface="Arial"/>
                <a:ea typeface="Arial"/>
                <a:cs typeface="Arial"/>
                <a:sym typeface="Arial"/>
              </a:defRPr>
            </a:lvl5pPr>
            <a:lvl6pPr indent="0" lvl="5" marL="0" algn="r">
              <a:spcBef>
                <a:spcPts val="0"/>
              </a:spcBef>
              <a:buNone/>
              <a:defRPr b="0" i="0" sz="900" u="none" cap="none" strike="noStrike">
                <a:solidFill>
                  <a:srgbClr val="898989"/>
                </a:solidFill>
                <a:latin typeface="Arial"/>
                <a:ea typeface="Arial"/>
                <a:cs typeface="Arial"/>
                <a:sym typeface="Arial"/>
              </a:defRPr>
            </a:lvl6pPr>
            <a:lvl7pPr indent="0" lvl="6" marL="0" algn="r">
              <a:spcBef>
                <a:spcPts val="0"/>
              </a:spcBef>
              <a:buNone/>
              <a:defRPr b="0" i="0" sz="900" u="none" cap="none" strike="noStrike">
                <a:solidFill>
                  <a:srgbClr val="898989"/>
                </a:solidFill>
                <a:latin typeface="Arial"/>
                <a:ea typeface="Arial"/>
                <a:cs typeface="Arial"/>
                <a:sym typeface="Arial"/>
              </a:defRPr>
            </a:lvl7pPr>
            <a:lvl8pPr indent="0" lvl="7" marL="0" algn="r">
              <a:spcBef>
                <a:spcPts val="0"/>
              </a:spcBef>
              <a:buNone/>
              <a:defRPr b="0" i="0" sz="900" u="none" cap="none" strike="noStrike">
                <a:solidFill>
                  <a:srgbClr val="898989"/>
                </a:solidFill>
                <a:latin typeface="Arial"/>
                <a:ea typeface="Arial"/>
                <a:cs typeface="Arial"/>
                <a:sym typeface="Arial"/>
              </a:defRPr>
            </a:lvl8pPr>
            <a:lvl9pPr indent="0" lvl="8" marL="0" algn="r">
              <a:spcBef>
                <a:spcPts val="0"/>
              </a:spcBef>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183" name="Shape 183"/>
        <p:cNvGrpSpPr/>
        <p:nvPr/>
      </p:nvGrpSpPr>
      <p:grpSpPr>
        <a:xfrm>
          <a:off x="0" y="0"/>
          <a:ext cx="0" cy="0"/>
          <a:chOff x="0" y="0"/>
          <a:chExt cx="0" cy="0"/>
        </a:xfrm>
      </p:grpSpPr>
      <p:grpSp>
        <p:nvGrpSpPr>
          <p:cNvPr id="184" name="Google Shape;184;p27"/>
          <p:cNvGrpSpPr/>
          <p:nvPr/>
        </p:nvGrpSpPr>
        <p:grpSpPr>
          <a:xfrm>
            <a:off x="0" y="473953"/>
            <a:ext cx="12192000" cy="5621336"/>
            <a:chOff x="0" y="473953"/>
            <a:chExt cx="12192000" cy="5621336"/>
          </a:xfrm>
        </p:grpSpPr>
        <p:pic>
          <p:nvPicPr>
            <p:cNvPr id="185" name="Google Shape;185;p27"/>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186" name="Google Shape;186;p27"/>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187" name="Google Shape;187;p27"/>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27"/>
          <p:cNvSpPr/>
          <p:nvPr>
            <p:ph idx="2" type="pic"/>
          </p:nvPr>
        </p:nvSpPr>
        <p:spPr>
          <a:xfrm>
            <a:off x="1877176" y="2428875"/>
            <a:ext cx="1066800" cy="1066800"/>
          </a:xfrm>
          <a:prstGeom prst="rect">
            <a:avLst/>
          </a:prstGeom>
          <a:solidFill>
            <a:schemeClr val="lt1"/>
          </a:solidFill>
          <a:ln>
            <a:noFill/>
          </a:ln>
        </p:spPr>
      </p:sp>
      <p:sp>
        <p:nvSpPr>
          <p:cNvPr id="189" name="Google Shape;189;p27"/>
          <p:cNvSpPr txBox="1"/>
          <p:nvPr>
            <p:ph idx="1" type="body"/>
          </p:nvPr>
        </p:nvSpPr>
        <p:spPr>
          <a:xfrm>
            <a:off x="1500168"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27"/>
          <p:cNvSpPr txBox="1"/>
          <p:nvPr>
            <p:ph idx="3" type="body"/>
          </p:nvPr>
        </p:nvSpPr>
        <p:spPr>
          <a:xfrm>
            <a:off x="1500168"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1" name="Google Shape;191;p27"/>
          <p:cNvSpPr/>
          <p:nvPr>
            <p:ph idx="4" type="pic"/>
          </p:nvPr>
        </p:nvSpPr>
        <p:spPr>
          <a:xfrm>
            <a:off x="4226270" y="2428875"/>
            <a:ext cx="1066800" cy="1066800"/>
          </a:xfrm>
          <a:prstGeom prst="rect">
            <a:avLst/>
          </a:prstGeom>
          <a:solidFill>
            <a:schemeClr val="lt1"/>
          </a:solidFill>
          <a:ln>
            <a:noFill/>
          </a:ln>
        </p:spPr>
      </p:sp>
      <p:sp>
        <p:nvSpPr>
          <p:cNvPr id="192" name="Google Shape;192;p27"/>
          <p:cNvSpPr txBox="1"/>
          <p:nvPr>
            <p:ph idx="5" type="body"/>
          </p:nvPr>
        </p:nvSpPr>
        <p:spPr>
          <a:xfrm>
            <a:off x="3849262"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3" name="Google Shape;193;p27"/>
          <p:cNvSpPr txBox="1"/>
          <p:nvPr>
            <p:ph idx="6" type="body"/>
          </p:nvPr>
        </p:nvSpPr>
        <p:spPr>
          <a:xfrm>
            <a:off x="3849262" y="3809747"/>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4" name="Google Shape;194;p27"/>
          <p:cNvSpPr/>
          <p:nvPr>
            <p:ph idx="7" type="pic"/>
          </p:nvPr>
        </p:nvSpPr>
        <p:spPr>
          <a:xfrm>
            <a:off x="6655584" y="2428875"/>
            <a:ext cx="1066800" cy="1066800"/>
          </a:xfrm>
          <a:prstGeom prst="rect">
            <a:avLst/>
          </a:prstGeom>
          <a:solidFill>
            <a:schemeClr val="lt1"/>
          </a:solidFill>
          <a:ln>
            <a:noFill/>
          </a:ln>
        </p:spPr>
      </p:sp>
      <p:sp>
        <p:nvSpPr>
          <p:cNvPr id="195" name="Google Shape;195;p27"/>
          <p:cNvSpPr txBox="1"/>
          <p:nvPr>
            <p:ph idx="8" type="body"/>
          </p:nvPr>
        </p:nvSpPr>
        <p:spPr>
          <a:xfrm>
            <a:off x="6198355" y="3654378"/>
            <a:ext cx="2105135"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6" name="Google Shape;196;p27"/>
          <p:cNvSpPr txBox="1"/>
          <p:nvPr>
            <p:ph idx="9" type="body"/>
          </p:nvPr>
        </p:nvSpPr>
        <p:spPr>
          <a:xfrm>
            <a:off x="6095999" y="3809747"/>
            <a:ext cx="2299855"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7" name="Google Shape;197;p27"/>
          <p:cNvSpPr/>
          <p:nvPr>
            <p:ph idx="13" type="pic"/>
          </p:nvPr>
        </p:nvSpPr>
        <p:spPr>
          <a:xfrm>
            <a:off x="9136814" y="2428875"/>
            <a:ext cx="1066800" cy="1066800"/>
          </a:xfrm>
          <a:prstGeom prst="rect">
            <a:avLst/>
          </a:prstGeom>
          <a:solidFill>
            <a:schemeClr val="lt1"/>
          </a:solidFill>
          <a:ln>
            <a:noFill/>
          </a:ln>
        </p:spPr>
      </p:sp>
      <p:sp>
        <p:nvSpPr>
          <p:cNvPr id="198" name="Google Shape;198;p27"/>
          <p:cNvSpPr txBox="1"/>
          <p:nvPr>
            <p:ph idx="14" type="body"/>
          </p:nvPr>
        </p:nvSpPr>
        <p:spPr>
          <a:xfrm>
            <a:off x="8759806"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9" name="Google Shape;199;p27"/>
          <p:cNvSpPr txBox="1"/>
          <p:nvPr>
            <p:ph idx="15" type="body"/>
          </p:nvPr>
        </p:nvSpPr>
        <p:spPr>
          <a:xfrm>
            <a:off x="8744480" y="3809747"/>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0" name="Google Shape;200;p27"/>
          <p:cNvSpPr/>
          <p:nvPr>
            <p:ph idx="16" type="pic"/>
          </p:nvPr>
        </p:nvSpPr>
        <p:spPr>
          <a:xfrm>
            <a:off x="1877176" y="4287711"/>
            <a:ext cx="1066800" cy="1066800"/>
          </a:xfrm>
          <a:prstGeom prst="rect">
            <a:avLst/>
          </a:prstGeom>
          <a:solidFill>
            <a:schemeClr val="lt1"/>
          </a:solidFill>
          <a:ln>
            <a:noFill/>
          </a:ln>
        </p:spPr>
      </p:sp>
      <p:sp>
        <p:nvSpPr>
          <p:cNvPr id="201" name="Google Shape;201;p27"/>
          <p:cNvSpPr txBox="1"/>
          <p:nvPr>
            <p:ph idx="17" type="body"/>
          </p:nvPr>
        </p:nvSpPr>
        <p:spPr>
          <a:xfrm>
            <a:off x="1500168"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2" name="Google Shape;202;p27"/>
          <p:cNvSpPr txBox="1"/>
          <p:nvPr>
            <p:ph idx="18" type="body"/>
          </p:nvPr>
        </p:nvSpPr>
        <p:spPr>
          <a:xfrm>
            <a:off x="1500168"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3" name="Google Shape;203;p27"/>
          <p:cNvSpPr/>
          <p:nvPr>
            <p:ph idx="19" type="pic"/>
          </p:nvPr>
        </p:nvSpPr>
        <p:spPr>
          <a:xfrm>
            <a:off x="4226270" y="4287711"/>
            <a:ext cx="1066800" cy="1066800"/>
          </a:xfrm>
          <a:prstGeom prst="rect">
            <a:avLst/>
          </a:prstGeom>
          <a:solidFill>
            <a:schemeClr val="lt1"/>
          </a:solidFill>
          <a:ln>
            <a:noFill/>
          </a:ln>
        </p:spPr>
      </p:sp>
      <p:sp>
        <p:nvSpPr>
          <p:cNvPr id="204" name="Google Shape;204;p27"/>
          <p:cNvSpPr txBox="1"/>
          <p:nvPr>
            <p:ph idx="20" type="body"/>
          </p:nvPr>
        </p:nvSpPr>
        <p:spPr>
          <a:xfrm>
            <a:off x="3849262"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5" name="Google Shape;205;p27"/>
          <p:cNvSpPr txBox="1"/>
          <p:nvPr>
            <p:ph idx="21" type="body"/>
          </p:nvPr>
        </p:nvSpPr>
        <p:spPr>
          <a:xfrm>
            <a:off x="3849262" y="5668583"/>
            <a:ext cx="18288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6" name="Google Shape;206;p27"/>
          <p:cNvSpPr/>
          <p:nvPr>
            <p:ph idx="22" type="pic"/>
          </p:nvPr>
        </p:nvSpPr>
        <p:spPr>
          <a:xfrm>
            <a:off x="6655584" y="4287711"/>
            <a:ext cx="1066800" cy="1066800"/>
          </a:xfrm>
          <a:prstGeom prst="rect">
            <a:avLst/>
          </a:prstGeom>
          <a:solidFill>
            <a:schemeClr val="lt1"/>
          </a:solidFill>
          <a:ln>
            <a:noFill/>
          </a:ln>
        </p:spPr>
      </p:sp>
      <p:sp>
        <p:nvSpPr>
          <p:cNvPr id="207" name="Google Shape;207;p27"/>
          <p:cNvSpPr txBox="1"/>
          <p:nvPr>
            <p:ph idx="23" type="body"/>
          </p:nvPr>
        </p:nvSpPr>
        <p:spPr>
          <a:xfrm>
            <a:off x="633992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8" name="Google Shape;208;p27"/>
          <p:cNvSpPr txBox="1"/>
          <p:nvPr>
            <p:ph idx="24" type="body"/>
          </p:nvPr>
        </p:nvSpPr>
        <p:spPr>
          <a:xfrm>
            <a:off x="6339926" y="5668583"/>
            <a:ext cx="1813474"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09" name="Google Shape;209;p27"/>
          <p:cNvSpPr/>
          <p:nvPr>
            <p:ph idx="25" type="pic"/>
          </p:nvPr>
        </p:nvSpPr>
        <p:spPr>
          <a:xfrm>
            <a:off x="9136814" y="4287711"/>
            <a:ext cx="1066800" cy="1066800"/>
          </a:xfrm>
          <a:prstGeom prst="rect">
            <a:avLst/>
          </a:prstGeom>
          <a:solidFill>
            <a:schemeClr val="lt1"/>
          </a:solidFill>
          <a:ln>
            <a:noFill/>
          </a:ln>
        </p:spPr>
      </p:sp>
      <p:sp>
        <p:nvSpPr>
          <p:cNvPr id="210" name="Google Shape;210;p27"/>
          <p:cNvSpPr txBox="1"/>
          <p:nvPr>
            <p:ph idx="26" type="body"/>
          </p:nvPr>
        </p:nvSpPr>
        <p:spPr>
          <a:xfrm>
            <a:off x="875980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11" name="Google Shape;211;p27"/>
          <p:cNvSpPr txBox="1"/>
          <p:nvPr>
            <p:ph idx="27" type="body"/>
          </p:nvPr>
        </p:nvSpPr>
        <p:spPr>
          <a:xfrm>
            <a:off x="8744480" y="5668583"/>
            <a:ext cx="184412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12" name="Google Shape;2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98989"/>
                </a:solidFill>
                <a:latin typeface="Arial"/>
                <a:ea typeface="Arial"/>
                <a:cs typeface="Arial"/>
                <a:sym typeface="Arial"/>
              </a:defRPr>
            </a:lvl1pPr>
            <a:lvl2pPr indent="0" lvl="1" marL="0" algn="r">
              <a:spcBef>
                <a:spcPts val="0"/>
              </a:spcBef>
              <a:buNone/>
              <a:defRPr b="0" i="0" sz="900" u="none" cap="none" strike="noStrike">
                <a:solidFill>
                  <a:srgbClr val="898989"/>
                </a:solidFill>
                <a:latin typeface="Arial"/>
                <a:ea typeface="Arial"/>
                <a:cs typeface="Arial"/>
                <a:sym typeface="Arial"/>
              </a:defRPr>
            </a:lvl2pPr>
            <a:lvl3pPr indent="0" lvl="2" marL="0" algn="r">
              <a:spcBef>
                <a:spcPts val="0"/>
              </a:spcBef>
              <a:buNone/>
              <a:defRPr b="0" i="0" sz="900" u="none" cap="none" strike="noStrike">
                <a:solidFill>
                  <a:srgbClr val="898989"/>
                </a:solidFill>
                <a:latin typeface="Arial"/>
                <a:ea typeface="Arial"/>
                <a:cs typeface="Arial"/>
                <a:sym typeface="Arial"/>
              </a:defRPr>
            </a:lvl3pPr>
            <a:lvl4pPr indent="0" lvl="3" marL="0" algn="r">
              <a:spcBef>
                <a:spcPts val="0"/>
              </a:spcBef>
              <a:buNone/>
              <a:defRPr b="0" i="0" sz="900" u="none" cap="none" strike="noStrike">
                <a:solidFill>
                  <a:srgbClr val="898989"/>
                </a:solidFill>
                <a:latin typeface="Arial"/>
                <a:ea typeface="Arial"/>
                <a:cs typeface="Arial"/>
                <a:sym typeface="Arial"/>
              </a:defRPr>
            </a:lvl4pPr>
            <a:lvl5pPr indent="0" lvl="4" marL="0" algn="r">
              <a:spcBef>
                <a:spcPts val="0"/>
              </a:spcBef>
              <a:buNone/>
              <a:defRPr b="0" i="0" sz="900" u="none" cap="none" strike="noStrike">
                <a:solidFill>
                  <a:srgbClr val="898989"/>
                </a:solidFill>
                <a:latin typeface="Arial"/>
                <a:ea typeface="Arial"/>
                <a:cs typeface="Arial"/>
                <a:sym typeface="Arial"/>
              </a:defRPr>
            </a:lvl5pPr>
            <a:lvl6pPr indent="0" lvl="5" marL="0" algn="r">
              <a:spcBef>
                <a:spcPts val="0"/>
              </a:spcBef>
              <a:buNone/>
              <a:defRPr b="0" i="0" sz="900" u="none" cap="none" strike="noStrike">
                <a:solidFill>
                  <a:srgbClr val="898989"/>
                </a:solidFill>
                <a:latin typeface="Arial"/>
                <a:ea typeface="Arial"/>
                <a:cs typeface="Arial"/>
                <a:sym typeface="Arial"/>
              </a:defRPr>
            </a:lvl6pPr>
            <a:lvl7pPr indent="0" lvl="6" marL="0" algn="r">
              <a:spcBef>
                <a:spcPts val="0"/>
              </a:spcBef>
              <a:buNone/>
              <a:defRPr b="0" i="0" sz="900" u="none" cap="none" strike="noStrike">
                <a:solidFill>
                  <a:srgbClr val="898989"/>
                </a:solidFill>
                <a:latin typeface="Arial"/>
                <a:ea typeface="Arial"/>
                <a:cs typeface="Arial"/>
                <a:sym typeface="Arial"/>
              </a:defRPr>
            </a:lvl7pPr>
            <a:lvl8pPr indent="0" lvl="7" marL="0" algn="r">
              <a:spcBef>
                <a:spcPts val="0"/>
              </a:spcBef>
              <a:buNone/>
              <a:defRPr b="0" i="0" sz="900" u="none" cap="none" strike="noStrike">
                <a:solidFill>
                  <a:srgbClr val="898989"/>
                </a:solidFill>
                <a:latin typeface="Arial"/>
                <a:ea typeface="Arial"/>
                <a:cs typeface="Arial"/>
                <a:sym typeface="Arial"/>
              </a:defRPr>
            </a:lvl8pPr>
            <a:lvl9pPr indent="0" lvl="8" marL="0" algn="r">
              <a:spcBef>
                <a:spcPts val="0"/>
              </a:spcBef>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19" name="Shape 19"/>
        <p:cNvGrpSpPr/>
        <p:nvPr/>
      </p:nvGrpSpPr>
      <p:grpSpPr>
        <a:xfrm>
          <a:off x="0" y="0"/>
          <a:ext cx="0" cy="0"/>
          <a:chOff x="0" y="0"/>
          <a:chExt cx="0" cy="0"/>
        </a:xfrm>
      </p:grpSpPr>
      <p:pic>
        <p:nvPicPr>
          <p:cNvPr id="20" name="Google Shape;20;p18"/>
          <p:cNvPicPr preferRelativeResize="0"/>
          <p:nvPr/>
        </p:nvPicPr>
        <p:blipFill rotWithShape="1">
          <a:blip r:embed="rId2">
            <a:alphaModFix/>
          </a:blip>
          <a:srcRect b="23070" l="0" r="28340" t="18301"/>
          <a:stretch/>
        </p:blipFill>
        <p:spPr>
          <a:xfrm>
            <a:off x="5488815" y="0"/>
            <a:ext cx="6703185" cy="6858000"/>
          </a:xfrm>
          <a:prstGeom prst="rect">
            <a:avLst/>
          </a:prstGeom>
          <a:noFill/>
          <a:ln>
            <a:noFill/>
          </a:ln>
        </p:spPr>
      </p:pic>
      <p:sp>
        <p:nvSpPr>
          <p:cNvPr id="21" name="Google Shape;21;p18"/>
          <p:cNvSpPr txBox="1"/>
          <p:nvPr>
            <p:ph type="title"/>
          </p:nvPr>
        </p:nvSpPr>
        <p:spPr>
          <a:xfrm>
            <a:off x="1333500" y="1020445"/>
            <a:ext cx="289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8"/>
          <p:cNvSpPr txBox="1"/>
          <p:nvPr>
            <p:ph idx="1" type="body"/>
          </p:nvPr>
        </p:nvSpPr>
        <p:spPr>
          <a:xfrm>
            <a:off x="1333500" y="2924175"/>
            <a:ext cx="2895600" cy="2519363"/>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400"/>
              <a:buNone/>
              <a:defRPr sz="1400">
                <a:solidFill>
                  <a:schemeClr val="lt1"/>
                </a:solidFill>
              </a:defRPr>
            </a:lvl1pPr>
            <a:lvl2pPr indent="-228600" lvl="1" marL="914400" algn="l">
              <a:lnSpc>
                <a:spcPct val="150000"/>
              </a:lnSpc>
              <a:spcBef>
                <a:spcPts val="500"/>
              </a:spcBef>
              <a:spcAft>
                <a:spcPts val="0"/>
              </a:spcAft>
              <a:buClr>
                <a:schemeClr val="lt1"/>
              </a:buClr>
              <a:buSzPts val="1400"/>
              <a:buNone/>
              <a:defRPr sz="1400">
                <a:solidFill>
                  <a:schemeClr val="lt1"/>
                </a:solidFill>
              </a:defRPr>
            </a:lvl2pPr>
            <a:lvl3pPr indent="-228600" lvl="2" marL="1371600" algn="l">
              <a:lnSpc>
                <a:spcPct val="150000"/>
              </a:lnSpc>
              <a:spcBef>
                <a:spcPts val="500"/>
              </a:spcBef>
              <a:spcAft>
                <a:spcPts val="0"/>
              </a:spcAft>
              <a:buClr>
                <a:schemeClr val="lt1"/>
              </a:buClr>
              <a:buSzPts val="1400"/>
              <a:buNone/>
              <a:defRPr sz="1400">
                <a:solidFill>
                  <a:schemeClr val="lt1"/>
                </a:solidFill>
              </a:defRPr>
            </a:lvl3pPr>
            <a:lvl4pPr indent="-228600" lvl="3" marL="1828800" algn="l">
              <a:lnSpc>
                <a:spcPct val="150000"/>
              </a:lnSpc>
              <a:spcBef>
                <a:spcPts val="500"/>
              </a:spcBef>
              <a:spcAft>
                <a:spcPts val="0"/>
              </a:spcAft>
              <a:buClr>
                <a:schemeClr val="lt1"/>
              </a:buClr>
              <a:buSzPts val="1400"/>
              <a:buNone/>
              <a:defRPr sz="1400">
                <a:solidFill>
                  <a:schemeClr val="lt1"/>
                </a:solidFill>
              </a:defRPr>
            </a:lvl4pPr>
            <a:lvl5pPr indent="-228600" lvl="4" marL="2286000" algn="l">
              <a:lnSpc>
                <a:spcPct val="15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8"/>
          <p:cNvSpPr txBox="1"/>
          <p:nvPr>
            <p:ph idx="10" type="dt"/>
          </p:nvPr>
        </p:nvSpPr>
        <p:spPr>
          <a:xfrm>
            <a:off x="1333500" y="6356350"/>
            <a:ext cx="985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1" type="ftr"/>
          </p:nvPr>
        </p:nvSpPr>
        <p:spPr>
          <a:xfrm>
            <a:off x="2669886" y="6356349"/>
            <a:ext cx="24828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spTree>
      <p:nvGrpSpPr>
        <p:cNvPr id="26" name="Shape 26"/>
        <p:cNvGrpSpPr/>
        <p:nvPr/>
      </p:nvGrpSpPr>
      <p:grpSpPr>
        <a:xfrm>
          <a:off x="0" y="0"/>
          <a:ext cx="0" cy="0"/>
          <a:chOff x="0" y="0"/>
          <a:chExt cx="0" cy="0"/>
        </a:xfrm>
      </p:grpSpPr>
      <p:sp>
        <p:nvSpPr>
          <p:cNvPr id="27" name="Google Shape;27;p19"/>
          <p:cNvSpPr txBox="1"/>
          <p:nvPr>
            <p:ph type="title"/>
          </p:nvPr>
        </p:nvSpPr>
        <p:spPr>
          <a:xfrm>
            <a:off x="13620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9"/>
          <p:cNvSpPr txBox="1"/>
          <p:nvPr>
            <p:ph idx="1" type="body"/>
          </p:nvPr>
        </p:nvSpPr>
        <p:spPr>
          <a:xfrm>
            <a:off x="13620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19"/>
          <p:cNvSpPr txBox="1"/>
          <p:nvPr>
            <p:ph idx="10" type="dt"/>
          </p:nvPr>
        </p:nvSpPr>
        <p:spPr>
          <a:xfrm>
            <a:off x="838200" y="6356350"/>
            <a:ext cx="1219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1" type="ftr"/>
          </p:nvPr>
        </p:nvSpPr>
        <p:spPr>
          <a:xfrm>
            <a:off x="2463800" y="6356350"/>
            <a:ext cx="3479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2" name="Google Shape;32;p19"/>
          <p:cNvGrpSpPr/>
          <p:nvPr/>
        </p:nvGrpSpPr>
        <p:grpSpPr>
          <a:xfrm>
            <a:off x="6953250" y="-25401"/>
            <a:ext cx="5238750" cy="6902451"/>
            <a:chOff x="6953250" y="-25401"/>
            <a:chExt cx="5238750" cy="6902451"/>
          </a:xfrm>
        </p:grpSpPr>
        <p:cxnSp>
          <p:nvCxnSpPr>
            <p:cNvPr id="33" name="Google Shape;33;p19"/>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34" name="Google Shape;34;p19"/>
            <p:cNvCxnSpPr/>
            <p:nvPr/>
          </p:nvCxnSpPr>
          <p:spPr>
            <a:xfrm flipH="1">
              <a:off x="6953250" y="-25401"/>
              <a:ext cx="3790950" cy="6902451"/>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solidFill>
          <a:schemeClr val="dk1"/>
        </a:solidFill>
      </p:bgPr>
    </p:bg>
    <p:spTree>
      <p:nvGrpSpPr>
        <p:cNvPr id="35" name="Shape 35"/>
        <p:cNvGrpSpPr/>
        <p:nvPr/>
      </p:nvGrpSpPr>
      <p:grpSpPr>
        <a:xfrm>
          <a:off x="0" y="0"/>
          <a:ext cx="0" cy="0"/>
          <a:chOff x="0" y="0"/>
          <a:chExt cx="0" cy="0"/>
        </a:xfrm>
      </p:grpSpPr>
      <p:sp>
        <p:nvSpPr>
          <p:cNvPr id="36" name="Google Shape;36;p20"/>
          <p:cNvSpPr txBox="1"/>
          <p:nvPr>
            <p:ph type="ctrTitle"/>
          </p:nvPr>
        </p:nvSpPr>
        <p:spPr>
          <a:xfrm>
            <a:off x="6991350" y="2148840"/>
            <a:ext cx="4179570" cy="17155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0"/>
          <p:cNvSpPr txBox="1"/>
          <p:nvPr>
            <p:ph idx="1" type="subTitle"/>
          </p:nvPr>
        </p:nvSpPr>
        <p:spPr>
          <a:xfrm>
            <a:off x="6991350" y="3962003"/>
            <a:ext cx="4179570" cy="3651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38" name="Google Shape;38;p20"/>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accent1"/>
        </a:solidFill>
      </p:bgPr>
    </p:bg>
    <p:spTree>
      <p:nvGrpSpPr>
        <p:cNvPr id="39" name="Shape 39"/>
        <p:cNvGrpSpPr/>
        <p:nvPr/>
      </p:nvGrpSpPr>
      <p:grpSpPr>
        <a:xfrm>
          <a:off x="0" y="0"/>
          <a:ext cx="0" cy="0"/>
          <a:chOff x="0" y="0"/>
          <a:chExt cx="0" cy="0"/>
        </a:xfrm>
      </p:grpSpPr>
      <p:sp>
        <p:nvSpPr>
          <p:cNvPr id="40" name="Google Shape;4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21"/>
          <p:cNvSpPr/>
          <p:nvPr>
            <p:ph idx="2" type="chart"/>
          </p:nvPr>
        </p:nvSpPr>
        <p:spPr>
          <a:xfrm>
            <a:off x="838200" y="2111608"/>
            <a:ext cx="10515600" cy="3744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0" name="Shape 50"/>
        <p:cNvGrpSpPr/>
        <p:nvPr/>
      </p:nvGrpSpPr>
      <p:grpSpPr>
        <a:xfrm>
          <a:off x="0" y="0"/>
          <a:ext cx="0" cy="0"/>
          <a:chOff x="0" y="0"/>
          <a:chExt cx="0" cy="0"/>
        </a:xfrm>
      </p:grpSpPr>
      <p:pic>
        <p:nvPicPr>
          <p:cNvPr id="51" name="Google Shape;51;p23"/>
          <p:cNvPicPr preferRelativeResize="0"/>
          <p:nvPr/>
        </p:nvPicPr>
        <p:blipFill rotWithShape="1">
          <a:blip r:embed="rId2">
            <a:alphaModFix/>
          </a:blip>
          <a:srcRect b="0" l="0" r="0" t="0"/>
          <a:stretch/>
        </p:blipFill>
        <p:spPr>
          <a:xfrm>
            <a:off x="0" y="0"/>
            <a:ext cx="5581650" cy="6858000"/>
          </a:xfrm>
          <a:prstGeom prst="rect">
            <a:avLst/>
          </a:prstGeom>
          <a:noFill/>
          <a:ln>
            <a:noFill/>
          </a:ln>
        </p:spPr>
      </p:pic>
      <p:sp>
        <p:nvSpPr>
          <p:cNvPr id="52" name="Google Shape;52;p23"/>
          <p:cNvSpPr txBox="1"/>
          <p:nvPr>
            <p:ph type="title"/>
          </p:nvPr>
        </p:nvSpPr>
        <p:spPr>
          <a:xfrm>
            <a:off x="4657724" y="2809875"/>
            <a:ext cx="6696075" cy="19097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3"/>
          <p:cNvSpPr txBox="1"/>
          <p:nvPr>
            <p:ph idx="1" type="subTitle"/>
          </p:nvPr>
        </p:nvSpPr>
        <p:spPr>
          <a:xfrm>
            <a:off x="4657725" y="5028803"/>
            <a:ext cx="6696074" cy="3651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rgbClr val="757070"/>
              </a:buClr>
              <a:buSzPts val="1600"/>
              <a:buNone/>
              <a:defRPr sz="1600">
                <a:solidFill>
                  <a:srgbClr val="75707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4" name="Google Shape;54;p23"/>
          <p:cNvSpPr txBox="1"/>
          <p:nvPr>
            <p:ph idx="10" type="dt"/>
          </p:nvPr>
        </p:nvSpPr>
        <p:spPr>
          <a:xfrm>
            <a:off x="4676774" y="6356350"/>
            <a:ext cx="1695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1" type="ftr"/>
          </p:nvPr>
        </p:nvSpPr>
        <p:spPr>
          <a:xfrm>
            <a:off x="6743699" y="6356350"/>
            <a:ext cx="25431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2" type="sldNum"/>
          </p:nvPr>
        </p:nvSpPr>
        <p:spPr>
          <a:xfrm>
            <a:off x="9658350" y="6356350"/>
            <a:ext cx="1695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57" name="Google Shape;57;p23"/>
          <p:cNvCxnSpPr/>
          <p:nvPr/>
        </p:nvCxnSpPr>
        <p:spPr>
          <a:xfrm flipH="1" rot="10800000">
            <a:off x="2209800" y="0"/>
            <a:ext cx="2438400" cy="68580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ople">
  <p:cSld name="Team Slide 4 People">
    <p:bg>
      <p:bgPr>
        <a:solidFill>
          <a:schemeClr val="lt1"/>
        </a:solidFill>
      </p:bgPr>
    </p:bg>
    <p:spTree>
      <p:nvGrpSpPr>
        <p:cNvPr id="58" name="Shape 58"/>
        <p:cNvGrpSpPr/>
        <p:nvPr/>
      </p:nvGrpSpPr>
      <p:grpSpPr>
        <a:xfrm>
          <a:off x="0" y="0"/>
          <a:ext cx="0" cy="0"/>
          <a:chOff x="0" y="0"/>
          <a:chExt cx="0" cy="0"/>
        </a:xfrm>
      </p:grpSpPr>
      <p:sp>
        <p:nvSpPr>
          <p:cNvPr id="59" name="Google Shape;59;p24"/>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p:nvPr>
            <p:ph idx="2" type="pic"/>
          </p:nvPr>
        </p:nvSpPr>
        <p:spPr>
          <a:xfrm>
            <a:off x="1487181" y="2886074"/>
            <a:ext cx="1845511" cy="1845511"/>
          </a:xfrm>
          <a:prstGeom prst="rect">
            <a:avLst/>
          </a:prstGeom>
          <a:solidFill>
            <a:srgbClr val="F2F2F2"/>
          </a:solidFill>
          <a:ln>
            <a:noFill/>
          </a:ln>
        </p:spPr>
      </p:sp>
      <p:sp>
        <p:nvSpPr>
          <p:cNvPr id="61" name="Google Shape;61;p24"/>
          <p:cNvSpPr txBox="1"/>
          <p:nvPr>
            <p:ph idx="1" type="body"/>
          </p:nvPr>
        </p:nvSpPr>
        <p:spPr>
          <a:xfrm>
            <a:off x="1228568"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24"/>
          <p:cNvSpPr txBox="1"/>
          <p:nvPr>
            <p:ph idx="3" type="body"/>
          </p:nvPr>
        </p:nvSpPr>
        <p:spPr>
          <a:xfrm>
            <a:off x="1487181" y="5464114"/>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24"/>
          <p:cNvSpPr/>
          <p:nvPr>
            <p:ph idx="4" type="pic"/>
          </p:nvPr>
        </p:nvSpPr>
        <p:spPr>
          <a:xfrm>
            <a:off x="3836914" y="2886074"/>
            <a:ext cx="1845511" cy="1845511"/>
          </a:xfrm>
          <a:prstGeom prst="rect">
            <a:avLst/>
          </a:prstGeom>
          <a:solidFill>
            <a:srgbClr val="F2F2F2"/>
          </a:solidFill>
          <a:ln>
            <a:noFill/>
          </a:ln>
        </p:spPr>
      </p:sp>
      <p:sp>
        <p:nvSpPr>
          <p:cNvPr id="64" name="Google Shape;64;p24"/>
          <p:cNvSpPr txBox="1"/>
          <p:nvPr>
            <p:ph idx="5" type="body"/>
          </p:nvPr>
        </p:nvSpPr>
        <p:spPr>
          <a:xfrm>
            <a:off x="3578300" y="5084524"/>
            <a:ext cx="233081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24"/>
          <p:cNvSpPr txBox="1"/>
          <p:nvPr>
            <p:ph idx="6" type="body"/>
          </p:nvPr>
        </p:nvSpPr>
        <p:spPr>
          <a:xfrm>
            <a:off x="3836913" y="5478796"/>
            <a:ext cx="1855949"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24"/>
          <p:cNvSpPr/>
          <p:nvPr>
            <p:ph idx="7" type="pic"/>
          </p:nvPr>
        </p:nvSpPr>
        <p:spPr>
          <a:xfrm>
            <a:off x="6327578" y="2886074"/>
            <a:ext cx="1845511" cy="1845511"/>
          </a:xfrm>
          <a:prstGeom prst="rect">
            <a:avLst/>
          </a:prstGeom>
          <a:solidFill>
            <a:srgbClr val="F2F2F2"/>
          </a:solidFill>
          <a:ln>
            <a:noFill/>
          </a:ln>
        </p:spPr>
      </p:sp>
      <p:sp>
        <p:nvSpPr>
          <p:cNvPr id="67" name="Google Shape;67;p24"/>
          <p:cNvSpPr txBox="1"/>
          <p:nvPr>
            <p:ph idx="8" type="body"/>
          </p:nvPr>
        </p:nvSpPr>
        <p:spPr>
          <a:xfrm>
            <a:off x="6068964" y="5084524"/>
            <a:ext cx="2317707"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24"/>
          <p:cNvSpPr txBox="1"/>
          <p:nvPr>
            <p:ph idx="9" type="body"/>
          </p:nvPr>
        </p:nvSpPr>
        <p:spPr>
          <a:xfrm>
            <a:off x="6327577" y="5478796"/>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24"/>
          <p:cNvSpPr/>
          <p:nvPr>
            <p:ph idx="13" type="pic"/>
          </p:nvPr>
        </p:nvSpPr>
        <p:spPr>
          <a:xfrm>
            <a:off x="8747458" y="2886074"/>
            <a:ext cx="1845511" cy="1845511"/>
          </a:xfrm>
          <a:prstGeom prst="rect">
            <a:avLst/>
          </a:prstGeom>
          <a:solidFill>
            <a:srgbClr val="F2F2F2"/>
          </a:solidFill>
          <a:ln>
            <a:noFill/>
          </a:ln>
        </p:spPr>
      </p:sp>
      <p:sp>
        <p:nvSpPr>
          <p:cNvPr id="70" name="Google Shape;70;p24"/>
          <p:cNvSpPr txBox="1"/>
          <p:nvPr>
            <p:ph idx="14" type="body"/>
          </p:nvPr>
        </p:nvSpPr>
        <p:spPr>
          <a:xfrm>
            <a:off x="8488845" y="5084524"/>
            <a:ext cx="2317706"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24"/>
          <p:cNvSpPr txBox="1"/>
          <p:nvPr>
            <p:ph idx="15" type="body"/>
          </p:nvPr>
        </p:nvSpPr>
        <p:spPr>
          <a:xfrm>
            <a:off x="8747458" y="5464114"/>
            <a:ext cx="184551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75" name="Google Shape;75;p24"/>
          <p:cNvGrpSpPr/>
          <p:nvPr/>
        </p:nvGrpSpPr>
        <p:grpSpPr>
          <a:xfrm>
            <a:off x="7334250" y="0"/>
            <a:ext cx="4857750" cy="1724025"/>
            <a:chOff x="7334250" y="0"/>
            <a:chExt cx="4857750" cy="1724025"/>
          </a:xfrm>
        </p:grpSpPr>
        <p:cxnSp>
          <p:nvCxnSpPr>
            <p:cNvPr id="76" name="Google Shape;76;p24"/>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77" name="Google Shape;77;p24"/>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78" name="Shape 78"/>
        <p:cNvGrpSpPr/>
        <p:nvPr/>
      </p:nvGrpSpPr>
      <p:grpSpPr>
        <a:xfrm>
          <a:off x="0" y="0"/>
          <a:ext cx="0" cy="0"/>
          <a:chOff x="0" y="0"/>
          <a:chExt cx="0" cy="0"/>
        </a:xfrm>
      </p:grpSpPr>
      <p:grpSp>
        <p:nvGrpSpPr>
          <p:cNvPr id="79" name="Google Shape;79;p28"/>
          <p:cNvGrpSpPr/>
          <p:nvPr/>
        </p:nvGrpSpPr>
        <p:grpSpPr>
          <a:xfrm>
            <a:off x="0" y="0"/>
            <a:ext cx="2590800" cy="1027906"/>
            <a:chOff x="0" y="0"/>
            <a:chExt cx="2590800" cy="1027906"/>
          </a:xfrm>
        </p:grpSpPr>
        <p:cxnSp>
          <p:nvCxnSpPr>
            <p:cNvPr id="80" name="Google Shape;80;p28"/>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81" name="Google Shape;81;p28"/>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82" name="Google Shape;8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8"/>
          <p:cNvSpPr/>
          <p:nvPr>
            <p:ph idx="2" type="dgm"/>
          </p:nvPr>
        </p:nvSpPr>
        <p:spPr>
          <a:xfrm>
            <a:off x="838200" y="2111375"/>
            <a:ext cx="10515600" cy="374491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4" name="Google Shape;8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9" name="Google Shape;17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80" name="Google Shape;18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1" name="Google Shape;18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2" name="Google Shape;18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www.kaggle.com/code/manarbinowayid/age-gender-classification-proje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
          <p:cNvSpPr txBox="1"/>
          <p:nvPr>
            <p:ph type="ctrTitle"/>
          </p:nvPr>
        </p:nvSpPr>
        <p:spPr>
          <a:xfrm>
            <a:off x="5040900" y="2775150"/>
            <a:ext cx="7151100" cy="13077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200">
                <a:solidFill>
                  <a:srgbClr val="202124"/>
                </a:solidFill>
                <a:highlight>
                  <a:srgbClr val="FFFFFF"/>
                </a:highlight>
                <a:latin typeface="Trebuchet MS"/>
                <a:ea typeface="Trebuchet MS"/>
                <a:cs typeface="Trebuchet MS"/>
                <a:sym typeface="Trebuchet MS"/>
              </a:rPr>
              <a:t>IMAGE-BASED AGE AND GENDER CLASSIFICATION WITH CONVOLUTIONAL NEURAL NETWORKS (CNN)</a:t>
            </a:r>
            <a:endParaRPr b="1" sz="2200">
              <a:solidFill>
                <a:srgbClr val="202124"/>
              </a:solidFill>
              <a:highlight>
                <a:srgbClr val="FFFFFF"/>
              </a:highlight>
              <a:latin typeface="Trebuchet MS"/>
              <a:ea typeface="Trebuchet MS"/>
              <a:cs typeface="Trebuchet MS"/>
              <a:sym typeface="Trebuchet MS"/>
            </a:endParaRPr>
          </a:p>
          <a:p>
            <a:pPr indent="0" lvl="0" marL="0" rtl="0" algn="l">
              <a:lnSpc>
                <a:spcPct val="115000"/>
              </a:lnSpc>
              <a:spcBef>
                <a:spcPts val="1200"/>
              </a:spcBef>
              <a:spcAft>
                <a:spcPts val="1200"/>
              </a:spcAft>
              <a:buClr>
                <a:schemeClr val="dk1"/>
              </a:buClr>
              <a:buSzPts val="1100"/>
              <a:buFont typeface="Arial"/>
              <a:buNone/>
            </a:pPr>
            <a:r>
              <a:rPr b="1" lang="en-US" sz="1200"/>
              <a:t> </a:t>
            </a:r>
            <a:endParaRPr/>
          </a:p>
        </p:txBody>
      </p:sp>
      <p:sp>
        <p:nvSpPr>
          <p:cNvPr id="220" name="Google Shape;220;p1"/>
          <p:cNvSpPr txBox="1"/>
          <p:nvPr/>
        </p:nvSpPr>
        <p:spPr>
          <a:xfrm>
            <a:off x="312675" y="4740900"/>
            <a:ext cx="5919900" cy="211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700">
                <a:solidFill>
                  <a:schemeClr val="dk1"/>
                </a:solidFill>
              </a:rPr>
              <a:t>Group Members:</a:t>
            </a:r>
            <a:r>
              <a:rPr lang="en-US" sz="1600">
                <a:solidFill>
                  <a:schemeClr val="dk1"/>
                </a:solidFill>
              </a:rPr>
              <a:t> </a:t>
            </a:r>
            <a:endParaRPr sz="1600">
              <a:solidFill>
                <a:schemeClr val="dk1"/>
              </a:solidFill>
            </a:endParaRPr>
          </a:p>
          <a:p>
            <a:pPr indent="-298450" lvl="0" marL="1828800" rtl="0" algn="l">
              <a:lnSpc>
                <a:spcPct val="115000"/>
              </a:lnSpc>
              <a:spcBef>
                <a:spcPts val="0"/>
              </a:spcBef>
              <a:spcAft>
                <a:spcPts val="0"/>
              </a:spcAft>
              <a:buClr>
                <a:schemeClr val="dk1"/>
              </a:buClr>
              <a:buSzPts val="1100"/>
              <a:buAutoNum type="arabicPeriod"/>
            </a:pPr>
            <a:r>
              <a:rPr lang="en-US" sz="1600">
                <a:solidFill>
                  <a:schemeClr val="dk1"/>
                </a:solidFill>
              </a:rPr>
              <a:t>Punawesh Sawant	(</a:t>
            </a:r>
            <a:r>
              <a:rPr lang="en-US" sz="1500">
                <a:solidFill>
                  <a:srgbClr val="202124"/>
                </a:solidFill>
                <a:highlight>
                  <a:srgbClr val="FFFFFF"/>
                </a:highlight>
                <a:latin typeface="Roboto"/>
                <a:ea typeface="Roboto"/>
                <a:cs typeface="Roboto"/>
                <a:sym typeface="Roboto"/>
              </a:rPr>
              <a:t>220960925039</a:t>
            </a:r>
            <a:r>
              <a:rPr lang="en-US" sz="1600">
                <a:solidFill>
                  <a:schemeClr val="dk1"/>
                </a:solidFill>
              </a:rPr>
              <a:t>)</a:t>
            </a:r>
            <a:endParaRPr sz="1600">
              <a:solidFill>
                <a:schemeClr val="dk1"/>
              </a:solidFill>
            </a:endParaRPr>
          </a:p>
          <a:p>
            <a:pPr indent="-298450" lvl="0" marL="1828800" rtl="0" algn="l">
              <a:lnSpc>
                <a:spcPct val="115000"/>
              </a:lnSpc>
              <a:spcBef>
                <a:spcPts val="0"/>
              </a:spcBef>
              <a:spcAft>
                <a:spcPts val="0"/>
              </a:spcAft>
              <a:buClr>
                <a:schemeClr val="dk1"/>
              </a:buClr>
              <a:buSzPts val="1100"/>
              <a:buAutoNum type="arabicPeriod"/>
            </a:pPr>
            <a:r>
              <a:rPr lang="en-US" sz="1600">
                <a:solidFill>
                  <a:schemeClr val="dk1"/>
                </a:solidFill>
              </a:rPr>
              <a:t>Pratiksha Salunke	(</a:t>
            </a:r>
            <a:r>
              <a:rPr lang="en-US" sz="1500">
                <a:solidFill>
                  <a:srgbClr val="202124"/>
                </a:solidFill>
                <a:highlight>
                  <a:srgbClr val="FFFFFF"/>
                </a:highlight>
                <a:latin typeface="Roboto"/>
                <a:ea typeface="Roboto"/>
                <a:cs typeface="Roboto"/>
                <a:sym typeface="Roboto"/>
              </a:rPr>
              <a:t>220960925038</a:t>
            </a:r>
            <a:r>
              <a:rPr lang="en-US" sz="1600">
                <a:solidFill>
                  <a:schemeClr val="dk1"/>
                </a:solidFill>
              </a:rPr>
              <a:t>)</a:t>
            </a:r>
            <a:endParaRPr sz="1600">
              <a:solidFill>
                <a:schemeClr val="dk1"/>
              </a:solidFill>
            </a:endParaRPr>
          </a:p>
          <a:p>
            <a:pPr indent="-298450" lvl="0" marL="1828800" rtl="0" algn="l">
              <a:lnSpc>
                <a:spcPct val="115000"/>
              </a:lnSpc>
              <a:spcBef>
                <a:spcPts val="0"/>
              </a:spcBef>
              <a:spcAft>
                <a:spcPts val="0"/>
              </a:spcAft>
              <a:buClr>
                <a:schemeClr val="dk1"/>
              </a:buClr>
              <a:buSzPts val="1100"/>
              <a:buAutoNum type="arabicPeriod"/>
            </a:pPr>
            <a:r>
              <a:rPr lang="en-US" sz="1600">
                <a:solidFill>
                  <a:schemeClr val="dk1"/>
                </a:solidFill>
              </a:rPr>
              <a:t>Pranita Dibe		(</a:t>
            </a:r>
            <a:r>
              <a:rPr lang="en-US" sz="1500">
                <a:solidFill>
                  <a:srgbClr val="202124"/>
                </a:solidFill>
                <a:highlight>
                  <a:srgbClr val="FFFFFF"/>
                </a:highlight>
                <a:latin typeface="Roboto"/>
                <a:ea typeface="Roboto"/>
                <a:cs typeface="Roboto"/>
                <a:sym typeface="Roboto"/>
              </a:rPr>
              <a:t>220960925037</a:t>
            </a:r>
            <a:r>
              <a:rPr lang="en-US" sz="1600">
                <a:solidFill>
                  <a:schemeClr val="dk1"/>
                </a:solidFill>
              </a:rPr>
              <a:t>)</a:t>
            </a:r>
            <a:endParaRPr sz="1600">
              <a:solidFill>
                <a:schemeClr val="dk1"/>
              </a:solidFill>
            </a:endParaRPr>
          </a:p>
          <a:p>
            <a:pPr indent="-298450" lvl="0" marL="1828800" rtl="0" algn="l">
              <a:lnSpc>
                <a:spcPct val="115000"/>
              </a:lnSpc>
              <a:spcBef>
                <a:spcPts val="0"/>
              </a:spcBef>
              <a:spcAft>
                <a:spcPts val="0"/>
              </a:spcAft>
              <a:buClr>
                <a:schemeClr val="dk1"/>
              </a:buClr>
              <a:buSzPts val="1100"/>
              <a:buAutoNum type="arabicPeriod"/>
            </a:pPr>
            <a:r>
              <a:rPr lang="en-US" sz="1600">
                <a:solidFill>
                  <a:schemeClr val="dk1"/>
                </a:solidFill>
              </a:rPr>
              <a:t>Tushar Salve		(</a:t>
            </a:r>
            <a:r>
              <a:rPr lang="en-US" sz="1500">
                <a:solidFill>
                  <a:srgbClr val="202124"/>
                </a:solidFill>
                <a:highlight>
                  <a:srgbClr val="FFFFFF"/>
                </a:highlight>
                <a:latin typeface="Roboto"/>
                <a:ea typeface="Roboto"/>
                <a:cs typeface="Roboto"/>
                <a:sym typeface="Roboto"/>
              </a:rPr>
              <a:t>220960925040</a:t>
            </a:r>
            <a:r>
              <a:rPr lang="en-US" sz="1600">
                <a:solidFill>
                  <a:schemeClr val="dk1"/>
                </a:solidFill>
              </a:rPr>
              <a:t>)</a:t>
            </a:r>
            <a:endParaRPr sz="1600">
              <a:solidFill>
                <a:schemeClr val="dk1"/>
              </a:solidFill>
            </a:endParaRPr>
          </a:p>
          <a:p>
            <a:pPr indent="-298450" lvl="0" marL="1828800" rtl="0" algn="l">
              <a:lnSpc>
                <a:spcPct val="115000"/>
              </a:lnSpc>
              <a:spcBef>
                <a:spcPts val="0"/>
              </a:spcBef>
              <a:spcAft>
                <a:spcPts val="0"/>
              </a:spcAft>
              <a:buClr>
                <a:schemeClr val="dk1"/>
              </a:buClr>
              <a:buSzPts val="1100"/>
              <a:buAutoNum type="arabicPeriod"/>
            </a:pPr>
            <a:r>
              <a:rPr lang="en-US" sz="1600">
                <a:solidFill>
                  <a:schemeClr val="dk1"/>
                </a:solidFill>
              </a:rPr>
              <a:t>Akshay Potdar		(</a:t>
            </a:r>
            <a:r>
              <a:rPr lang="en-US" sz="1500">
                <a:solidFill>
                  <a:srgbClr val="202124"/>
                </a:solidFill>
                <a:highlight>
                  <a:srgbClr val="FFFFFF"/>
                </a:highlight>
                <a:latin typeface="Roboto"/>
                <a:ea typeface="Roboto"/>
                <a:cs typeface="Roboto"/>
                <a:sym typeface="Roboto"/>
              </a:rPr>
              <a:t>220960925036</a:t>
            </a:r>
            <a:r>
              <a:rPr lang="en-US" sz="1600">
                <a:solidFill>
                  <a:schemeClr val="dk1"/>
                </a:solidFill>
              </a:rPr>
              <a:t>)</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d4f6cc30d6_2_8"/>
          <p:cNvSpPr txBox="1"/>
          <p:nvPr>
            <p:ph type="ctrTitle"/>
          </p:nvPr>
        </p:nvSpPr>
        <p:spPr>
          <a:xfrm>
            <a:off x="3330575" y="2040675"/>
            <a:ext cx="8508600" cy="36270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0"/>
              </a:spcBef>
              <a:spcAft>
                <a:spcPts val="0"/>
              </a:spcAft>
              <a:buClr>
                <a:schemeClr val="dk1"/>
              </a:buClr>
              <a:buSzPts val="1100"/>
              <a:buFont typeface="Arial"/>
              <a:buNone/>
            </a:pPr>
            <a:r>
              <a:rPr lang="en-US" sz="1700">
                <a:highlight>
                  <a:schemeClr val="dk1"/>
                </a:highlight>
                <a:latin typeface="Trebuchet MS"/>
                <a:ea typeface="Trebuchet MS"/>
                <a:cs typeface="Trebuchet MS"/>
                <a:sym typeface="Trebuchet MS"/>
              </a:rPr>
              <a:t>Age and gender characteristics can be applied in retail for contextual advertising for particular group of customers</a:t>
            </a:r>
            <a:endParaRPr sz="1700">
              <a:highlight>
                <a:schemeClr val="dk1"/>
              </a:highlight>
              <a:latin typeface="Trebuchet MS"/>
              <a:ea typeface="Trebuchet MS"/>
              <a:cs typeface="Trebuchet MS"/>
              <a:sym typeface="Trebuchet MS"/>
            </a:endParaRPr>
          </a:p>
          <a:p>
            <a:pPr indent="457200" lvl="0" marL="0" rtl="0" algn="l">
              <a:lnSpc>
                <a:spcPct val="115000"/>
              </a:lnSpc>
              <a:spcBef>
                <a:spcPts val="0"/>
              </a:spcBef>
              <a:spcAft>
                <a:spcPts val="0"/>
              </a:spcAft>
              <a:buClr>
                <a:schemeClr val="dk1"/>
              </a:buClr>
              <a:buSzPts val="1100"/>
              <a:buFont typeface="Arial"/>
              <a:buNone/>
            </a:pPr>
            <a:r>
              <a:rPr lang="en-US" sz="1700">
                <a:highlight>
                  <a:schemeClr val="dk1"/>
                </a:highlight>
                <a:latin typeface="Trebuchet MS"/>
                <a:ea typeface="Trebuchet MS"/>
                <a:cs typeface="Trebuchet MS"/>
                <a:sym typeface="Trebuchet MS"/>
              </a:rPr>
              <a:t>To conduct a review of the existing solutions for image recognition by age and gender with an emphasis on convolutional neural networks (CNNs)</a:t>
            </a:r>
            <a:endParaRPr sz="1700">
              <a:highlight>
                <a:schemeClr val="dk1"/>
              </a:highlight>
              <a:latin typeface="Trebuchet MS"/>
              <a:ea typeface="Trebuchet MS"/>
              <a:cs typeface="Trebuchet MS"/>
              <a:sym typeface="Trebuchet MS"/>
            </a:endParaRPr>
          </a:p>
          <a:p>
            <a:pPr indent="457200" lvl="0" marL="0" rtl="0" algn="l">
              <a:lnSpc>
                <a:spcPct val="115000"/>
              </a:lnSpc>
              <a:spcBef>
                <a:spcPts val="0"/>
              </a:spcBef>
              <a:spcAft>
                <a:spcPts val="0"/>
              </a:spcAft>
              <a:buClr>
                <a:schemeClr val="dk1"/>
              </a:buClr>
              <a:buSzPts val="1100"/>
              <a:buFont typeface="Arial"/>
              <a:buNone/>
            </a:pPr>
            <a:r>
              <a:rPr lang="en-US" sz="1700">
                <a:highlight>
                  <a:schemeClr val="dk1"/>
                </a:highlight>
                <a:latin typeface="Trebuchet MS"/>
                <a:ea typeface="Trebuchet MS"/>
                <a:cs typeface="Trebuchet MS"/>
                <a:sym typeface="Trebuchet MS"/>
              </a:rPr>
              <a:t>To describe the algorithm scheme of the proposed system Age and gender characteristics can be applied in retail for contextual advertising for particular group of customers</a:t>
            </a:r>
            <a:endParaRPr sz="1700">
              <a:highlight>
                <a:schemeClr val="dk1"/>
              </a:highlight>
              <a:latin typeface="Trebuchet MS"/>
              <a:ea typeface="Trebuchet MS"/>
              <a:cs typeface="Trebuchet MS"/>
              <a:sym typeface="Trebuchet MS"/>
            </a:endParaRPr>
          </a:p>
          <a:p>
            <a:pPr indent="457200" lvl="0" marL="0" rtl="0" algn="l">
              <a:lnSpc>
                <a:spcPct val="115000"/>
              </a:lnSpc>
              <a:spcBef>
                <a:spcPts val="0"/>
              </a:spcBef>
              <a:spcAft>
                <a:spcPts val="0"/>
              </a:spcAft>
              <a:buClr>
                <a:schemeClr val="dk1"/>
              </a:buClr>
              <a:buSzPts val="1100"/>
              <a:buFont typeface="Arial"/>
              <a:buNone/>
            </a:pPr>
            <a:r>
              <a:rPr lang="en-US" sz="1700">
                <a:highlight>
                  <a:schemeClr val="dk1"/>
                </a:highlight>
                <a:latin typeface="Trebuchet MS"/>
                <a:ea typeface="Trebuchet MS"/>
                <a:cs typeface="Trebuchet MS"/>
                <a:sym typeface="Trebuchet MS"/>
              </a:rPr>
              <a:t>To conduct a review of the existing solutions for image recognition by age and gender with an emphasis on convolutional neural networks (CNNs)</a:t>
            </a:r>
            <a:endParaRPr sz="1700">
              <a:highlight>
                <a:schemeClr val="dk1"/>
              </a:highlight>
              <a:latin typeface="Trebuchet MS"/>
              <a:ea typeface="Trebuchet MS"/>
              <a:cs typeface="Trebuchet MS"/>
              <a:sym typeface="Trebuchet MS"/>
            </a:endParaRPr>
          </a:p>
          <a:p>
            <a:pPr indent="457200" lvl="0" marL="0" rtl="0" algn="l">
              <a:lnSpc>
                <a:spcPct val="115000"/>
              </a:lnSpc>
              <a:spcBef>
                <a:spcPts val="0"/>
              </a:spcBef>
              <a:spcAft>
                <a:spcPts val="0"/>
              </a:spcAft>
              <a:buClr>
                <a:schemeClr val="dk1"/>
              </a:buClr>
              <a:buSzPts val="1100"/>
              <a:buFont typeface="Arial"/>
              <a:buNone/>
            </a:pPr>
            <a:r>
              <a:t/>
            </a:r>
            <a:endParaRPr sz="1700">
              <a:highlight>
                <a:schemeClr val="dk1"/>
              </a:highlight>
              <a:latin typeface="Trebuchet MS"/>
              <a:ea typeface="Trebuchet MS"/>
              <a:cs typeface="Trebuchet MS"/>
              <a:sym typeface="Trebuchet MS"/>
            </a:endParaRPr>
          </a:p>
        </p:txBody>
      </p:sp>
      <p:sp>
        <p:nvSpPr>
          <p:cNvPr id="231" name="Google Shape;231;g1d4f6cc30d6_2_8"/>
          <p:cNvSpPr txBox="1"/>
          <p:nvPr/>
        </p:nvSpPr>
        <p:spPr>
          <a:xfrm>
            <a:off x="4682825" y="609600"/>
            <a:ext cx="5804100" cy="60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2700">
                <a:solidFill>
                  <a:schemeClr val="lt1"/>
                </a:solidFill>
                <a:latin typeface="Trebuchet MS"/>
                <a:ea typeface="Trebuchet MS"/>
                <a:cs typeface="Trebuchet MS"/>
                <a:sym typeface="Trebuchet MS"/>
              </a:rPr>
              <a:t>Problem Statement:</a:t>
            </a:r>
            <a:endParaRPr b="1" sz="2700">
              <a:solidFill>
                <a:schemeClr val="l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d4f6cc30d6_3_22"/>
          <p:cNvSpPr txBox="1"/>
          <p:nvPr/>
        </p:nvSpPr>
        <p:spPr>
          <a:xfrm>
            <a:off x="1253550" y="1501475"/>
            <a:ext cx="9684900" cy="4810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Trebuchet MS"/>
              <a:buChar char="●"/>
            </a:pPr>
            <a:r>
              <a:rPr lang="en-US" sz="1700">
                <a:solidFill>
                  <a:schemeClr val="dk1"/>
                </a:solidFill>
                <a:latin typeface="Trebuchet MS"/>
                <a:ea typeface="Trebuchet MS"/>
                <a:cs typeface="Trebuchet MS"/>
                <a:sym typeface="Trebuchet MS"/>
              </a:rPr>
              <a:t>Abhijit Das, Antitza Dantcheva and Francois Bremond Mitigating Bias in Gender, Age and Ethnicity classification [1], they proposed a system using multi-task CNN approach which was ranked first in the BEFA challenge of European Conference on Computer Vision (ECCV). The model used by them was FaceNet and ResNet. The accuracy they got for race was 84%, gender was 94% and age was 72%.</a:t>
            </a:r>
            <a:endParaRPr sz="1700">
              <a:solidFill>
                <a:schemeClr val="dk1"/>
              </a:solidFill>
              <a:latin typeface="Trebuchet MS"/>
              <a:ea typeface="Trebuchet MS"/>
              <a:cs typeface="Trebuchet MS"/>
              <a:sym typeface="Trebuchet MS"/>
            </a:endParaRPr>
          </a:p>
          <a:p>
            <a:pPr indent="0" lvl="0" marL="457200" rtl="0" algn="l">
              <a:lnSpc>
                <a:spcPct val="150000"/>
              </a:lnSpc>
              <a:spcBef>
                <a:spcPts val="0"/>
              </a:spcBef>
              <a:spcAft>
                <a:spcPts val="0"/>
              </a:spcAft>
              <a:buNone/>
            </a:pPr>
            <a:r>
              <a:t/>
            </a:r>
            <a:endParaRPr sz="1700">
              <a:solidFill>
                <a:schemeClr val="dk1"/>
              </a:solidFill>
              <a:latin typeface="Trebuchet MS"/>
              <a:ea typeface="Trebuchet MS"/>
              <a:cs typeface="Trebuchet MS"/>
              <a:sym typeface="Trebuchet MS"/>
            </a:endParaRPr>
          </a:p>
          <a:p>
            <a:pPr indent="0" lvl="0" marL="457200" rtl="0" algn="l">
              <a:lnSpc>
                <a:spcPct val="150000"/>
              </a:lnSpc>
              <a:spcBef>
                <a:spcPts val="0"/>
              </a:spcBef>
              <a:spcAft>
                <a:spcPts val="0"/>
              </a:spcAft>
              <a:buNone/>
            </a:pPr>
            <a:r>
              <a:t/>
            </a:r>
            <a:endParaRPr sz="1700">
              <a:solidFill>
                <a:schemeClr val="dk1"/>
              </a:solidFill>
              <a:latin typeface="Trebuchet MS"/>
              <a:ea typeface="Trebuchet MS"/>
              <a:cs typeface="Trebuchet MS"/>
              <a:sym typeface="Trebuchet MS"/>
            </a:endParaRPr>
          </a:p>
          <a:p>
            <a:pPr indent="-342900" lvl="0" marL="457200" rtl="0" algn="l">
              <a:lnSpc>
                <a:spcPct val="150000"/>
              </a:lnSpc>
              <a:spcBef>
                <a:spcPts val="0"/>
              </a:spcBef>
              <a:spcAft>
                <a:spcPts val="0"/>
              </a:spcAft>
              <a:buClr>
                <a:schemeClr val="dk1"/>
              </a:buClr>
              <a:buSzPts val="1800"/>
              <a:buFont typeface="Trebuchet MS"/>
              <a:buChar char="●"/>
            </a:pPr>
            <a:r>
              <a:rPr lang="en-US" sz="1700">
                <a:solidFill>
                  <a:schemeClr val="dk1"/>
                </a:solidFill>
                <a:latin typeface="Trebuchet MS"/>
                <a:ea typeface="Trebuchet MS"/>
                <a:cs typeface="Trebuchet MS"/>
                <a:sym typeface="Trebuchet MS"/>
              </a:rPr>
              <a:t> Philip Smith, Cuixian Chen Transfer Learning with Deep CNNs for Gender Recognition and Age Estimation [2], in this they replaced the 1000 class predefined layer by ImageNet with prediction layer of 101 classes for age prediction. In this the transfer learning is detected by the help VGG-19 and VGG-Face. MAE achieved 4.10 years which helped in improving the age estimation model. 96% accuracy was achieved with the help of VGG-19.</a:t>
            </a:r>
            <a:endParaRPr sz="1800">
              <a:solidFill>
                <a:schemeClr val="dk1"/>
              </a:solidFill>
              <a:highlight>
                <a:srgbClr val="FFFFFF"/>
              </a:highlight>
              <a:latin typeface="Trebuchet MS"/>
              <a:ea typeface="Trebuchet MS"/>
              <a:cs typeface="Trebuchet MS"/>
              <a:sym typeface="Trebuchet MS"/>
            </a:endParaRPr>
          </a:p>
        </p:txBody>
      </p:sp>
      <p:sp>
        <p:nvSpPr>
          <p:cNvPr id="237" name="Google Shape;237;g1d4f6cc30d6_3_22"/>
          <p:cNvSpPr txBox="1"/>
          <p:nvPr/>
        </p:nvSpPr>
        <p:spPr>
          <a:xfrm>
            <a:off x="2200350" y="473450"/>
            <a:ext cx="7791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3000">
                <a:solidFill>
                  <a:schemeClr val="dk1"/>
                </a:solidFill>
                <a:latin typeface="Trebuchet MS"/>
                <a:ea typeface="Trebuchet MS"/>
                <a:cs typeface="Trebuchet MS"/>
                <a:sym typeface="Trebuchet MS"/>
              </a:rPr>
              <a:t>Literature Survey: </a:t>
            </a:r>
            <a:endParaRPr b="1" sz="21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
          <p:cNvSpPr txBox="1"/>
          <p:nvPr>
            <p:ph type="title"/>
          </p:nvPr>
        </p:nvSpPr>
        <p:spPr>
          <a:xfrm>
            <a:off x="1885150" y="892176"/>
            <a:ext cx="8421600" cy="808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520"/>
              <a:buFont typeface="Arial"/>
              <a:buNone/>
            </a:pPr>
            <a:r>
              <a:rPr lang="en-US" sz="2720">
                <a:latin typeface="Trebuchet MS"/>
                <a:ea typeface="Trebuchet MS"/>
                <a:cs typeface="Trebuchet MS"/>
                <a:sym typeface="Trebuchet MS"/>
              </a:rPr>
              <a:t>Dataset</a:t>
            </a:r>
            <a:endParaRPr sz="2720">
              <a:latin typeface="Trebuchet MS"/>
              <a:ea typeface="Trebuchet MS"/>
              <a:cs typeface="Trebuchet MS"/>
              <a:sym typeface="Trebuchet MS"/>
            </a:endParaRPr>
          </a:p>
          <a:p>
            <a:pPr indent="0" lvl="0" marL="0" rtl="0" algn="ctr">
              <a:lnSpc>
                <a:spcPct val="90000"/>
              </a:lnSpc>
              <a:spcBef>
                <a:spcPts val="0"/>
              </a:spcBef>
              <a:spcAft>
                <a:spcPts val="0"/>
              </a:spcAft>
              <a:buClr>
                <a:schemeClr val="lt1"/>
              </a:buClr>
              <a:buSzPts val="2520"/>
              <a:buFont typeface="Arial"/>
              <a:buNone/>
            </a:pPr>
            <a:r>
              <a:t/>
            </a:r>
            <a:endParaRPr sz="2520"/>
          </a:p>
        </p:txBody>
      </p:sp>
      <p:sp>
        <p:nvSpPr>
          <p:cNvPr id="243" name="Google Shape;243;p9"/>
          <p:cNvSpPr txBox="1"/>
          <p:nvPr/>
        </p:nvSpPr>
        <p:spPr>
          <a:xfrm>
            <a:off x="937625" y="2116325"/>
            <a:ext cx="77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4" name="Google Shape;244;p9"/>
          <p:cNvSpPr txBox="1"/>
          <p:nvPr/>
        </p:nvSpPr>
        <p:spPr>
          <a:xfrm>
            <a:off x="2062750" y="3348625"/>
            <a:ext cx="77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l</a:t>
            </a:r>
            <a:endParaRPr/>
          </a:p>
        </p:txBody>
      </p:sp>
      <p:sp>
        <p:nvSpPr>
          <p:cNvPr id="245" name="Google Shape;245;p9"/>
          <p:cNvSpPr txBox="1"/>
          <p:nvPr/>
        </p:nvSpPr>
        <p:spPr>
          <a:xfrm>
            <a:off x="1736450" y="3861600"/>
            <a:ext cx="93147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latin typeface="Trebuchet MS"/>
                <a:ea typeface="Trebuchet MS"/>
                <a:cs typeface="Trebuchet MS"/>
                <a:sym typeface="Trebuchet MS"/>
              </a:rPr>
              <a:t>Link:</a:t>
            </a:r>
            <a:endParaRPr sz="21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100">
              <a:solidFill>
                <a:schemeClr val="lt1"/>
              </a:solidFill>
              <a:latin typeface="Trebuchet MS"/>
              <a:ea typeface="Trebuchet MS"/>
              <a:cs typeface="Trebuchet MS"/>
              <a:sym typeface="Trebuchet MS"/>
            </a:endParaRPr>
          </a:p>
          <a:p>
            <a:pPr indent="457200" lvl="0" marL="457200" rtl="0" algn="l">
              <a:spcBef>
                <a:spcPts val="0"/>
              </a:spcBef>
              <a:spcAft>
                <a:spcPts val="0"/>
              </a:spcAft>
              <a:buNone/>
            </a:pPr>
            <a:r>
              <a:rPr lang="en-US" sz="2100">
                <a:solidFill>
                  <a:schemeClr val="lt1"/>
                </a:solidFill>
                <a:latin typeface="Trebuchet MS"/>
                <a:ea typeface="Trebuchet MS"/>
                <a:cs typeface="Trebuchet MS"/>
                <a:sym typeface="Trebuchet MS"/>
              </a:rPr>
              <a:t> </a:t>
            </a:r>
            <a:r>
              <a:rPr lang="en-US" sz="1700" u="sng">
                <a:solidFill>
                  <a:schemeClr val="lt1"/>
                </a:solidFill>
                <a:highlight>
                  <a:schemeClr val="dk1"/>
                </a:highlight>
                <a:latin typeface="Trebuchet MS"/>
                <a:ea typeface="Trebuchet MS"/>
                <a:cs typeface="Trebuchet MS"/>
                <a:sym typeface="Trebuchet MS"/>
                <a:hlinkClick r:id="rId3">
                  <a:extLst>
                    <a:ext uri="{A12FA001-AC4F-418D-AE19-62706E023703}">
                      <ahyp:hlinkClr val="tx"/>
                    </a:ext>
                  </a:extLst>
                </a:hlinkClick>
              </a:rPr>
              <a:t>https://www.kaggle.com/code/manarbinowayid/age-gender-classification-project</a:t>
            </a:r>
            <a:endParaRPr sz="2100">
              <a:solidFill>
                <a:schemeClr val="lt1"/>
              </a:solidFill>
              <a:highlight>
                <a:schemeClr val="dk1"/>
              </a:highlight>
              <a:latin typeface="Trebuchet MS"/>
              <a:ea typeface="Trebuchet MS"/>
              <a:cs typeface="Trebuchet MS"/>
              <a:sym typeface="Trebuchet MS"/>
            </a:endParaRPr>
          </a:p>
        </p:txBody>
      </p:sp>
      <p:sp>
        <p:nvSpPr>
          <p:cNvPr id="246" name="Google Shape;246;p9"/>
          <p:cNvSpPr txBox="1"/>
          <p:nvPr/>
        </p:nvSpPr>
        <p:spPr>
          <a:xfrm>
            <a:off x="1736450" y="2116325"/>
            <a:ext cx="7791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lt1"/>
                </a:solidFill>
                <a:latin typeface="Trebuchet MS"/>
                <a:ea typeface="Trebuchet MS"/>
                <a:cs typeface="Trebuchet MS"/>
                <a:sym typeface="Trebuchet MS"/>
              </a:rPr>
              <a:t>Dataset name:</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457200" lvl="0" marL="0" rtl="0" algn="l">
              <a:spcBef>
                <a:spcPts val="0"/>
              </a:spcBef>
              <a:spcAft>
                <a:spcPts val="0"/>
              </a:spcAft>
              <a:buClr>
                <a:schemeClr val="dk1"/>
              </a:buClr>
              <a:buSzPts val="1100"/>
              <a:buFont typeface="Arial"/>
              <a:buNone/>
            </a:pPr>
            <a:r>
              <a:rPr lang="en-US" sz="2200">
                <a:solidFill>
                  <a:schemeClr val="lt1"/>
                </a:solidFill>
                <a:latin typeface="Trebuchet MS"/>
                <a:ea typeface="Trebuchet MS"/>
                <a:cs typeface="Trebuchet MS"/>
                <a:sym typeface="Trebuchet MS"/>
              </a:rPr>
              <a:t> 		Age_Gender_Classification</a:t>
            </a:r>
            <a:endParaRPr sz="22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10"/>
          <p:cNvPicPr preferRelativeResize="0"/>
          <p:nvPr/>
        </p:nvPicPr>
        <p:blipFill>
          <a:blip r:embed="rId3">
            <a:alphaModFix/>
          </a:blip>
          <a:stretch>
            <a:fillRect/>
          </a:stretch>
        </p:blipFill>
        <p:spPr>
          <a:xfrm>
            <a:off x="250175" y="1546338"/>
            <a:ext cx="11691650" cy="376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d4f6cc30d6_3_2"/>
          <p:cNvSpPr txBox="1"/>
          <p:nvPr/>
        </p:nvSpPr>
        <p:spPr>
          <a:xfrm>
            <a:off x="1253550" y="1501475"/>
            <a:ext cx="9684900" cy="33708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chemeClr val="dk1"/>
              </a:buClr>
              <a:buSzPts val="1800"/>
              <a:buFont typeface="Trebuchet MS"/>
              <a:buChar char="●"/>
            </a:pPr>
            <a:r>
              <a:rPr lang="en-US" sz="1800">
                <a:solidFill>
                  <a:schemeClr val="dk1"/>
                </a:solidFill>
                <a:highlight>
                  <a:srgbClr val="FFFFFF"/>
                </a:highlight>
                <a:latin typeface="Trebuchet MS"/>
                <a:ea typeface="Trebuchet MS"/>
                <a:cs typeface="Trebuchet MS"/>
                <a:sym typeface="Trebuchet MS"/>
              </a:rPr>
              <a:t>user_id </a:t>
            </a:r>
            <a:endParaRPr sz="1800">
              <a:solidFill>
                <a:schemeClr val="dk1"/>
              </a:solidFill>
              <a:highlight>
                <a:srgbClr val="FFFFFF"/>
              </a:highlight>
              <a:latin typeface="Trebuchet MS"/>
              <a:ea typeface="Trebuchet MS"/>
              <a:cs typeface="Trebuchet MS"/>
              <a:sym typeface="Trebuchet MS"/>
            </a:endParaRPr>
          </a:p>
          <a:p>
            <a:pPr indent="-342900" lvl="0" marL="457200" rtl="0" algn="just">
              <a:lnSpc>
                <a:spcPct val="150000"/>
              </a:lnSpc>
              <a:spcBef>
                <a:spcPts val="0"/>
              </a:spcBef>
              <a:spcAft>
                <a:spcPts val="0"/>
              </a:spcAft>
              <a:buClr>
                <a:schemeClr val="dk1"/>
              </a:buClr>
              <a:buSzPts val="1800"/>
              <a:buFont typeface="Trebuchet MS"/>
              <a:buChar char="●"/>
            </a:pPr>
            <a:r>
              <a:rPr lang="en-US" sz="1800">
                <a:solidFill>
                  <a:schemeClr val="dk1"/>
                </a:solidFill>
                <a:highlight>
                  <a:srgbClr val="FFFFFF"/>
                </a:highlight>
                <a:latin typeface="Trebuchet MS"/>
                <a:ea typeface="Trebuchet MS"/>
                <a:cs typeface="Trebuchet MS"/>
                <a:sym typeface="Trebuchet MS"/>
              </a:rPr>
              <a:t>original_image </a:t>
            </a:r>
            <a:endParaRPr sz="1800">
              <a:solidFill>
                <a:schemeClr val="dk1"/>
              </a:solidFill>
              <a:highlight>
                <a:srgbClr val="FFFFFF"/>
              </a:highlight>
              <a:latin typeface="Trebuchet MS"/>
              <a:ea typeface="Trebuchet MS"/>
              <a:cs typeface="Trebuchet MS"/>
              <a:sym typeface="Trebuchet MS"/>
            </a:endParaRPr>
          </a:p>
          <a:p>
            <a:pPr indent="-342900" lvl="0" marL="457200" rtl="0" algn="just">
              <a:lnSpc>
                <a:spcPct val="150000"/>
              </a:lnSpc>
              <a:spcBef>
                <a:spcPts val="0"/>
              </a:spcBef>
              <a:spcAft>
                <a:spcPts val="0"/>
              </a:spcAft>
              <a:buClr>
                <a:schemeClr val="dk1"/>
              </a:buClr>
              <a:buSzPts val="1800"/>
              <a:buFont typeface="Trebuchet MS"/>
              <a:buChar char="●"/>
            </a:pPr>
            <a:r>
              <a:rPr lang="en-US" sz="1800">
                <a:solidFill>
                  <a:schemeClr val="dk1"/>
                </a:solidFill>
                <a:highlight>
                  <a:srgbClr val="FFFFFF"/>
                </a:highlight>
                <a:latin typeface="Trebuchet MS"/>
                <a:ea typeface="Trebuchet MS"/>
                <a:cs typeface="Trebuchet MS"/>
                <a:sym typeface="Trebuchet MS"/>
              </a:rPr>
              <a:t>face_id </a:t>
            </a:r>
            <a:endParaRPr sz="1800">
              <a:solidFill>
                <a:schemeClr val="dk1"/>
              </a:solidFill>
              <a:highlight>
                <a:srgbClr val="FFFFFF"/>
              </a:highlight>
              <a:latin typeface="Trebuchet MS"/>
              <a:ea typeface="Trebuchet MS"/>
              <a:cs typeface="Trebuchet MS"/>
              <a:sym typeface="Trebuchet MS"/>
            </a:endParaRPr>
          </a:p>
          <a:p>
            <a:pPr indent="-342900" lvl="0" marL="457200" rtl="0" algn="just">
              <a:lnSpc>
                <a:spcPct val="150000"/>
              </a:lnSpc>
              <a:spcBef>
                <a:spcPts val="0"/>
              </a:spcBef>
              <a:spcAft>
                <a:spcPts val="0"/>
              </a:spcAft>
              <a:buClr>
                <a:schemeClr val="dk1"/>
              </a:buClr>
              <a:buSzPts val="1800"/>
              <a:buFont typeface="Trebuchet MS"/>
              <a:buChar char="●"/>
            </a:pPr>
            <a:r>
              <a:rPr lang="en-US" sz="1800">
                <a:solidFill>
                  <a:schemeClr val="dk1"/>
                </a:solidFill>
                <a:highlight>
                  <a:srgbClr val="FFFFFF"/>
                </a:highlight>
                <a:latin typeface="Trebuchet MS"/>
                <a:ea typeface="Trebuchet MS"/>
                <a:cs typeface="Trebuchet MS"/>
                <a:sym typeface="Trebuchet MS"/>
              </a:rPr>
              <a:t>age</a:t>
            </a:r>
            <a:endParaRPr sz="1800">
              <a:solidFill>
                <a:schemeClr val="dk1"/>
              </a:solidFill>
              <a:highlight>
                <a:srgbClr val="FFFFFF"/>
              </a:highlight>
              <a:latin typeface="Trebuchet MS"/>
              <a:ea typeface="Trebuchet MS"/>
              <a:cs typeface="Trebuchet MS"/>
              <a:sym typeface="Trebuchet MS"/>
            </a:endParaRPr>
          </a:p>
          <a:p>
            <a:pPr indent="-342900" lvl="0" marL="457200" rtl="0" algn="just">
              <a:lnSpc>
                <a:spcPct val="150000"/>
              </a:lnSpc>
              <a:spcBef>
                <a:spcPts val="0"/>
              </a:spcBef>
              <a:spcAft>
                <a:spcPts val="0"/>
              </a:spcAft>
              <a:buClr>
                <a:schemeClr val="dk1"/>
              </a:buClr>
              <a:buSzPts val="1800"/>
              <a:buFont typeface="Trebuchet MS"/>
              <a:buChar char="●"/>
            </a:pPr>
            <a:r>
              <a:rPr lang="en-US" sz="1800">
                <a:solidFill>
                  <a:schemeClr val="dk1"/>
                </a:solidFill>
                <a:highlight>
                  <a:srgbClr val="FFFFFF"/>
                </a:highlight>
                <a:latin typeface="Trebuchet MS"/>
                <a:ea typeface="Trebuchet MS"/>
                <a:cs typeface="Trebuchet MS"/>
                <a:sym typeface="Trebuchet MS"/>
              </a:rPr>
              <a:t>gender </a:t>
            </a:r>
            <a:endParaRPr sz="1800">
              <a:solidFill>
                <a:schemeClr val="dk1"/>
              </a:solidFill>
              <a:highlight>
                <a:srgbClr val="FFFFFF"/>
              </a:highlight>
              <a:latin typeface="Trebuchet MS"/>
              <a:ea typeface="Trebuchet MS"/>
              <a:cs typeface="Trebuchet MS"/>
              <a:sym typeface="Trebuchet MS"/>
            </a:endParaRPr>
          </a:p>
          <a:p>
            <a:pPr indent="-342900" lvl="0" marL="457200" rtl="0" algn="just">
              <a:lnSpc>
                <a:spcPct val="150000"/>
              </a:lnSpc>
              <a:spcBef>
                <a:spcPts val="0"/>
              </a:spcBef>
              <a:spcAft>
                <a:spcPts val="0"/>
              </a:spcAft>
              <a:buClr>
                <a:schemeClr val="dk1"/>
              </a:buClr>
              <a:buSzPts val="1800"/>
              <a:buFont typeface="Trebuchet MS"/>
              <a:buChar char="●"/>
            </a:pPr>
            <a:r>
              <a:rPr lang="en-US" sz="1800">
                <a:solidFill>
                  <a:schemeClr val="dk1"/>
                </a:solidFill>
                <a:highlight>
                  <a:srgbClr val="FFFFFF"/>
                </a:highlight>
                <a:latin typeface="Trebuchet MS"/>
                <a:ea typeface="Trebuchet MS"/>
                <a:cs typeface="Trebuchet MS"/>
                <a:sym typeface="Trebuchet MS"/>
              </a:rPr>
              <a:t>x, y, dx, dy</a:t>
            </a:r>
            <a:endParaRPr sz="1800">
              <a:solidFill>
                <a:schemeClr val="dk1"/>
              </a:solidFill>
              <a:highlight>
                <a:srgbClr val="FFFFFF"/>
              </a:highlight>
              <a:latin typeface="Trebuchet MS"/>
              <a:ea typeface="Trebuchet MS"/>
              <a:cs typeface="Trebuchet MS"/>
              <a:sym typeface="Trebuchet MS"/>
            </a:endParaRPr>
          </a:p>
          <a:p>
            <a:pPr indent="-342900" lvl="0" marL="457200" rtl="0" algn="just">
              <a:lnSpc>
                <a:spcPct val="150000"/>
              </a:lnSpc>
              <a:spcBef>
                <a:spcPts val="0"/>
              </a:spcBef>
              <a:spcAft>
                <a:spcPts val="0"/>
              </a:spcAft>
              <a:buClr>
                <a:schemeClr val="dk1"/>
              </a:buClr>
              <a:buSzPts val="1800"/>
              <a:buFont typeface="Trebuchet MS"/>
              <a:buChar char="●"/>
            </a:pPr>
            <a:r>
              <a:rPr lang="en-US" sz="1800">
                <a:solidFill>
                  <a:schemeClr val="dk1"/>
                </a:solidFill>
                <a:highlight>
                  <a:srgbClr val="FFFFFF"/>
                </a:highlight>
                <a:latin typeface="Trebuchet MS"/>
                <a:ea typeface="Trebuchet MS"/>
                <a:cs typeface="Trebuchet MS"/>
                <a:sym typeface="Trebuchet MS"/>
              </a:rPr>
              <a:t>tilt_ang, fiducial_yaw_angle </a:t>
            </a:r>
            <a:endParaRPr sz="1800">
              <a:solidFill>
                <a:schemeClr val="dk1"/>
              </a:solidFill>
              <a:highlight>
                <a:srgbClr val="FFFFFF"/>
              </a:highlight>
              <a:latin typeface="Trebuchet MS"/>
              <a:ea typeface="Trebuchet MS"/>
              <a:cs typeface="Trebuchet MS"/>
              <a:sym typeface="Trebuchet MS"/>
            </a:endParaRPr>
          </a:p>
          <a:p>
            <a:pPr indent="-342900" lvl="0" marL="457200" rtl="0" algn="just">
              <a:lnSpc>
                <a:spcPct val="150000"/>
              </a:lnSpc>
              <a:spcBef>
                <a:spcPts val="0"/>
              </a:spcBef>
              <a:spcAft>
                <a:spcPts val="0"/>
              </a:spcAft>
              <a:buClr>
                <a:schemeClr val="dk1"/>
              </a:buClr>
              <a:buSzPts val="1800"/>
              <a:buFont typeface="Trebuchet MS"/>
              <a:buChar char="●"/>
            </a:pPr>
            <a:r>
              <a:rPr lang="en-US" sz="1800">
                <a:solidFill>
                  <a:schemeClr val="dk1"/>
                </a:solidFill>
                <a:highlight>
                  <a:srgbClr val="FFFFFF"/>
                </a:highlight>
                <a:latin typeface="Trebuchet MS"/>
                <a:ea typeface="Trebuchet MS"/>
                <a:cs typeface="Trebuchet MS"/>
                <a:sym typeface="Trebuchet MS"/>
              </a:rPr>
              <a:t>fiducial_score </a:t>
            </a:r>
            <a:endParaRPr/>
          </a:p>
        </p:txBody>
      </p:sp>
      <p:sp>
        <p:nvSpPr>
          <p:cNvPr id="257" name="Google Shape;257;g1d4f6cc30d6_3_2"/>
          <p:cNvSpPr txBox="1"/>
          <p:nvPr/>
        </p:nvSpPr>
        <p:spPr>
          <a:xfrm>
            <a:off x="2200350" y="473450"/>
            <a:ext cx="7791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latin typeface="Trebuchet MS"/>
                <a:ea typeface="Trebuchet MS"/>
                <a:cs typeface="Trebuchet MS"/>
                <a:sym typeface="Trebuchet MS"/>
              </a:rPr>
              <a:t>C</a:t>
            </a:r>
            <a:r>
              <a:rPr b="1" lang="en-US" sz="2100">
                <a:latin typeface="Trebuchet MS"/>
                <a:ea typeface="Trebuchet MS"/>
                <a:cs typeface="Trebuchet MS"/>
                <a:sym typeface="Trebuchet MS"/>
              </a:rPr>
              <a:t>ontains of Column in </a:t>
            </a:r>
            <a:r>
              <a:rPr b="1" lang="en-US" sz="2100">
                <a:latin typeface="Trebuchet MS"/>
                <a:ea typeface="Trebuchet MS"/>
                <a:cs typeface="Trebuchet MS"/>
                <a:sym typeface="Trebuchet MS"/>
              </a:rPr>
              <a:t>Dataset:</a:t>
            </a:r>
            <a:endParaRPr b="1" sz="21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5"/>
          <p:cNvSpPr txBox="1"/>
          <p:nvPr>
            <p:ph type="ctrTitle"/>
          </p:nvPr>
        </p:nvSpPr>
        <p:spPr>
          <a:xfrm>
            <a:off x="2975850" y="121750"/>
            <a:ext cx="8711400" cy="659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1800">
                <a:highlight>
                  <a:schemeClr val="dk1"/>
                </a:highlight>
              </a:rPr>
              <a:t>                        </a:t>
            </a:r>
            <a:endParaRPr b="1" sz="1800">
              <a:highlight>
                <a:schemeClr val="dk1"/>
              </a:highlight>
            </a:endParaRPr>
          </a:p>
          <a:p>
            <a:pPr indent="457200" lvl="0" marL="914400" rtl="0" algn="l">
              <a:lnSpc>
                <a:spcPct val="100000"/>
              </a:lnSpc>
              <a:spcBef>
                <a:spcPts val="0"/>
              </a:spcBef>
              <a:spcAft>
                <a:spcPts val="0"/>
              </a:spcAft>
              <a:buClr>
                <a:schemeClr val="dk1"/>
              </a:buClr>
              <a:buSzPts val="1100"/>
              <a:buFont typeface="Arial"/>
              <a:buNone/>
            </a:pPr>
            <a:r>
              <a:rPr b="1" lang="en-US" sz="2600">
                <a:highlight>
                  <a:schemeClr val="dk1"/>
                </a:highlight>
                <a:latin typeface="Trebuchet MS"/>
                <a:ea typeface="Trebuchet MS"/>
                <a:cs typeface="Trebuchet MS"/>
                <a:sym typeface="Trebuchet MS"/>
              </a:rPr>
              <a:t>Methodology</a:t>
            </a:r>
            <a:endParaRPr b="1" sz="2600">
              <a:highlight>
                <a:schemeClr val="dk1"/>
              </a:highlight>
              <a:latin typeface="Trebuchet MS"/>
              <a:ea typeface="Trebuchet MS"/>
              <a:cs typeface="Trebuchet MS"/>
              <a:sym typeface="Trebuchet MS"/>
            </a:endParaRPr>
          </a:p>
          <a:p>
            <a:pPr indent="0" lvl="0" marL="0" rtl="0" algn="l">
              <a:lnSpc>
                <a:spcPct val="100000"/>
              </a:lnSpc>
              <a:spcBef>
                <a:spcPts val="0"/>
              </a:spcBef>
              <a:spcAft>
                <a:spcPts val="0"/>
              </a:spcAft>
              <a:buClr>
                <a:schemeClr val="dk1"/>
              </a:buClr>
              <a:buSzPts val="1100"/>
              <a:buFont typeface="Arial"/>
              <a:buNone/>
            </a:pPr>
            <a:r>
              <a:t/>
            </a:r>
            <a:endParaRPr sz="1800">
              <a:highlight>
                <a:schemeClr val="dk1"/>
              </a:highlight>
            </a:endParaRPr>
          </a:p>
          <a:p>
            <a:pPr indent="0" lvl="0" marL="0" rtl="0" algn="l">
              <a:lnSpc>
                <a:spcPct val="100000"/>
              </a:lnSpc>
              <a:spcBef>
                <a:spcPts val="0"/>
              </a:spcBef>
              <a:spcAft>
                <a:spcPts val="0"/>
              </a:spcAft>
              <a:buClr>
                <a:schemeClr val="dk1"/>
              </a:buClr>
              <a:buSzPts val="1100"/>
              <a:buFont typeface="Arial"/>
              <a:buNone/>
            </a:pPr>
            <a:r>
              <a:t/>
            </a:r>
            <a:endParaRPr sz="1800">
              <a:highlight>
                <a:schemeClr val="dk1"/>
              </a:highlight>
            </a:endParaRPr>
          </a:p>
          <a:p>
            <a:pPr indent="0" lvl="0" marL="0" rtl="0" algn="l">
              <a:lnSpc>
                <a:spcPct val="100000"/>
              </a:lnSpc>
              <a:spcBef>
                <a:spcPts val="0"/>
              </a:spcBef>
              <a:spcAft>
                <a:spcPts val="0"/>
              </a:spcAft>
              <a:buClr>
                <a:schemeClr val="dk1"/>
              </a:buClr>
              <a:buSzPts val="1100"/>
              <a:buFont typeface="Arial"/>
              <a:buNone/>
            </a:pPr>
            <a:r>
              <a:t/>
            </a:r>
            <a:endParaRPr sz="1800">
              <a:highlight>
                <a:schemeClr val="dk1"/>
              </a:highlight>
            </a:endParaRPr>
          </a:p>
          <a:p>
            <a:pPr indent="0" lvl="0" marL="0" rtl="0" algn="l">
              <a:lnSpc>
                <a:spcPct val="100000"/>
              </a:lnSpc>
              <a:spcBef>
                <a:spcPts val="0"/>
              </a:spcBef>
              <a:spcAft>
                <a:spcPts val="0"/>
              </a:spcAft>
              <a:buClr>
                <a:schemeClr val="dk1"/>
              </a:buClr>
              <a:buSzPts val="1100"/>
              <a:buFont typeface="Arial"/>
              <a:buNone/>
            </a:pPr>
            <a:r>
              <a:t/>
            </a:r>
            <a:endParaRPr sz="1800">
              <a:highlight>
                <a:schemeClr val="dk1"/>
              </a:highlight>
              <a:latin typeface="Trebuchet MS"/>
              <a:ea typeface="Trebuchet MS"/>
              <a:cs typeface="Trebuchet MS"/>
              <a:sym typeface="Trebuchet MS"/>
            </a:endParaRPr>
          </a:p>
          <a:p>
            <a:pPr indent="-349250" lvl="0" marL="457200" rtl="0" algn="l">
              <a:lnSpc>
                <a:spcPct val="100000"/>
              </a:lnSpc>
              <a:spcBef>
                <a:spcPts val="0"/>
              </a:spcBef>
              <a:spcAft>
                <a:spcPts val="0"/>
              </a:spcAft>
              <a:buClr>
                <a:schemeClr val="lt1"/>
              </a:buClr>
              <a:buSzPts val="1900"/>
              <a:buFont typeface="Trebuchet MS"/>
              <a:buChar char="●"/>
            </a:pPr>
            <a:r>
              <a:rPr lang="en-US" sz="1900">
                <a:highlight>
                  <a:schemeClr val="dk1"/>
                </a:highlight>
                <a:latin typeface="Trebuchet MS"/>
                <a:ea typeface="Trebuchet MS"/>
                <a:cs typeface="Trebuchet MS"/>
                <a:sym typeface="Trebuchet MS"/>
              </a:rPr>
              <a:t>Load the Dataset</a:t>
            </a:r>
            <a:endParaRPr sz="1900">
              <a:highlight>
                <a:schemeClr val="dk1"/>
              </a:highlight>
              <a:latin typeface="Trebuchet MS"/>
              <a:ea typeface="Trebuchet MS"/>
              <a:cs typeface="Trebuchet MS"/>
              <a:sym typeface="Trebuchet MS"/>
            </a:endParaRPr>
          </a:p>
          <a:p>
            <a:pPr indent="-349250" lvl="0" marL="457200" rtl="0" algn="l">
              <a:lnSpc>
                <a:spcPct val="100000"/>
              </a:lnSpc>
              <a:spcBef>
                <a:spcPts val="0"/>
              </a:spcBef>
              <a:spcAft>
                <a:spcPts val="0"/>
              </a:spcAft>
              <a:buClr>
                <a:schemeClr val="lt1"/>
              </a:buClr>
              <a:buSzPts val="1900"/>
              <a:buFont typeface="Trebuchet MS"/>
              <a:buChar char="●"/>
            </a:pPr>
            <a:r>
              <a:rPr lang="en-US" sz="1900">
                <a:highlight>
                  <a:schemeClr val="dk1"/>
                </a:highlight>
                <a:latin typeface="Trebuchet MS"/>
                <a:ea typeface="Trebuchet MS"/>
                <a:cs typeface="Trebuchet MS"/>
                <a:sym typeface="Trebuchet MS"/>
              </a:rPr>
              <a:t>Exploratory Data Analysis</a:t>
            </a:r>
            <a:endParaRPr sz="1900">
              <a:highlight>
                <a:schemeClr val="dk1"/>
              </a:highlight>
              <a:latin typeface="Trebuchet MS"/>
              <a:ea typeface="Trebuchet MS"/>
              <a:cs typeface="Trebuchet MS"/>
              <a:sym typeface="Trebuchet MS"/>
            </a:endParaRPr>
          </a:p>
          <a:p>
            <a:pPr indent="-349250" lvl="1" marL="914400" rtl="0" algn="l">
              <a:spcBef>
                <a:spcPts val="0"/>
              </a:spcBef>
              <a:spcAft>
                <a:spcPts val="0"/>
              </a:spcAft>
              <a:buClr>
                <a:schemeClr val="lt1"/>
              </a:buClr>
              <a:buSzPts val="1900"/>
              <a:buFont typeface="Trebuchet MS"/>
              <a:buChar char="○"/>
            </a:pPr>
            <a:r>
              <a:rPr lang="en-US" sz="1900">
                <a:solidFill>
                  <a:schemeClr val="lt1"/>
                </a:solidFill>
                <a:highlight>
                  <a:schemeClr val="dk1"/>
                </a:highlight>
                <a:latin typeface="Trebuchet MS"/>
                <a:ea typeface="Trebuchet MS"/>
                <a:cs typeface="Trebuchet MS"/>
                <a:sym typeface="Trebuchet MS"/>
              </a:rPr>
              <a:t>Visualizing the data</a:t>
            </a:r>
            <a:endParaRPr sz="1900">
              <a:solidFill>
                <a:schemeClr val="lt1"/>
              </a:solidFill>
              <a:highlight>
                <a:schemeClr val="dk1"/>
              </a:highlight>
              <a:latin typeface="Trebuchet MS"/>
              <a:ea typeface="Trebuchet MS"/>
              <a:cs typeface="Trebuchet MS"/>
              <a:sym typeface="Trebuchet MS"/>
            </a:endParaRPr>
          </a:p>
          <a:p>
            <a:pPr indent="-349250" lvl="0" marL="457200" rtl="0" algn="l">
              <a:lnSpc>
                <a:spcPct val="100000"/>
              </a:lnSpc>
              <a:spcBef>
                <a:spcPts val="0"/>
              </a:spcBef>
              <a:spcAft>
                <a:spcPts val="0"/>
              </a:spcAft>
              <a:buClr>
                <a:schemeClr val="lt1"/>
              </a:buClr>
              <a:buSzPts val="1900"/>
              <a:buFont typeface="Trebuchet MS"/>
              <a:buChar char="●"/>
            </a:pPr>
            <a:r>
              <a:rPr lang="en-US" sz="1900">
                <a:highlight>
                  <a:schemeClr val="dk1"/>
                </a:highlight>
                <a:latin typeface="Trebuchet MS"/>
                <a:ea typeface="Trebuchet MS"/>
                <a:cs typeface="Trebuchet MS"/>
                <a:sym typeface="Trebuchet MS"/>
              </a:rPr>
              <a:t>Change age and gender mapping</a:t>
            </a:r>
            <a:endParaRPr sz="1900">
              <a:highlight>
                <a:schemeClr val="dk1"/>
              </a:highlight>
              <a:latin typeface="Trebuchet MS"/>
              <a:ea typeface="Trebuchet MS"/>
              <a:cs typeface="Trebuchet MS"/>
              <a:sym typeface="Trebuchet MS"/>
            </a:endParaRPr>
          </a:p>
          <a:p>
            <a:pPr indent="-349250" lvl="0" marL="457200" rtl="0" algn="l">
              <a:lnSpc>
                <a:spcPct val="100000"/>
              </a:lnSpc>
              <a:spcBef>
                <a:spcPts val="0"/>
              </a:spcBef>
              <a:spcAft>
                <a:spcPts val="0"/>
              </a:spcAft>
              <a:buClr>
                <a:schemeClr val="lt1"/>
              </a:buClr>
              <a:buSzPts val="1900"/>
              <a:buFont typeface="Trebuchet MS"/>
              <a:buChar char="●"/>
            </a:pPr>
            <a:r>
              <a:rPr lang="en-US" sz="1900">
                <a:highlight>
                  <a:schemeClr val="dk1"/>
                </a:highlight>
                <a:latin typeface="Trebuchet MS"/>
                <a:ea typeface="Trebuchet MS"/>
                <a:cs typeface="Trebuchet MS"/>
                <a:sym typeface="Trebuchet MS"/>
              </a:rPr>
              <a:t>CNN Model Creation</a:t>
            </a:r>
            <a:endParaRPr sz="1900">
              <a:highlight>
                <a:schemeClr val="dk1"/>
              </a:highlight>
              <a:latin typeface="Trebuchet MS"/>
              <a:ea typeface="Trebuchet MS"/>
              <a:cs typeface="Trebuchet MS"/>
              <a:sym typeface="Trebuchet MS"/>
            </a:endParaRPr>
          </a:p>
          <a:p>
            <a:pPr indent="-349250" lvl="1" marL="914400" rtl="0" algn="l">
              <a:spcBef>
                <a:spcPts val="0"/>
              </a:spcBef>
              <a:spcAft>
                <a:spcPts val="0"/>
              </a:spcAft>
              <a:buClr>
                <a:schemeClr val="lt1"/>
              </a:buClr>
              <a:buSzPts val="1900"/>
              <a:buFont typeface="Trebuchet MS"/>
              <a:buChar char="○"/>
            </a:pPr>
            <a:r>
              <a:rPr lang="en-US" sz="1900">
                <a:solidFill>
                  <a:schemeClr val="lt1"/>
                </a:solidFill>
                <a:highlight>
                  <a:schemeClr val="dk1"/>
                </a:highlight>
                <a:latin typeface="Trebuchet MS"/>
                <a:ea typeface="Trebuchet MS"/>
                <a:cs typeface="Trebuchet MS"/>
                <a:sym typeface="Trebuchet MS"/>
              </a:rPr>
              <a:t>Reading the images. </a:t>
            </a:r>
            <a:endParaRPr sz="1900">
              <a:solidFill>
                <a:schemeClr val="lt1"/>
              </a:solidFill>
              <a:highlight>
                <a:schemeClr val="dk1"/>
              </a:highlight>
              <a:latin typeface="Trebuchet MS"/>
              <a:ea typeface="Trebuchet MS"/>
              <a:cs typeface="Trebuchet MS"/>
              <a:sym typeface="Trebuchet MS"/>
            </a:endParaRPr>
          </a:p>
          <a:p>
            <a:pPr indent="-349250" lvl="1" marL="914400" rtl="0" algn="l">
              <a:spcBef>
                <a:spcPts val="0"/>
              </a:spcBef>
              <a:spcAft>
                <a:spcPts val="0"/>
              </a:spcAft>
              <a:buClr>
                <a:schemeClr val="lt1"/>
              </a:buClr>
              <a:buSzPts val="1900"/>
              <a:buFont typeface="Trebuchet MS"/>
              <a:buChar char="○"/>
            </a:pPr>
            <a:r>
              <a:rPr lang="en-US" sz="1900">
                <a:solidFill>
                  <a:schemeClr val="lt1"/>
                </a:solidFill>
                <a:highlight>
                  <a:schemeClr val="dk1"/>
                </a:highlight>
                <a:latin typeface="Trebuchet MS"/>
                <a:ea typeface="Trebuchet MS"/>
                <a:cs typeface="Trebuchet MS"/>
                <a:sym typeface="Trebuchet MS"/>
              </a:rPr>
              <a:t>Decode JPEG content into an RGB grid of pixels. </a:t>
            </a:r>
            <a:endParaRPr sz="1900">
              <a:solidFill>
                <a:schemeClr val="lt1"/>
              </a:solidFill>
              <a:highlight>
                <a:schemeClr val="dk1"/>
              </a:highlight>
              <a:latin typeface="Trebuchet MS"/>
              <a:ea typeface="Trebuchet MS"/>
              <a:cs typeface="Trebuchet MS"/>
              <a:sym typeface="Trebuchet MS"/>
            </a:endParaRPr>
          </a:p>
          <a:p>
            <a:pPr indent="-349250" lvl="1" marL="914400" rtl="0" algn="l">
              <a:spcBef>
                <a:spcPts val="0"/>
              </a:spcBef>
              <a:spcAft>
                <a:spcPts val="0"/>
              </a:spcAft>
              <a:buClr>
                <a:schemeClr val="lt1"/>
              </a:buClr>
              <a:buSzPts val="1900"/>
              <a:buFont typeface="Trebuchet MS"/>
              <a:buChar char="○"/>
            </a:pPr>
            <a:r>
              <a:rPr lang="en-US" sz="1900">
                <a:solidFill>
                  <a:schemeClr val="lt1"/>
                </a:solidFill>
                <a:highlight>
                  <a:schemeClr val="dk1"/>
                </a:highlight>
                <a:latin typeface="Trebuchet MS"/>
                <a:ea typeface="Trebuchet MS"/>
                <a:cs typeface="Trebuchet MS"/>
                <a:sym typeface="Trebuchet MS"/>
              </a:rPr>
              <a:t>Converting into Floating points tensors taking input to neural network</a:t>
            </a:r>
            <a:endParaRPr sz="1900">
              <a:solidFill>
                <a:schemeClr val="lt1"/>
              </a:solidFill>
              <a:highlight>
                <a:schemeClr val="dk1"/>
              </a:highlight>
              <a:latin typeface="Trebuchet MS"/>
              <a:ea typeface="Trebuchet MS"/>
              <a:cs typeface="Trebuchet MS"/>
              <a:sym typeface="Trebuchet MS"/>
            </a:endParaRPr>
          </a:p>
          <a:p>
            <a:pPr indent="-349250" lvl="0" marL="457200" rtl="0" algn="l">
              <a:lnSpc>
                <a:spcPct val="100000"/>
              </a:lnSpc>
              <a:spcBef>
                <a:spcPts val="0"/>
              </a:spcBef>
              <a:spcAft>
                <a:spcPts val="0"/>
              </a:spcAft>
              <a:buClr>
                <a:schemeClr val="lt1"/>
              </a:buClr>
              <a:buSzPts val="1900"/>
              <a:buFont typeface="Trebuchet MS"/>
              <a:buChar char="●"/>
            </a:pPr>
            <a:r>
              <a:rPr lang="en-US" sz="1900">
                <a:highlight>
                  <a:schemeClr val="dk1"/>
                </a:highlight>
                <a:latin typeface="Trebuchet MS"/>
                <a:ea typeface="Trebuchet MS"/>
                <a:cs typeface="Trebuchet MS"/>
                <a:sym typeface="Trebuchet MS"/>
              </a:rPr>
              <a:t>Age classification </a:t>
            </a:r>
            <a:endParaRPr sz="1900">
              <a:highlight>
                <a:schemeClr val="dk1"/>
              </a:highlight>
              <a:latin typeface="Trebuchet MS"/>
              <a:ea typeface="Trebuchet MS"/>
              <a:cs typeface="Trebuchet MS"/>
              <a:sym typeface="Trebuchet MS"/>
            </a:endParaRPr>
          </a:p>
          <a:p>
            <a:pPr indent="-349250" lvl="1" marL="914400" rtl="0" algn="l">
              <a:spcBef>
                <a:spcPts val="0"/>
              </a:spcBef>
              <a:spcAft>
                <a:spcPts val="0"/>
              </a:spcAft>
              <a:buClr>
                <a:schemeClr val="lt1"/>
              </a:buClr>
              <a:buSzPts val="1900"/>
              <a:buFont typeface="Trebuchet MS"/>
              <a:buChar char="○"/>
            </a:pPr>
            <a:r>
              <a:rPr lang="en-US" sz="1900">
                <a:solidFill>
                  <a:schemeClr val="lt1"/>
                </a:solidFill>
                <a:highlight>
                  <a:schemeClr val="dk1"/>
                </a:highlight>
                <a:latin typeface="Trebuchet MS"/>
                <a:ea typeface="Trebuchet MS"/>
                <a:cs typeface="Trebuchet MS"/>
                <a:sym typeface="Trebuchet MS"/>
              </a:rPr>
              <a:t>Predicting the Age</a:t>
            </a:r>
            <a:endParaRPr sz="1900">
              <a:solidFill>
                <a:schemeClr val="lt1"/>
              </a:solidFill>
              <a:highlight>
                <a:schemeClr val="dk1"/>
              </a:highlight>
              <a:latin typeface="Trebuchet MS"/>
              <a:ea typeface="Trebuchet MS"/>
              <a:cs typeface="Trebuchet MS"/>
              <a:sym typeface="Trebuchet MS"/>
            </a:endParaRPr>
          </a:p>
          <a:p>
            <a:pPr indent="-349250" lvl="0" marL="457200" rtl="0" algn="l">
              <a:lnSpc>
                <a:spcPct val="100000"/>
              </a:lnSpc>
              <a:spcBef>
                <a:spcPts val="0"/>
              </a:spcBef>
              <a:spcAft>
                <a:spcPts val="0"/>
              </a:spcAft>
              <a:buClr>
                <a:schemeClr val="lt1"/>
              </a:buClr>
              <a:buSzPts val="1900"/>
              <a:buFont typeface="Trebuchet MS"/>
              <a:buChar char="●"/>
            </a:pPr>
            <a:r>
              <a:rPr lang="en-US" sz="1900">
                <a:highlight>
                  <a:schemeClr val="dk1"/>
                </a:highlight>
                <a:latin typeface="Trebuchet MS"/>
                <a:ea typeface="Trebuchet MS"/>
                <a:cs typeface="Trebuchet MS"/>
                <a:sym typeface="Trebuchet MS"/>
              </a:rPr>
              <a:t>Gender classification </a:t>
            </a:r>
            <a:endParaRPr sz="1900">
              <a:highlight>
                <a:schemeClr val="dk1"/>
              </a:highlight>
              <a:latin typeface="Trebuchet MS"/>
              <a:ea typeface="Trebuchet MS"/>
              <a:cs typeface="Trebuchet MS"/>
              <a:sym typeface="Trebuchet MS"/>
            </a:endParaRPr>
          </a:p>
          <a:p>
            <a:pPr indent="-349250" lvl="1" marL="914400" rtl="0" algn="l">
              <a:spcBef>
                <a:spcPts val="0"/>
              </a:spcBef>
              <a:spcAft>
                <a:spcPts val="0"/>
              </a:spcAft>
              <a:buClr>
                <a:schemeClr val="lt1"/>
              </a:buClr>
              <a:buSzPts val="1900"/>
              <a:buFont typeface="Trebuchet MS"/>
              <a:buChar char="○"/>
            </a:pPr>
            <a:r>
              <a:rPr lang="en-US" sz="1900">
                <a:solidFill>
                  <a:schemeClr val="lt1"/>
                </a:solidFill>
                <a:highlight>
                  <a:schemeClr val="dk1"/>
                </a:highlight>
                <a:latin typeface="Trebuchet MS"/>
                <a:ea typeface="Trebuchet MS"/>
                <a:cs typeface="Trebuchet MS"/>
                <a:sym typeface="Trebuchet MS"/>
              </a:rPr>
              <a:t>Predicting the Gender</a:t>
            </a:r>
            <a:endParaRPr sz="1900">
              <a:solidFill>
                <a:schemeClr val="lt1"/>
              </a:solidFill>
              <a:highlight>
                <a:schemeClr val="dk1"/>
              </a:highlight>
              <a:latin typeface="Trebuchet MS"/>
              <a:ea typeface="Trebuchet MS"/>
              <a:cs typeface="Trebuchet MS"/>
              <a:sym typeface="Trebuchet MS"/>
            </a:endParaRPr>
          </a:p>
          <a:p>
            <a:pPr indent="-349250" lvl="0" marL="457200" rtl="0" algn="l">
              <a:lnSpc>
                <a:spcPct val="100000"/>
              </a:lnSpc>
              <a:spcBef>
                <a:spcPts val="0"/>
              </a:spcBef>
              <a:spcAft>
                <a:spcPts val="0"/>
              </a:spcAft>
              <a:buClr>
                <a:schemeClr val="lt1"/>
              </a:buClr>
              <a:buSzPts val="1900"/>
              <a:buFont typeface="Trebuchet MS"/>
              <a:buChar char="●"/>
            </a:pPr>
            <a:r>
              <a:rPr lang="en-US" sz="1900">
                <a:highlight>
                  <a:schemeClr val="dk1"/>
                </a:highlight>
                <a:latin typeface="Trebuchet MS"/>
                <a:ea typeface="Trebuchet MS"/>
                <a:cs typeface="Trebuchet MS"/>
                <a:sym typeface="Trebuchet MS"/>
              </a:rPr>
              <a:t>Plot the Model Results </a:t>
            </a:r>
            <a:endParaRPr>
              <a:highlight>
                <a:schemeClr val="dk1"/>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d4f6cc30d6_3_13"/>
          <p:cNvSpPr txBox="1"/>
          <p:nvPr/>
        </p:nvSpPr>
        <p:spPr>
          <a:xfrm>
            <a:off x="4952625" y="3059550"/>
            <a:ext cx="44694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FFFF"/>
                </a:solidFill>
                <a:latin typeface="Trebuchet MS"/>
                <a:ea typeface="Trebuchet MS"/>
                <a:cs typeface="Trebuchet MS"/>
                <a:sym typeface="Trebuchet MS"/>
              </a:rPr>
              <a:t>THANK YOU</a:t>
            </a:r>
            <a:endParaRPr sz="19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2023-01-15T10:52:20Z</dcterms:created>
  <dc:creator>Akshay Potdar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