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37f7a5b7_0_8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37f7a5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37f7a5b7_0_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37f7a5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37f7a5b7_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37f7a5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37f7a5b7_0_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37f7a5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637f7a5b7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637f7a5b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637f7a5b7_0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637f7a5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637f7a5b7_0_9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637f7a5b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37f7a5b7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37f7a5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637f7a5b7_0_1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637f7a5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637f7a5b7_0_1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637f7a5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9b0fa6a94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9b0fa6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e19c458b8_1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e19c458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37f7a5b7_0_12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37f7a5b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9b0fa6a94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9b0fa6a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b0fa6a94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b0fa6a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b0fa6a94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b0fa6a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37f7a5b7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37f7a5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37f7a5b7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37f7a5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37f7a5b7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37f7a5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olumn to reduce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orrelation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multi-collinearity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Pre-processing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abels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GB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