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Montserra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1382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9b0fa6a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9b0fa6a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409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637f7a5b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637f7a5b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66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637f7a5b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637f7a5b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409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637f7a5b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637f7a5b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66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637f7a5b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637f7a5b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377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637f7a5b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637f7a5b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582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637f7a5b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637f7a5b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022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37f7a5b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637f7a5b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385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637f7a5b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637f7a5b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992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637f7a5b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637f7a5b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737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637f7a5b7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637f7a5b7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31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9b0fa6a9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9b0fa6a9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906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19c458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19c458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296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9b0fa6a9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9b0fa6a9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91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637f7a5b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637f7a5b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36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b0fa6a9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b0fa6a9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92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b0fa6a9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b0fa6a9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8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a9b0fa6a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a9b0fa6a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32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9b0fa6a9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9b0fa6a9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9584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9b0fa6a9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9b0fa6a9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592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637f7a5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637f7a5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321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637f7a5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637f7a5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605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37f7a5b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37f7a5b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47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EDA/Feature analysis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Preprocessing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Machine Learning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1675" y="2172500"/>
            <a:ext cx="4758124" cy="23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people actively commenting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00" y="1464300"/>
            <a:ext cx="7843526" cy="357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Received after H hours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849" y="1555325"/>
            <a:ext cx="7284650" cy="33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578650" y="1000075"/>
            <a:ext cx="8253600" cy="32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H_local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Hours, for which we have the comments (target) received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98% of post the time was taken for 24 hrs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hours less than 24, most of the posts got less than 10 comments</a:t>
            </a:r>
            <a:r>
              <a:rPr lang="en-GB" sz="1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7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25" y="1553775"/>
            <a:ext cx="3696201" cy="22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30" y="1511900"/>
            <a:ext cx="4017620" cy="234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600" y="3883075"/>
            <a:ext cx="270510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Continuous)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CC1, CC2, CC3, CC4, CC5 and Derived Features</a:t>
            </a:r>
            <a:endParaRPr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CC5 was defined as CC2-CC3. So,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among CC2, CC3 and CC5 we can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 one column to reduce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redundancy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CC1 &amp; CC4 has strong correlation (1)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 also have high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AutoNum type="arabicPeriod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applied multi-collinearity removal methods to solve the issue</a:t>
            </a:r>
            <a:r>
              <a:rPr lang="en-GB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76" y="1479550"/>
            <a:ext cx="3847250" cy="2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Pre-processing (Final Steps)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cat variables Page type, Check-ins, Post promotion status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Changed date/time features to categorical and created two columns as weekdays and weekends.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redundant column CC3 and its corresponding derived features after checking with Random Forest Feature Importance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Scaled the data using standardscaler method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Applied regularization techniques to tackle multicollinearity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Machine Learning Models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have Implemented Below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Multiple Linear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Lasso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Ridge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Random Forest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Regression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Compared Train and Test accuracy for all models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(MSE, RMSE, MAE)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62" y="1067425"/>
            <a:ext cx="888267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(R2 and Adjusted R2)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50" y="1231600"/>
            <a:ext cx="8772051" cy="3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 Comparison of R2 Score)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75" y="1000075"/>
            <a:ext cx="5506225" cy="37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(XGBoost)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5239850" y="1000075"/>
            <a:ext cx="35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025" y="1172175"/>
            <a:ext cx="3494850" cy="382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900" y="1441475"/>
            <a:ext cx="2944275" cy="33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/>
        </p:nvSpPr>
        <p:spPr>
          <a:xfrm>
            <a:off x="1487975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Evaluation metrics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5396388" y="829975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Best hyperparameter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Prediction of comment volume traffic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or simply to predict the number of comments a Facebook post would get within a certain number of hours after posting.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was of continuous nature so it was a </a:t>
            </a: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implemented linear and non-linear models such as Multiple Linear Regression, Regularized Regression, PCA, Random Forest and XGBoost  to solve the problem.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373675" y="257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Model Evaluation (Feature Importance)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400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XGBoost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550" y="879975"/>
            <a:ext cx="5107099" cy="42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234000" rIns="91425" bIns="91425" anchor="t" anchorCtr="0">
            <a:noAutofit/>
          </a:bodyPr>
          <a:lstStyle/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variants of datasets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train dataset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small test dataset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 of features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Skewed target - 55% had 0 comments (unable to use log transform)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Categorical variables with high number of labels (106 labels)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 so was not able to map labels with code </a:t>
            </a:r>
            <a:endParaRPr sz="17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ontserrat"/>
              <a:buChar char="●"/>
            </a:pPr>
            <a:r>
              <a:rPr lang="en-GB" sz="17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multicollinearity because of 25 derived variables</a:t>
            </a:r>
            <a:endParaRPr sz="17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XGBoost performed best on our dataset with test adjusted R2 score of  0.73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Gradient Boosting and Random Forest also performed well compared other models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From feature importance plot of Random Forest, Gradient Boosting and XGBoosting we can conclude that most important features are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CC2 (Comment count in last 24 hrs w.r.t to selected basetime)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 Time/Date 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-GB"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was large, so unable to use grid-search to find the optimal hyperparameters. Model accuracy can be improved.</a:t>
            </a:r>
            <a:endParaRPr sz="16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Q &amp; 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Data Summary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 variants of train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dataset with different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observations.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Test dataset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10 different test dataset with 100 observations each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had 53 predictor variables and 1 target variable (continuous)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349" y="1109600"/>
            <a:ext cx="4452425" cy="1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Train Dataset Analysis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Total 5 variants. Variant is defined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as, how many instances of final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training set is derived from single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post of training set. This is done by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selecting different base date/time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 same post at random, process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them individually.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missing value was present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250" y="1152475"/>
            <a:ext cx="3827050" cy="29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(Target)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55% posts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nil 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High number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posts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very few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875" y="1484300"/>
            <a:ext cx="4013550" cy="293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6074" y="1228725"/>
            <a:ext cx="1958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Page likes, Page type, Check-in Places, Page Returns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Comments Features w.r.t Time Intervals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CC1, CC2, CC3, CC4, CC5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Derived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Min, Max, Avg, Med and Sd of CC features.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Date/Time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- 7 post published day and 7 base date/time day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Other basic Features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- Len of Post, Base Time, Total Hours (for which comments received),  Post Share Count.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Page Type </a:t>
            </a: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with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mapping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Unable to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aggregate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labels of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same category like business, entertainment, political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-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Removed the variable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350" y="1038800"/>
            <a:ext cx="6315351" cy="26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Check-ins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 many labels with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unknown label encoding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 62% with 0 label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3. Removed the variable	</a:t>
            </a: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(showing check-ins of 20 l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025" y="1489475"/>
            <a:ext cx="4809250" cy="25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Montserrat"/>
                <a:ea typeface="Montserrat"/>
                <a:cs typeface="Montserrat"/>
                <a:sym typeface="Montserrat"/>
              </a:rPr>
              <a:t>Feature Analysis (Predictors - Categorical)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Day when post published</a:t>
            </a:r>
            <a:endParaRPr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               </a:t>
            </a:r>
            <a:r>
              <a:rPr lang="en-GB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GB" b="1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								</a:t>
            </a:r>
            <a:endParaRPr b="1" u="sng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825" y="1496350"/>
            <a:ext cx="733835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</Words>
  <Application>Microsoft Office PowerPoint</Application>
  <PresentationFormat>On-screen Show (16:9)</PresentationFormat>
  <Paragraphs>174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Montserrat</vt:lpstr>
      <vt:lpstr>Arial</vt:lpstr>
      <vt:lpstr>Simple Light</vt:lpstr>
      <vt:lpstr>Content</vt:lpstr>
      <vt:lpstr>Problem Statement</vt:lpstr>
      <vt:lpstr>Data Summary</vt:lpstr>
      <vt:lpstr>Train Dataset Analysis</vt:lpstr>
      <vt:lpstr>Feature Analysis (Target)</vt:lpstr>
      <vt:lpstr>Feature Analysis (Predictors)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Categorical)  </vt:lpstr>
      <vt:lpstr>Feature Analysis (Predictors - Continuous)  </vt:lpstr>
      <vt:lpstr>Feature Analysis (Predictors - Continuous)  </vt:lpstr>
      <vt:lpstr>Feature Analysis (Predictors - Continuous)  </vt:lpstr>
      <vt:lpstr>Pre-processing (Final Steps)  </vt:lpstr>
      <vt:lpstr>Machine Learning Models  </vt:lpstr>
      <vt:lpstr>Model Evaluation (MSE, RMSE, MAE) </vt:lpstr>
      <vt:lpstr>Model Evaluation (R2 and Adjusted R2) </vt:lpstr>
      <vt:lpstr>Model Evaluation ( Comparison of R2 Score) </vt:lpstr>
      <vt:lpstr>Model Evaluation (XGBoost) </vt:lpstr>
      <vt:lpstr>Model Evaluation (Feature Importance) </vt:lpstr>
      <vt:lpstr>Challenges</vt:lpstr>
      <vt:lpstr>Conclusion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Facebook comment volume prediction  </dc:title>
  <dc:creator>AKSHAY</dc:creator>
  <cp:lastModifiedBy>AKSHAY</cp:lastModifiedBy>
  <cp:revision>2</cp:revision>
  <dcterms:modified xsi:type="dcterms:W3CDTF">2021-02-08T04:54:10Z</dcterms:modified>
</cp:coreProperties>
</file>