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14"/>
  </p:notesMasterIdLst>
  <p:handoutMasterIdLst>
    <p:handoutMasterId r:id="rId15"/>
  </p:handoutMasterIdLst>
  <p:sldIdLst>
    <p:sldId id="406" r:id="rId5"/>
    <p:sldId id="436" r:id="rId6"/>
    <p:sldId id="433" r:id="rId7"/>
    <p:sldId id="441" r:id="rId8"/>
    <p:sldId id="446" r:id="rId9"/>
    <p:sldId id="448" r:id="rId10"/>
    <p:sldId id="443" r:id="rId11"/>
    <p:sldId id="444" r:id="rId12"/>
    <p:sldId id="44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6583C1-7000-C74D-B7D6-3415CCCF6D47}">
          <p14:sldIdLst>
            <p14:sldId id="406"/>
            <p14:sldId id="436"/>
            <p14:sldId id="433"/>
            <p14:sldId id="441"/>
            <p14:sldId id="446"/>
            <p14:sldId id="448"/>
            <p14:sldId id="443"/>
            <p14:sldId id="444"/>
            <p14:sldId id="445"/>
          </p14:sldIdLst>
        </p14:section>
        <p14:section name="Untitled Section" id="{A8DEB043-294E-404C-8519-F4D2F68A1744}">
          <p14:sldIdLst/>
        </p14:section>
      </p14:sectionLst>
    </p:ext>
    <p:ext uri="{EFAFB233-063F-42B5-8137-9DF3F51BA10A}">
      <p15:sldGuideLst xmlns:p15="http://schemas.microsoft.com/office/powerpoint/2012/main">
        <p15:guide id="1" orient="horz" pos="1726" userDrawn="1">
          <p15:clr>
            <a:srgbClr val="A4A3A4"/>
          </p15:clr>
        </p15:guide>
        <p15:guide id="2" pos="2752" userDrawn="1">
          <p15:clr>
            <a:srgbClr val="A4A3A4"/>
          </p15:clr>
        </p15:guide>
        <p15:guide id="3" orient="horz" pos="1613" userDrawn="1">
          <p15:clr>
            <a:srgbClr val="A4A3A4"/>
          </p15:clr>
        </p15:guide>
        <p15:guide id="4" pos="7679" userDrawn="1">
          <p15:clr>
            <a:srgbClr val="A4A3A4"/>
          </p15:clr>
        </p15:guide>
        <p15:guide id="5" orient="horz" userDrawn="1">
          <p15:clr>
            <a:srgbClr val="A4A3A4"/>
          </p15:clr>
        </p15:guide>
        <p15:guide id="6" pos="441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ish Singh" initials="M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BED"/>
    <a:srgbClr val="E9EAEC"/>
    <a:srgbClr val="EFF0F2"/>
    <a:srgbClr val="ADB0BC"/>
    <a:srgbClr val="13B6D3"/>
    <a:srgbClr val="FFFFFF"/>
    <a:srgbClr val="A0A0A1"/>
    <a:srgbClr val="005CAB"/>
    <a:srgbClr val="007CAD"/>
    <a:srgbClr val="0063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2764" autoAdjust="0"/>
  </p:normalViewPr>
  <p:slideViewPr>
    <p:cSldViewPr snapToGrid="0" snapToObjects="1">
      <p:cViewPr varScale="1">
        <p:scale>
          <a:sx n="69" d="100"/>
          <a:sy n="69" d="100"/>
        </p:scale>
        <p:origin x="792" y="66"/>
      </p:cViewPr>
      <p:guideLst>
        <p:guide orient="horz" pos="1726"/>
        <p:guide pos="2752"/>
        <p:guide orient="horz" pos="1613"/>
        <p:guide pos="7679"/>
        <p:guide orient="horz"/>
        <p:guide pos="441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3A472-09E2-4FDA-A32F-1A554CED5BBF}" type="datetimeFigureOut">
              <a:rPr lang="en-US" smtClean="0"/>
              <a:t>12/04/2017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08BB3A-9514-44CC-AAE0-55A431AFCEFA}" type="slidenum">
              <a:rPr lang="en-US" smtClean="0"/>
              <a:t>‹#›</a:t>
            </a:fld>
            <a:endParaRPr lang="en-US" dirty="0"/>
          </a:p>
        </p:txBody>
      </p:sp>
    </p:spTree>
    <p:extLst>
      <p:ext uri="{BB962C8B-B14F-4D97-AF65-F5344CB8AC3E}">
        <p14:creationId xmlns:p14="http://schemas.microsoft.com/office/powerpoint/2010/main" val="2441647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89043-AAA5-0940-A950-13DD20F51CD8}" type="datetimeFigureOut">
              <a:rPr lang="en-US" smtClean="0"/>
              <a:t>12/04/2017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96B25-63F2-0A4C-8C49-6EB065B7FC63}" type="slidenum">
              <a:rPr lang="en-US" smtClean="0"/>
              <a:t>‹#›</a:t>
            </a:fld>
            <a:endParaRPr lang="en-US" dirty="0"/>
          </a:p>
        </p:txBody>
      </p:sp>
    </p:spTree>
    <p:extLst>
      <p:ext uri="{BB962C8B-B14F-4D97-AF65-F5344CB8AC3E}">
        <p14:creationId xmlns:p14="http://schemas.microsoft.com/office/powerpoint/2010/main" val="866301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A96B25-63F2-0A4C-8C49-6EB065B7FC63}" type="slidenum">
              <a:rPr lang="en-US" smtClean="0"/>
              <a:t>2</a:t>
            </a:fld>
            <a:endParaRPr lang="en-US" dirty="0"/>
          </a:p>
        </p:txBody>
      </p:sp>
    </p:spTree>
    <p:extLst>
      <p:ext uri="{BB962C8B-B14F-4D97-AF65-F5344CB8AC3E}">
        <p14:creationId xmlns:p14="http://schemas.microsoft.com/office/powerpoint/2010/main" val="676533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82189" y="2557588"/>
            <a:ext cx="4332968" cy="1064332"/>
          </a:xfrm>
          <a:prstGeom prst="rect">
            <a:avLst/>
          </a:prstGeom>
        </p:spPr>
      </p:pic>
      <p:sp>
        <p:nvSpPr>
          <p:cNvPr id="13" name="Title Placeholder 1"/>
          <p:cNvSpPr>
            <a:spLocks noGrp="1"/>
          </p:cNvSpPr>
          <p:nvPr>
            <p:ph type="title"/>
          </p:nvPr>
        </p:nvSpPr>
        <p:spPr>
          <a:xfrm>
            <a:off x="5964936" y="1443611"/>
            <a:ext cx="5399351" cy="1627989"/>
          </a:xfrm>
          <a:prstGeom prst="rect">
            <a:avLst/>
          </a:prstGeom>
        </p:spPr>
        <p:txBody>
          <a:bodyPr vert="horz" lIns="91440" tIns="45720" rIns="91440" bIns="45720" rtlCol="0" anchor="ctr">
            <a:normAutofit/>
          </a:bodyPr>
          <a:lstStyle>
            <a:lvl1pPr algn="l">
              <a:defRPr sz="2800">
                <a:solidFill>
                  <a:schemeClr val="accent2">
                    <a:lumMod val="25000"/>
                  </a:schemeClr>
                </a:solidFill>
              </a:defRPr>
            </a:lvl1pPr>
          </a:lstStyle>
          <a:p>
            <a:r>
              <a:rPr lang="en-US" smtClean="0"/>
              <a:t>Click to edit Master title style</a:t>
            </a:r>
            <a:endParaRPr lang="en-US" dirty="0"/>
          </a:p>
        </p:txBody>
      </p:sp>
      <p:sp>
        <p:nvSpPr>
          <p:cNvPr id="14" name="Text Placeholder 7"/>
          <p:cNvSpPr>
            <a:spLocks noGrp="1"/>
          </p:cNvSpPr>
          <p:nvPr>
            <p:ph type="body" sz="quarter" idx="10" hasCustomPrompt="1"/>
          </p:nvPr>
        </p:nvSpPr>
        <p:spPr>
          <a:xfrm>
            <a:off x="5964936" y="3252236"/>
            <a:ext cx="5399351" cy="457200"/>
          </a:xfrm>
          <a:prstGeom prst="rect">
            <a:avLst/>
          </a:prstGeom>
        </p:spPr>
        <p:txBody>
          <a:bodyPr vert="horz" anchor="ctr"/>
          <a:lstStyle>
            <a:lvl1pPr algn="l">
              <a:defRPr sz="1800" b="0" baseline="0">
                <a:solidFill>
                  <a:schemeClr val="tx1">
                    <a:lumMod val="75000"/>
                    <a:lumOff val="25000"/>
                  </a:schemeClr>
                </a:solidFill>
              </a:defRPr>
            </a:lvl1pPr>
          </a:lstStyle>
          <a:p>
            <a:pPr lvl="0"/>
            <a:r>
              <a:rPr lang="en-US" dirty="0" smtClean="0"/>
              <a:t>Presenter Name </a:t>
            </a:r>
          </a:p>
        </p:txBody>
      </p:sp>
      <p:sp>
        <p:nvSpPr>
          <p:cNvPr id="15" name="Text Placeholder 9"/>
          <p:cNvSpPr>
            <a:spLocks noGrp="1"/>
          </p:cNvSpPr>
          <p:nvPr>
            <p:ph type="body" sz="quarter" idx="11" hasCustomPrompt="1"/>
          </p:nvPr>
        </p:nvSpPr>
        <p:spPr>
          <a:xfrm>
            <a:off x="5964936" y="4448939"/>
            <a:ext cx="3708427" cy="457200"/>
          </a:xfrm>
          <a:prstGeom prst="rect">
            <a:avLst/>
          </a:prstGeom>
        </p:spPr>
        <p:txBody>
          <a:bodyPr vert="horz" anchor="ctr"/>
          <a:lstStyle>
            <a:lvl1pPr algn="l">
              <a:defRPr sz="1200" b="0">
                <a:solidFill>
                  <a:schemeClr val="tx1">
                    <a:lumMod val="75000"/>
                    <a:lumOff val="25000"/>
                  </a:schemeClr>
                </a:solidFill>
              </a:defRPr>
            </a:lvl1pPr>
          </a:lstStyle>
          <a:p>
            <a:pPr lvl="0"/>
            <a:r>
              <a:rPr lang="en-US" sz="1600" dirty="0" smtClean="0"/>
              <a:t>Date</a:t>
            </a:r>
            <a:endParaRPr lang="en-US" dirty="0"/>
          </a:p>
        </p:txBody>
      </p:sp>
      <p:sp>
        <p:nvSpPr>
          <p:cNvPr id="17" name="TextBox 16"/>
          <p:cNvSpPr txBox="1"/>
          <p:nvPr userDrawn="1"/>
        </p:nvSpPr>
        <p:spPr>
          <a:xfrm>
            <a:off x="2701661" y="6506723"/>
            <a:ext cx="4855816" cy="253916"/>
          </a:xfrm>
          <a:prstGeom prst="rect">
            <a:avLst/>
          </a:prstGeom>
          <a:noFill/>
        </p:spPr>
        <p:txBody>
          <a:bodyPr wrap="none">
            <a:spAutoFit/>
          </a:bodyPr>
          <a:lstStyle/>
          <a:p>
            <a:pPr fontAlgn="auto">
              <a:spcBef>
                <a:spcPts val="0"/>
              </a:spcBef>
              <a:spcAft>
                <a:spcPts val="0"/>
              </a:spcAft>
              <a:defRPr/>
            </a:pPr>
            <a:r>
              <a:rPr lang="en-US" sz="1050" dirty="0">
                <a:solidFill>
                  <a:srgbClr val="7F7F7F"/>
                </a:solidFill>
                <a:latin typeface="Arial"/>
                <a:cs typeface="Arial"/>
              </a:rPr>
              <a:t>© </a:t>
            </a:r>
            <a:r>
              <a:rPr lang="en-US" sz="1050" dirty="0" smtClean="0">
                <a:solidFill>
                  <a:srgbClr val="7F7F7F"/>
                </a:solidFill>
                <a:latin typeface="Arial"/>
                <a:cs typeface="Arial"/>
              </a:rPr>
              <a:t>2017, </a:t>
            </a:r>
            <a:r>
              <a:rPr lang="en-US" sz="1050" dirty="0">
                <a:solidFill>
                  <a:srgbClr val="7F7F7F"/>
                </a:solidFill>
                <a:latin typeface="Arial"/>
                <a:cs typeface="Arial"/>
              </a:rPr>
              <a:t>Quinnox, Inc. All rights reserved. Do not distribute without permission.</a:t>
            </a:r>
          </a:p>
        </p:txBody>
      </p:sp>
      <p:cxnSp>
        <p:nvCxnSpPr>
          <p:cNvPr id="34" name="Straight Connector 33"/>
          <p:cNvCxnSpPr/>
          <p:nvPr userDrawn="1"/>
        </p:nvCxnSpPr>
        <p:spPr>
          <a:xfrm>
            <a:off x="5393250" y="2039322"/>
            <a:ext cx="0" cy="1962218"/>
          </a:xfrm>
          <a:prstGeom prst="line">
            <a:avLst/>
          </a:prstGeom>
          <a:ln w="3175">
            <a:solidFill>
              <a:schemeClr val="bg2">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444205" y="2244511"/>
            <a:ext cx="0" cy="1545381"/>
          </a:xfrm>
          <a:prstGeom prst="line">
            <a:avLst/>
          </a:prstGeom>
          <a:ln w="3175">
            <a:solidFill>
              <a:schemeClr val="accent4"/>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userDrawn="1"/>
        </p:nvGrpSpPr>
        <p:grpSpPr>
          <a:xfrm>
            <a:off x="5446330" y="2734397"/>
            <a:ext cx="260754" cy="590787"/>
            <a:chOff x="-16374" y="1584506"/>
            <a:chExt cx="1629515" cy="3691964"/>
          </a:xfrm>
        </p:grpSpPr>
        <p:sp>
          <p:nvSpPr>
            <p:cNvPr id="52" name="Isosceles Triangle 51"/>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3" name="Group 52"/>
            <p:cNvGrpSpPr/>
            <p:nvPr userDrawn="1"/>
          </p:nvGrpSpPr>
          <p:grpSpPr>
            <a:xfrm>
              <a:off x="-16372" y="1947466"/>
              <a:ext cx="1314769" cy="2986783"/>
              <a:chOff x="4824773" y="1584505"/>
              <a:chExt cx="1629515" cy="3701797"/>
            </a:xfrm>
            <a:solidFill>
              <a:schemeClr val="accent2">
                <a:lumMod val="25000"/>
              </a:schemeClr>
            </a:solidFill>
          </p:grpSpPr>
          <p:sp>
            <p:nvSpPr>
              <p:cNvPr id="54" name="Right Triangle 53"/>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ight Triangle 54"/>
              <p:cNvSpPr/>
              <p:nvPr userDrawn="1"/>
            </p:nvSpPr>
            <p:spPr>
              <a:xfrm flipV="1">
                <a:off x="4824773" y="3430922"/>
                <a:ext cx="1629515" cy="1855380"/>
              </a:xfrm>
              <a:prstGeom prst="rtTriangle">
                <a:avLst/>
              </a:prstGeom>
              <a:solidFill>
                <a:srgbClr val="005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0" name="Text Placeholder 16"/>
          <p:cNvSpPr>
            <a:spLocks noGrp="1"/>
          </p:cNvSpPr>
          <p:nvPr>
            <p:ph type="body" sz="quarter" idx="12" hasCustomPrompt="1"/>
          </p:nvPr>
        </p:nvSpPr>
        <p:spPr>
          <a:xfrm>
            <a:off x="5964936" y="3843224"/>
            <a:ext cx="5399351" cy="457200"/>
          </a:xfrm>
          <a:prstGeom prst="rect">
            <a:avLst/>
          </a:prstGeom>
        </p:spPr>
        <p:txBody>
          <a:bodyPr anchor="ctr">
            <a:noAutofit/>
          </a:bodyPr>
          <a:lstStyle>
            <a:lvl1pPr>
              <a:buNone/>
              <a:defRPr kumimoji="0" lang="en-US" sz="1600" b="0" i="0" u="none" strike="noStrike" kern="1200" cap="none" spc="0" normalizeH="0" baseline="0" noProof="0" dirty="0" smtClean="0">
                <a:ln>
                  <a:noFill/>
                </a:ln>
                <a:solidFill>
                  <a:schemeClr val="tx1">
                    <a:lumMod val="75000"/>
                    <a:lumOff val="25000"/>
                  </a:schemeClr>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pic>
        <p:nvPicPr>
          <p:cNvPr id="23" name="Picture 22" descr="Blue-Chevrons.png"/>
          <p:cNvPicPr>
            <a:picLocks noChangeAspect="1"/>
          </p:cNvPicPr>
          <p:nvPr userDrawn="1"/>
        </p:nvPicPr>
        <p:blipFill rotWithShape="1">
          <a:blip r:embed="rId4" cstate="email">
            <a:duotone>
              <a:schemeClr val="bg2">
                <a:shade val="45000"/>
                <a:satMod val="135000"/>
              </a:schemeClr>
              <a:prstClr val="white"/>
            </a:duotone>
            <a:extLst>
              <a:ext uri="{28A0092B-C50C-407E-A947-70E740481C1C}">
                <a14:useLocalDpi xmlns:a14="http://schemas.microsoft.com/office/drawing/2010/main"/>
              </a:ext>
            </a:extLst>
          </a:blip>
          <a:srcRect t="35709" b="7032"/>
          <a:stretch/>
        </p:blipFill>
        <p:spPr>
          <a:xfrm rot="10800000">
            <a:off x="10910104" y="4922825"/>
            <a:ext cx="1281896" cy="1959238"/>
          </a:xfrm>
          <a:prstGeom prst="rect">
            <a:avLst/>
          </a:prstGeom>
        </p:spPr>
      </p:pic>
      <p:cxnSp>
        <p:nvCxnSpPr>
          <p:cNvPr id="4" name="Straight Connector 3"/>
          <p:cNvCxnSpPr/>
          <p:nvPr userDrawn="1"/>
        </p:nvCxnSpPr>
        <p:spPr>
          <a:xfrm flipH="1" flipV="1">
            <a:off x="10973560" y="6422680"/>
            <a:ext cx="370705" cy="452005"/>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1035146" y="5247409"/>
            <a:ext cx="883227" cy="1036494"/>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051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 Graph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Title of Column Graph</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6" name="Group 5"/>
          <p:cNvGrpSpPr/>
          <p:nvPr userDrawn="1"/>
        </p:nvGrpSpPr>
        <p:grpSpPr>
          <a:xfrm>
            <a:off x="-16373" y="112633"/>
            <a:ext cx="293378" cy="664701"/>
            <a:chOff x="-16374" y="1584506"/>
            <a:chExt cx="1629515" cy="3691964"/>
          </a:xfrm>
        </p:grpSpPr>
        <p:sp>
          <p:nvSpPr>
            <p:cNvPr id="7" name="Isosceles Triangle 6"/>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16372" y="1947466"/>
              <a:ext cx="1314769" cy="2986783"/>
              <a:chOff x="4824773" y="1584505"/>
              <a:chExt cx="1629515" cy="3701797"/>
            </a:xfrm>
            <a:solidFill>
              <a:schemeClr val="accent2">
                <a:lumMod val="25000"/>
              </a:schemeClr>
            </a:solidFill>
          </p:grpSpPr>
          <p:sp>
            <p:nvSpPr>
              <p:cNvPr id="9" name="Right Triangle 8"/>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Triangle 9"/>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1097" y="6485674"/>
            <a:ext cx="226379" cy="287338"/>
          </a:xfrm>
          <a:prstGeom prst="rect">
            <a:avLst/>
          </a:prstGeom>
          <a:noFill/>
          <a:ln w="9525">
            <a:noFill/>
            <a:miter lim="800000"/>
            <a:headEnd/>
            <a:tailEnd/>
          </a:ln>
        </p:spPr>
      </p:pic>
      <p:sp>
        <p:nvSpPr>
          <p:cNvPr id="12" name="Slide Number Placeholder 4"/>
          <p:cNvSpPr txBox="1">
            <a:spLocks noGrp="1"/>
          </p:cNvSpPr>
          <p:nvPr userDrawn="1"/>
        </p:nvSpPr>
        <p:spPr>
          <a:xfrm>
            <a:off x="-66886"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
        <p:nvSpPr>
          <p:cNvPr id="14" name="Chart Placeholder 13"/>
          <p:cNvSpPr>
            <a:spLocks noGrp="1"/>
          </p:cNvSpPr>
          <p:nvPr>
            <p:ph type="chart" sz="quarter" idx="10" hasCustomPrompt="1"/>
          </p:nvPr>
        </p:nvSpPr>
        <p:spPr>
          <a:xfrm>
            <a:off x="460375" y="1011262"/>
            <a:ext cx="11344938" cy="5255850"/>
          </a:xfrm>
          <a:prstGeom prst="rect">
            <a:avLst/>
          </a:prstGeom>
        </p:spPr>
        <p:txBody>
          <a:bodyPr/>
          <a:lstStyle>
            <a:lvl1pPr algn="ctr">
              <a:defRPr>
                <a:solidFill>
                  <a:schemeClr val="accent2">
                    <a:lumMod val="25000"/>
                  </a:schemeClr>
                </a:solidFill>
              </a:defRPr>
            </a:lvl1pPr>
          </a:lstStyle>
          <a:p>
            <a:r>
              <a:rPr lang="en-US" dirty="0" smtClean="0"/>
              <a:t>Click icon to add Column Graph</a:t>
            </a:r>
            <a:endParaRPr lang="en-IN" dirty="0"/>
          </a:p>
        </p:txBody>
      </p:sp>
    </p:spTree>
    <p:extLst>
      <p:ext uri="{BB962C8B-B14F-4D97-AF65-F5344CB8AC3E}">
        <p14:creationId xmlns:p14="http://schemas.microsoft.com/office/powerpoint/2010/main" val="186155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82189" y="2557588"/>
            <a:ext cx="4332968" cy="1064332"/>
          </a:xfrm>
          <a:prstGeom prst="rect">
            <a:avLst/>
          </a:prstGeom>
        </p:spPr>
      </p:pic>
      <p:sp>
        <p:nvSpPr>
          <p:cNvPr id="21" name="TextBox 20"/>
          <p:cNvSpPr txBox="1"/>
          <p:nvPr userDrawn="1"/>
        </p:nvSpPr>
        <p:spPr>
          <a:xfrm>
            <a:off x="2701661" y="6506723"/>
            <a:ext cx="4855816" cy="253916"/>
          </a:xfrm>
          <a:prstGeom prst="rect">
            <a:avLst/>
          </a:prstGeom>
          <a:noFill/>
        </p:spPr>
        <p:txBody>
          <a:bodyPr wrap="none">
            <a:spAutoFit/>
          </a:bodyPr>
          <a:lstStyle/>
          <a:p>
            <a:pPr fontAlgn="auto">
              <a:spcBef>
                <a:spcPts val="0"/>
              </a:spcBef>
              <a:spcAft>
                <a:spcPts val="0"/>
              </a:spcAft>
              <a:defRPr/>
            </a:pPr>
            <a:r>
              <a:rPr lang="en-US" sz="1050" dirty="0">
                <a:solidFill>
                  <a:srgbClr val="7F7F7F"/>
                </a:solidFill>
                <a:latin typeface="Arial"/>
                <a:cs typeface="Arial"/>
              </a:rPr>
              <a:t>© </a:t>
            </a:r>
            <a:r>
              <a:rPr lang="en-US" sz="1050" dirty="0" smtClean="0">
                <a:solidFill>
                  <a:srgbClr val="7F7F7F"/>
                </a:solidFill>
                <a:latin typeface="Arial"/>
                <a:cs typeface="Arial"/>
              </a:rPr>
              <a:t>2017, </a:t>
            </a:r>
            <a:r>
              <a:rPr lang="en-US" sz="1050" dirty="0">
                <a:solidFill>
                  <a:srgbClr val="7F7F7F"/>
                </a:solidFill>
                <a:latin typeface="Arial"/>
                <a:cs typeface="Arial"/>
              </a:rPr>
              <a:t>Quinnox, Inc. All rights reserved. Do not distribute without permission.</a:t>
            </a:r>
          </a:p>
        </p:txBody>
      </p:sp>
      <p:cxnSp>
        <p:nvCxnSpPr>
          <p:cNvPr id="26" name="Straight Connector 25"/>
          <p:cNvCxnSpPr/>
          <p:nvPr userDrawn="1"/>
        </p:nvCxnSpPr>
        <p:spPr>
          <a:xfrm>
            <a:off x="5393250" y="2039322"/>
            <a:ext cx="0" cy="1962218"/>
          </a:xfrm>
          <a:prstGeom prst="line">
            <a:avLst/>
          </a:prstGeom>
          <a:ln w="3175">
            <a:solidFill>
              <a:schemeClr val="bg2">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444205" y="2244511"/>
            <a:ext cx="0" cy="1545381"/>
          </a:xfrm>
          <a:prstGeom prst="line">
            <a:avLst/>
          </a:prstGeom>
          <a:ln w="3175">
            <a:solidFill>
              <a:schemeClr val="accent4"/>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userDrawn="1"/>
        </p:nvGrpSpPr>
        <p:grpSpPr>
          <a:xfrm>
            <a:off x="5446330" y="2734397"/>
            <a:ext cx="260754" cy="590787"/>
            <a:chOff x="-16374" y="1584506"/>
            <a:chExt cx="1629515" cy="3691964"/>
          </a:xfrm>
        </p:grpSpPr>
        <p:sp>
          <p:nvSpPr>
            <p:cNvPr id="31" name="Isosceles Triangle 30"/>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 name="Group 31"/>
            <p:cNvGrpSpPr/>
            <p:nvPr userDrawn="1"/>
          </p:nvGrpSpPr>
          <p:grpSpPr>
            <a:xfrm>
              <a:off x="-16372" y="1947466"/>
              <a:ext cx="1314769" cy="2986783"/>
              <a:chOff x="4824773" y="1584505"/>
              <a:chExt cx="1629515" cy="3701797"/>
            </a:xfrm>
            <a:solidFill>
              <a:schemeClr val="accent2">
                <a:lumMod val="25000"/>
              </a:schemeClr>
            </a:solidFill>
          </p:grpSpPr>
          <p:sp>
            <p:nvSpPr>
              <p:cNvPr id="33" name="Right Triangle 32"/>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Triangle 34"/>
              <p:cNvSpPr/>
              <p:nvPr userDrawn="1"/>
            </p:nvSpPr>
            <p:spPr>
              <a:xfrm flipV="1">
                <a:off x="4824773" y="3430922"/>
                <a:ext cx="1629515" cy="1855380"/>
              </a:xfrm>
              <a:prstGeom prst="rtTriangle">
                <a:avLst/>
              </a:prstGeom>
              <a:solidFill>
                <a:srgbClr val="005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36" name="Picture 35" descr="Blue-Chevrons.png"/>
          <p:cNvPicPr>
            <a:picLocks noChangeAspect="1"/>
          </p:cNvPicPr>
          <p:nvPr userDrawn="1"/>
        </p:nvPicPr>
        <p:blipFill rotWithShape="1">
          <a:blip r:embed="rId4" cstate="email">
            <a:duotone>
              <a:schemeClr val="bg2">
                <a:shade val="45000"/>
                <a:satMod val="135000"/>
              </a:schemeClr>
              <a:prstClr val="white"/>
            </a:duotone>
            <a:extLst>
              <a:ext uri="{28A0092B-C50C-407E-A947-70E740481C1C}">
                <a14:useLocalDpi xmlns:a14="http://schemas.microsoft.com/office/drawing/2010/main"/>
              </a:ext>
            </a:extLst>
          </a:blip>
          <a:srcRect t="35709" b="7032"/>
          <a:stretch/>
        </p:blipFill>
        <p:spPr>
          <a:xfrm rot="10800000">
            <a:off x="10910104" y="4922825"/>
            <a:ext cx="1281896" cy="1959238"/>
          </a:xfrm>
          <a:prstGeom prst="rect">
            <a:avLst/>
          </a:prstGeom>
        </p:spPr>
      </p:pic>
      <p:cxnSp>
        <p:nvCxnSpPr>
          <p:cNvPr id="37" name="Straight Connector 36"/>
          <p:cNvCxnSpPr/>
          <p:nvPr userDrawn="1"/>
        </p:nvCxnSpPr>
        <p:spPr>
          <a:xfrm flipH="1" flipV="1">
            <a:off x="10973560" y="6422680"/>
            <a:ext cx="370705" cy="452005"/>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1035146" y="5247409"/>
            <a:ext cx="883227" cy="1036494"/>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 Placeholder 7"/>
          <p:cNvSpPr>
            <a:spLocks noGrp="1"/>
          </p:cNvSpPr>
          <p:nvPr>
            <p:ph type="body" sz="quarter" idx="10" hasCustomPrompt="1"/>
          </p:nvPr>
        </p:nvSpPr>
        <p:spPr>
          <a:xfrm>
            <a:off x="5963839" y="2816076"/>
            <a:ext cx="5588360" cy="463070"/>
          </a:xfrm>
          <a:prstGeom prst="rect">
            <a:avLst/>
          </a:prstGeom>
        </p:spPr>
        <p:txBody>
          <a:bodyPr vert="horz" anchor="ctr"/>
          <a:lstStyle>
            <a:lvl1pPr algn="l">
              <a:defRPr sz="1800" b="0" baseline="0">
                <a:solidFill>
                  <a:schemeClr val="tx1">
                    <a:lumMod val="75000"/>
                    <a:lumOff val="25000"/>
                  </a:schemeClr>
                </a:solidFill>
              </a:defRPr>
            </a:lvl1pPr>
          </a:lstStyle>
          <a:p>
            <a:pPr lvl="0"/>
            <a:r>
              <a:rPr lang="en-US" dirty="0" smtClean="0"/>
              <a:t>Presenter Name </a:t>
            </a:r>
          </a:p>
        </p:txBody>
      </p:sp>
      <p:sp>
        <p:nvSpPr>
          <p:cNvPr id="30" name="Text Placeholder 9"/>
          <p:cNvSpPr>
            <a:spLocks noGrp="1"/>
          </p:cNvSpPr>
          <p:nvPr>
            <p:ph type="body" sz="quarter" idx="11" hasCustomPrompt="1"/>
          </p:nvPr>
        </p:nvSpPr>
        <p:spPr>
          <a:xfrm>
            <a:off x="5963839" y="3528307"/>
            <a:ext cx="2240223" cy="463507"/>
          </a:xfrm>
          <a:prstGeom prst="rect">
            <a:avLst/>
          </a:prstGeom>
        </p:spPr>
        <p:txBody>
          <a:bodyPr vert="horz" anchor="ctr"/>
          <a:lstStyle>
            <a:lvl1pPr algn="l">
              <a:defRPr sz="1600" b="0">
                <a:solidFill>
                  <a:schemeClr val="tx1">
                    <a:lumMod val="75000"/>
                    <a:lumOff val="25000"/>
                  </a:schemeClr>
                </a:solidFill>
              </a:defRPr>
            </a:lvl1pPr>
          </a:lstStyle>
          <a:p>
            <a:pPr lvl="0"/>
            <a:r>
              <a:rPr lang="en-US" sz="1600" dirty="0" smtClean="0"/>
              <a:t>Date</a:t>
            </a:r>
            <a:endParaRPr lang="en-US" dirty="0"/>
          </a:p>
        </p:txBody>
      </p:sp>
      <p:sp>
        <p:nvSpPr>
          <p:cNvPr id="34" name="Title Placeholder 1"/>
          <p:cNvSpPr>
            <a:spLocks noGrp="1"/>
          </p:cNvSpPr>
          <p:nvPr>
            <p:ph type="title" hasCustomPrompt="1"/>
          </p:nvPr>
        </p:nvSpPr>
        <p:spPr>
          <a:xfrm>
            <a:off x="5963839" y="1955937"/>
            <a:ext cx="5623715" cy="584579"/>
          </a:xfrm>
          <a:prstGeom prst="rect">
            <a:avLst/>
          </a:prstGeom>
        </p:spPr>
        <p:txBody>
          <a:bodyPr vert="horz" lIns="91440" tIns="45720" rIns="91440" bIns="45720" rtlCol="0" anchor="ctr">
            <a:normAutofit/>
          </a:bodyPr>
          <a:lstStyle>
            <a:lvl1pPr algn="l">
              <a:defRPr sz="2800" baseline="0">
                <a:solidFill>
                  <a:schemeClr val="accent2">
                    <a:lumMod val="25000"/>
                  </a:schemeClr>
                </a:solidFill>
              </a:defRPr>
            </a:lvl1pPr>
          </a:lstStyle>
          <a:p>
            <a:r>
              <a:rPr lang="en-US" dirty="0" smtClean="0"/>
              <a:t>Thank You</a:t>
            </a:r>
            <a:endParaRPr lang="en-US" dirty="0"/>
          </a:p>
        </p:txBody>
      </p:sp>
    </p:spTree>
    <p:extLst>
      <p:ext uri="{BB962C8B-B14F-4D97-AF65-F5344CB8AC3E}">
        <p14:creationId xmlns:p14="http://schemas.microsoft.com/office/powerpoint/2010/main" val="1338538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003" y="4831"/>
            <a:ext cx="12176997" cy="6806484"/>
          </a:xfrm>
          <a:prstGeom prst="rect">
            <a:avLst/>
          </a:prstGeom>
        </p:spPr>
      </p:pic>
      <p:pic>
        <p:nvPicPr>
          <p:cNvPr id="4" name="Picture 3" descr="Blue-Chevrons.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2084" y="-197745"/>
            <a:ext cx="2824279" cy="7538729"/>
          </a:xfrm>
          <a:prstGeom prst="rect">
            <a:avLst/>
          </a:prstGeom>
        </p:spPr>
      </p:pic>
      <p:pic>
        <p:nvPicPr>
          <p:cNvPr id="16"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569000" y="6445918"/>
            <a:ext cx="226379" cy="287338"/>
          </a:xfrm>
          <a:prstGeom prst="rect">
            <a:avLst/>
          </a:prstGeom>
          <a:noFill/>
          <a:ln w="9525">
            <a:noFill/>
            <a:miter lim="800000"/>
            <a:headEnd/>
            <a:tailEnd/>
          </a:ln>
        </p:spPr>
      </p:pic>
      <p:sp>
        <p:nvSpPr>
          <p:cNvPr id="17" name="Slide Number Placeholder 4"/>
          <p:cNvSpPr txBox="1">
            <a:spLocks noGrp="1"/>
          </p:cNvSpPr>
          <p:nvPr userDrawn="1"/>
        </p:nvSpPr>
        <p:spPr>
          <a:xfrm>
            <a:off x="15003" y="6323786"/>
            <a:ext cx="491861" cy="481757"/>
          </a:xfrm>
          <a:prstGeom prst="rect">
            <a:avLst/>
          </a:prstGeom>
          <a:noFill/>
        </p:spPr>
        <p:txBody>
          <a:bodyPr anchor="ctr"/>
          <a:lstStyle/>
          <a:p>
            <a:pPr algn="r">
              <a:defRPr/>
            </a:pPr>
            <a:fld id="{132BD8A5-3612-43A2-8B6A-0FF1A640D78D}" type="slidenum">
              <a:rPr lang="en-US" sz="1200">
                <a:solidFill>
                  <a:prstClr val="black">
                    <a:tint val="75000"/>
                  </a:prstClr>
                </a:solidFill>
              </a:rPr>
              <a:pPr algn="r">
                <a:defRPr/>
              </a:pPr>
              <a:t>‹#›</a:t>
            </a:fld>
            <a:endParaRPr lang="en-US" sz="1200" dirty="0">
              <a:solidFill>
                <a:prstClr val="black">
                  <a:tint val="75000"/>
                </a:prstClr>
              </a:solidFill>
            </a:endParaRPr>
          </a:p>
        </p:txBody>
      </p:sp>
      <p:sp>
        <p:nvSpPr>
          <p:cNvPr id="18" name="TextBox 17"/>
          <p:cNvSpPr txBox="1"/>
          <p:nvPr userDrawn="1"/>
        </p:nvSpPr>
        <p:spPr>
          <a:xfrm>
            <a:off x="890625" y="6471319"/>
            <a:ext cx="5062604" cy="261610"/>
          </a:xfrm>
          <a:prstGeom prst="rect">
            <a:avLst/>
          </a:prstGeom>
          <a:noFill/>
        </p:spPr>
        <p:txBody>
          <a:bodyPr wrap="none">
            <a:spAutoFit/>
          </a:bodyPr>
          <a:lstStyle/>
          <a:p>
            <a:pPr>
              <a:defRPr/>
            </a:pPr>
            <a:r>
              <a:rPr lang="en-US" sz="1100" dirty="0">
                <a:solidFill>
                  <a:srgbClr val="7F7F7F"/>
                </a:solidFill>
                <a:cs typeface="Arial"/>
              </a:rPr>
              <a:t>© </a:t>
            </a:r>
            <a:r>
              <a:rPr lang="en-US" sz="1100" dirty="0" smtClean="0">
                <a:solidFill>
                  <a:srgbClr val="7F7F7F"/>
                </a:solidFill>
                <a:cs typeface="Arial"/>
              </a:rPr>
              <a:t>2016, </a:t>
            </a:r>
            <a:r>
              <a:rPr lang="en-US" sz="1100" dirty="0">
                <a:solidFill>
                  <a:srgbClr val="7F7F7F"/>
                </a:solidFill>
                <a:cs typeface="Arial"/>
              </a:rPr>
              <a:t>Quinnox, Inc. All rights reserved. Do not distribute without permission.</a:t>
            </a:r>
          </a:p>
        </p:txBody>
      </p:sp>
      <p:pic>
        <p:nvPicPr>
          <p:cNvPr id="19" name="Picture 18"/>
          <p:cNvPicPr>
            <a:picLocks noChangeAspect="1"/>
          </p:cNvPicPr>
          <p:nvPr userDrawn="1"/>
        </p:nvPicPr>
        <p:blipFill>
          <a:blip r:embed="rId5"/>
          <a:stretch>
            <a:fillRect/>
          </a:stretch>
        </p:blipFill>
        <p:spPr>
          <a:xfrm>
            <a:off x="260933" y="170756"/>
            <a:ext cx="3476034" cy="853839"/>
          </a:xfrm>
          <a:prstGeom prst="rect">
            <a:avLst/>
          </a:prstGeom>
        </p:spPr>
      </p:pic>
      <p:sp>
        <p:nvSpPr>
          <p:cNvPr id="20" name="Rectangle 19"/>
          <p:cNvSpPr/>
          <p:nvPr userDrawn="1"/>
        </p:nvSpPr>
        <p:spPr>
          <a:xfrm flipH="1">
            <a:off x="2464904" y="2785221"/>
            <a:ext cx="9727096" cy="1679522"/>
          </a:xfrm>
          <a:prstGeom prst="rect">
            <a:avLst/>
          </a:prstGeom>
          <a:solidFill>
            <a:schemeClr val="accent2">
              <a:lumMod val="10000"/>
              <a:alpha val="41000"/>
            </a:schemeClr>
          </a:solidFill>
        </p:spPr>
        <p:txBody>
          <a:bodyPr wrap="square" anchor="ctr">
            <a:noAutofit/>
          </a:bodyPr>
          <a:lstStyle/>
          <a:p>
            <a:pPr algn="ctr"/>
            <a:r>
              <a:rPr lang="en-US" sz="6000" b="1" dirty="0" smtClean="0">
                <a:solidFill>
                  <a:schemeClr val="bg1"/>
                </a:solidFill>
              </a:rPr>
              <a:t>			SAP Presentation</a:t>
            </a:r>
            <a:endParaRPr lang="en-US" sz="3200" dirty="0">
              <a:solidFill>
                <a:schemeClr val="bg1"/>
              </a:solidFill>
            </a:endParaRPr>
          </a:p>
        </p:txBody>
      </p:sp>
    </p:spTree>
    <p:extLst>
      <p:ext uri="{BB962C8B-B14F-4D97-AF65-F5344CB8AC3E}">
        <p14:creationId xmlns:p14="http://schemas.microsoft.com/office/powerpoint/2010/main" val="403680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82189" y="2557588"/>
            <a:ext cx="4332968" cy="1064332"/>
          </a:xfrm>
          <a:prstGeom prst="rect">
            <a:avLst/>
          </a:prstGeom>
        </p:spPr>
      </p:pic>
      <p:sp>
        <p:nvSpPr>
          <p:cNvPr id="13" name="Title Placeholder 1"/>
          <p:cNvSpPr>
            <a:spLocks noGrp="1"/>
          </p:cNvSpPr>
          <p:nvPr>
            <p:ph type="title"/>
          </p:nvPr>
        </p:nvSpPr>
        <p:spPr>
          <a:xfrm>
            <a:off x="5964936" y="1443611"/>
            <a:ext cx="5399351" cy="1627989"/>
          </a:xfrm>
          <a:prstGeom prst="rect">
            <a:avLst/>
          </a:prstGeom>
        </p:spPr>
        <p:txBody>
          <a:bodyPr vert="horz" lIns="91440" tIns="45720" rIns="91440" bIns="45720" rtlCol="0" anchor="ctr">
            <a:normAutofit/>
          </a:bodyPr>
          <a:lstStyle>
            <a:lvl1pPr algn="l">
              <a:defRPr sz="2800">
                <a:solidFill>
                  <a:schemeClr val="accent2">
                    <a:lumMod val="25000"/>
                  </a:schemeClr>
                </a:solidFill>
              </a:defRPr>
            </a:lvl1pPr>
          </a:lstStyle>
          <a:p>
            <a:r>
              <a:rPr lang="en-US" smtClean="0"/>
              <a:t>Click to edit Master title style</a:t>
            </a:r>
            <a:endParaRPr lang="en-US" dirty="0"/>
          </a:p>
        </p:txBody>
      </p:sp>
      <p:sp>
        <p:nvSpPr>
          <p:cNvPr id="14" name="Text Placeholder 7"/>
          <p:cNvSpPr>
            <a:spLocks noGrp="1"/>
          </p:cNvSpPr>
          <p:nvPr>
            <p:ph type="body" sz="quarter" idx="10" hasCustomPrompt="1"/>
          </p:nvPr>
        </p:nvSpPr>
        <p:spPr>
          <a:xfrm>
            <a:off x="5964936" y="3252236"/>
            <a:ext cx="5399351" cy="457200"/>
          </a:xfrm>
          <a:prstGeom prst="rect">
            <a:avLst/>
          </a:prstGeom>
        </p:spPr>
        <p:txBody>
          <a:bodyPr vert="horz" anchor="ctr"/>
          <a:lstStyle>
            <a:lvl1pPr algn="l">
              <a:defRPr sz="1800" b="0" baseline="0">
                <a:solidFill>
                  <a:schemeClr val="tx1">
                    <a:lumMod val="75000"/>
                    <a:lumOff val="25000"/>
                  </a:schemeClr>
                </a:solidFill>
              </a:defRPr>
            </a:lvl1pPr>
          </a:lstStyle>
          <a:p>
            <a:pPr lvl="0"/>
            <a:r>
              <a:rPr lang="en-US" dirty="0" smtClean="0"/>
              <a:t>Presenter Name </a:t>
            </a:r>
          </a:p>
        </p:txBody>
      </p:sp>
      <p:sp>
        <p:nvSpPr>
          <p:cNvPr id="15" name="Text Placeholder 9"/>
          <p:cNvSpPr>
            <a:spLocks noGrp="1"/>
          </p:cNvSpPr>
          <p:nvPr>
            <p:ph type="body" sz="quarter" idx="11" hasCustomPrompt="1"/>
          </p:nvPr>
        </p:nvSpPr>
        <p:spPr>
          <a:xfrm>
            <a:off x="5964936" y="4448939"/>
            <a:ext cx="3708427" cy="457200"/>
          </a:xfrm>
          <a:prstGeom prst="rect">
            <a:avLst/>
          </a:prstGeom>
        </p:spPr>
        <p:txBody>
          <a:bodyPr vert="horz" anchor="ctr"/>
          <a:lstStyle>
            <a:lvl1pPr algn="l">
              <a:defRPr sz="1200" b="0">
                <a:solidFill>
                  <a:schemeClr val="tx1">
                    <a:lumMod val="75000"/>
                    <a:lumOff val="25000"/>
                  </a:schemeClr>
                </a:solidFill>
              </a:defRPr>
            </a:lvl1pPr>
          </a:lstStyle>
          <a:p>
            <a:pPr lvl="0"/>
            <a:r>
              <a:rPr lang="en-US" sz="1600" dirty="0" smtClean="0"/>
              <a:t>Date</a:t>
            </a:r>
            <a:endParaRPr lang="en-US" dirty="0"/>
          </a:p>
        </p:txBody>
      </p:sp>
      <p:sp>
        <p:nvSpPr>
          <p:cNvPr id="17" name="TextBox 16"/>
          <p:cNvSpPr txBox="1"/>
          <p:nvPr userDrawn="1"/>
        </p:nvSpPr>
        <p:spPr>
          <a:xfrm>
            <a:off x="2701661" y="6506723"/>
            <a:ext cx="4855816" cy="253916"/>
          </a:xfrm>
          <a:prstGeom prst="rect">
            <a:avLst/>
          </a:prstGeom>
          <a:noFill/>
        </p:spPr>
        <p:txBody>
          <a:bodyPr wrap="none">
            <a:spAutoFit/>
          </a:bodyPr>
          <a:lstStyle/>
          <a:p>
            <a:pPr fontAlgn="auto">
              <a:spcBef>
                <a:spcPts val="0"/>
              </a:spcBef>
              <a:spcAft>
                <a:spcPts val="0"/>
              </a:spcAft>
              <a:defRPr/>
            </a:pPr>
            <a:r>
              <a:rPr lang="en-US" sz="1050" dirty="0">
                <a:solidFill>
                  <a:srgbClr val="7F7F7F"/>
                </a:solidFill>
                <a:latin typeface="Arial"/>
                <a:cs typeface="Arial"/>
              </a:rPr>
              <a:t>© </a:t>
            </a:r>
            <a:r>
              <a:rPr lang="en-US" sz="1050" dirty="0" smtClean="0">
                <a:solidFill>
                  <a:srgbClr val="7F7F7F"/>
                </a:solidFill>
                <a:latin typeface="Arial"/>
                <a:cs typeface="Arial"/>
              </a:rPr>
              <a:t>2017, </a:t>
            </a:r>
            <a:r>
              <a:rPr lang="en-US" sz="1050" dirty="0">
                <a:solidFill>
                  <a:srgbClr val="7F7F7F"/>
                </a:solidFill>
                <a:latin typeface="Arial"/>
                <a:cs typeface="Arial"/>
              </a:rPr>
              <a:t>Quinnox, Inc. All rights reserved. Do not distribute without permission.</a:t>
            </a:r>
          </a:p>
        </p:txBody>
      </p:sp>
      <p:cxnSp>
        <p:nvCxnSpPr>
          <p:cNvPr id="34" name="Straight Connector 33"/>
          <p:cNvCxnSpPr/>
          <p:nvPr userDrawn="1"/>
        </p:nvCxnSpPr>
        <p:spPr>
          <a:xfrm>
            <a:off x="5393250" y="2039322"/>
            <a:ext cx="0" cy="1962218"/>
          </a:xfrm>
          <a:prstGeom prst="line">
            <a:avLst/>
          </a:prstGeom>
          <a:ln w="3175">
            <a:solidFill>
              <a:schemeClr val="bg2">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444205" y="2244511"/>
            <a:ext cx="0" cy="1545381"/>
          </a:xfrm>
          <a:prstGeom prst="line">
            <a:avLst/>
          </a:prstGeom>
          <a:ln w="3175">
            <a:solidFill>
              <a:schemeClr val="accent4"/>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userDrawn="1"/>
        </p:nvGrpSpPr>
        <p:grpSpPr>
          <a:xfrm>
            <a:off x="5446330" y="2734397"/>
            <a:ext cx="260754" cy="590787"/>
            <a:chOff x="-16374" y="1584506"/>
            <a:chExt cx="1629515" cy="3691964"/>
          </a:xfrm>
        </p:grpSpPr>
        <p:sp>
          <p:nvSpPr>
            <p:cNvPr id="52" name="Isosceles Triangle 51"/>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3" name="Group 52"/>
            <p:cNvGrpSpPr/>
            <p:nvPr userDrawn="1"/>
          </p:nvGrpSpPr>
          <p:grpSpPr>
            <a:xfrm>
              <a:off x="-16372" y="1947466"/>
              <a:ext cx="1314769" cy="2986783"/>
              <a:chOff x="4824773" y="1584505"/>
              <a:chExt cx="1629515" cy="3701797"/>
            </a:xfrm>
            <a:solidFill>
              <a:schemeClr val="accent2">
                <a:lumMod val="25000"/>
              </a:schemeClr>
            </a:solidFill>
          </p:grpSpPr>
          <p:sp>
            <p:nvSpPr>
              <p:cNvPr id="54" name="Right Triangle 53"/>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ight Triangle 54"/>
              <p:cNvSpPr/>
              <p:nvPr userDrawn="1"/>
            </p:nvSpPr>
            <p:spPr>
              <a:xfrm flipV="1">
                <a:off x="4824773" y="3430922"/>
                <a:ext cx="1629515" cy="1855380"/>
              </a:xfrm>
              <a:prstGeom prst="rtTriangle">
                <a:avLst/>
              </a:prstGeom>
              <a:solidFill>
                <a:srgbClr val="005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0" name="Text Placeholder 16"/>
          <p:cNvSpPr>
            <a:spLocks noGrp="1"/>
          </p:cNvSpPr>
          <p:nvPr>
            <p:ph type="body" sz="quarter" idx="12" hasCustomPrompt="1"/>
          </p:nvPr>
        </p:nvSpPr>
        <p:spPr>
          <a:xfrm>
            <a:off x="5964936" y="3843224"/>
            <a:ext cx="5399351" cy="457200"/>
          </a:xfrm>
          <a:prstGeom prst="rect">
            <a:avLst/>
          </a:prstGeom>
        </p:spPr>
        <p:txBody>
          <a:bodyPr anchor="ctr">
            <a:noAutofit/>
          </a:bodyPr>
          <a:lstStyle>
            <a:lvl1pPr>
              <a:buNone/>
              <a:defRPr kumimoji="0" lang="en-US" sz="1600" b="0" i="0" u="none" strike="noStrike" kern="1200" cap="none" spc="0" normalizeH="0" baseline="0" noProof="0" dirty="0" smtClean="0">
                <a:ln>
                  <a:noFill/>
                </a:ln>
                <a:solidFill>
                  <a:schemeClr val="tx1">
                    <a:lumMod val="75000"/>
                    <a:lumOff val="25000"/>
                  </a:schemeClr>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pic>
        <p:nvPicPr>
          <p:cNvPr id="23" name="Picture 22" descr="Blue-Chevrons.png"/>
          <p:cNvPicPr>
            <a:picLocks noChangeAspect="1"/>
          </p:cNvPicPr>
          <p:nvPr userDrawn="1"/>
        </p:nvPicPr>
        <p:blipFill rotWithShape="1">
          <a:blip r:embed="rId4" cstate="email">
            <a:duotone>
              <a:schemeClr val="bg2">
                <a:shade val="45000"/>
                <a:satMod val="135000"/>
              </a:schemeClr>
              <a:prstClr val="white"/>
            </a:duotone>
            <a:extLst>
              <a:ext uri="{28A0092B-C50C-407E-A947-70E740481C1C}">
                <a14:useLocalDpi xmlns:a14="http://schemas.microsoft.com/office/drawing/2010/main"/>
              </a:ext>
            </a:extLst>
          </a:blip>
          <a:srcRect t="35709" b="7032"/>
          <a:stretch/>
        </p:blipFill>
        <p:spPr>
          <a:xfrm rot="10800000">
            <a:off x="10910104" y="4922825"/>
            <a:ext cx="1281896" cy="1959238"/>
          </a:xfrm>
          <a:prstGeom prst="rect">
            <a:avLst/>
          </a:prstGeom>
        </p:spPr>
      </p:pic>
      <p:cxnSp>
        <p:nvCxnSpPr>
          <p:cNvPr id="4" name="Straight Connector 3"/>
          <p:cNvCxnSpPr/>
          <p:nvPr userDrawn="1"/>
        </p:nvCxnSpPr>
        <p:spPr>
          <a:xfrm flipH="1" flipV="1">
            <a:off x="10973560" y="6422680"/>
            <a:ext cx="370705" cy="452005"/>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1035146" y="5247409"/>
            <a:ext cx="883227" cy="1036494"/>
          </a:xfrm>
          <a:prstGeom prst="line">
            <a:avLst/>
          </a:prstGeom>
          <a:ln w="3175">
            <a:solidFill>
              <a:schemeClr val="bg2">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0415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70221"/>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090991" y="353775"/>
            <a:ext cx="2693190" cy="661544"/>
          </a:xfrm>
          <a:prstGeom prst="rect">
            <a:avLst/>
          </a:prstGeom>
        </p:spPr>
      </p:pic>
      <p:pic>
        <p:nvPicPr>
          <p:cNvPr id="18"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44746" y="6485674"/>
            <a:ext cx="226379" cy="287338"/>
          </a:xfrm>
          <a:prstGeom prst="rect">
            <a:avLst/>
          </a:prstGeom>
          <a:noFill/>
          <a:ln w="9525">
            <a:noFill/>
            <a:miter lim="800000"/>
            <a:headEnd/>
            <a:tailEnd/>
          </a:ln>
        </p:spPr>
      </p:pic>
      <p:sp>
        <p:nvSpPr>
          <p:cNvPr id="13" name="Title Placeholder 1"/>
          <p:cNvSpPr>
            <a:spLocks noGrp="1"/>
          </p:cNvSpPr>
          <p:nvPr>
            <p:ph type="title"/>
          </p:nvPr>
        </p:nvSpPr>
        <p:spPr>
          <a:xfrm>
            <a:off x="1002333" y="3195234"/>
            <a:ext cx="10227142" cy="1069739"/>
          </a:xfrm>
          <a:prstGeom prst="rect">
            <a:avLst/>
          </a:prstGeom>
        </p:spPr>
        <p:txBody>
          <a:bodyPr vert="horz" lIns="91440" tIns="45720" rIns="91440" bIns="45720" rtlCol="0" anchor="ctr">
            <a:normAutofit/>
          </a:bodyPr>
          <a:lstStyle>
            <a:lvl1pPr algn="ctr">
              <a:defRPr sz="2800">
                <a:solidFill>
                  <a:schemeClr val="accent2">
                    <a:lumMod val="25000"/>
                  </a:schemeClr>
                </a:solidFill>
              </a:defRPr>
            </a:lvl1pPr>
          </a:lstStyle>
          <a:p>
            <a:r>
              <a:rPr lang="en-US" smtClean="0"/>
              <a:t>Click to edit Master title style</a:t>
            </a:r>
            <a:endParaRPr lang="en-US" dirty="0"/>
          </a:p>
        </p:txBody>
      </p:sp>
      <p:cxnSp>
        <p:nvCxnSpPr>
          <p:cNvPr id="4" name="Straight Connector 3"/>
          <p:cNvCxnSpPr/>
          <p:nvPr userDrawn="1"/>
        </p:nvCxnSpPr>
        <p:spPr>
          <a:xfrm>
            <a:off x="1317856" y="4419713"/>
            <a:ext cx="9544100" cy="0"/>
          </a:xfrm>
          <a:prstGeom prst="line">
            <a:avLst/>
          </a:prstGeom>
          <a:ln w="9525">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17856" y="3034258"/>
            <a:ext cx="9544100" cy="0"/>
          </a:xfrm>
          <a:prstGeom prst="line">
            <a:avLst/>
          </a:prstGeom>
          <a:ln w="9525">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userDrawn="1"/>
        </p:nvPicPr>
        <p:blipFill rotWithShape="1">
          <a:blip r:embed="rId5" cstate="email">
            <a:extLst>
              <a:ext uri="{28A0092B-C50C-407E-A947-70E740481C1C}">
                <a14:useLocalDpi xmlns:a14="http://schemas.microsoft.com/office/drawing/2010/main"/>
              </a:ext>
            </a:extLst>
          </a:blip>
          <a:srcRect l="65601" r="1"/>
          <a:stretch/>
        </p:blipFill>
        <p:spPr>
          <a:xfrm>
            <a:off x="-27710" y="3257633"/>
            <a:ext cx="1577201" cy="954505"/>
          </a:xfrm>
          <a:prstGeom prst="rect">
            <a:avLst/>
          </a:prstGeom>
        </p:spPr>
      </p:pic>
      <p:pic>
        <p:nvPicPr>
          <p:cNvPr id="27" name="Picture 26"/>
          <p:cNvPicPr>
            <a:picLocks noChangeAspect="1"/>
          </p:cNvPicPr>
          <p:nvPr userDrawn="1"/>
        </p:nvPicPr>
        <p:blipFill rotWithShape="1">
          <a:blip r:embed="rId5" cstate="email">
            <a:extLst>
              <a:ext uri="{28A0092B-C50C-407E-A947-70E740481C1C}">
                <a14:useLocalDpi xmlns:a14="http://schemas.microsoft.com/office/drawing/2010/main"/>
              </a:ext>
            </a:extLst>
          </a:blip>
          <a:srcRect l="65601" r="1"/>
          <a:stretch/>
        </p:blipFill>
        <p:spPr>
          <a:xfrm flipH="1">
            <a:off x="10614799" y="3257633"/>
            <a:ext cx="1577201" cy="954505"/>
          </a:xfrm>
          <a:prstGeom prst="rect">
            <a:avLst/>
          </a:prstGeom>
        </p:spPr>
      </p:pic>
      <p:sp>
        <p:nvSpPr>
          <p:cNvPr id="11" name="Slide Number Placeholder 4"/>
          <p:cNvSpPr txBox="1">
            <a:spLocks noGrp="1"/>
          </p:cNvSpPr>
          <p:nvPr userDrawn="1"/>
        </p:nvSpPr>
        <p:spPr>
          <a:xfrm>
            <a:off x="-53237"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Tree>
    <p:extLst>
      <p:ext uri="{BB962C8B-B14F-4D97-AF65-F5344CB8AC3E}">
        <p14:creationId xmlns:p14="http://schemas.microsoft.com/office/powerpoint/2010/main" val="26560167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11"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Content Slide Title</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sp>
        <p:nvSpPr>
          <p:cNvPr id="8" name="Text Placeholder 4"/>
          <p:cNvSpPr>
            <a:spLocks noGrp="1"/>
          </p:cNvSpPr>
          <p:nvPr>
            <p:ph type="body" sz="quarter" idx="11"/>
          </p:nvPr>
        </p:nvSpPr>
        <p:spPr>
          <a:xfrm>
            <a:off x="265884" y="1012037"/>
            <a:ext cx="11753836" cy="5311749"/>
          </a:xfrm>
          <a:prstGeom prst="rect">
            <a:avLst/>
          </a:prstGeom>
        </p:spPr>
        <p:txBody>
          <a:bodyPr vert="horz"/>
          <a:lstStyle>
            <a:lvl1pPr marL="342900" indent="-342900">
              <a:buClr>
                <a:schemeClr val="accent5"/>
              </a:buClr>
              <a:buSzPct val="80000"/>
              <a:buFont typeface="Wingdings" charset="2"/>
              <a:buChar char="§"/>
              <a:defRPr sz="2400" b="0" i="0">
                <a:solidFill>
                  <a:srgbClr val="000000"/>
                </a:solidFill>
              </a:defRPr>
            </a:lvl1pPr>
            <a:lvl2pPr>
              <a:buClr>
                <a:schemeClr val="accent5"/>
              </a:buClr>
              <a:buSzPct val="80000"/>
              <a:defRPr sz="2000" b="0" i="0">
                <a:solidFill>
                  <a:srgbClr val="000000"/>
                </a:solidFill>
              </a:defRPr>
            </a:lvl2pPr>
            <a:lvl3pPr>
              <a:buClr>
                <a:schemeClr val="accent5"/>
              </a:buClr>
              <a:buSzPct val="80000"/>
              <a:defRPr sz="1800" b="0" i="0">
                <a:solidFill>
                  <a:srgbClr val="000000"/>
                </a:solidFill>
              </a:defRPr>
            </a:lvl3pPr>
            <a:lvl4pPr marL="1600200" indent="-228600">
              <a:buClr>
                <a:schemeClr val="accent5"/>
              </a:buClr>
              <a:buSzPct val="60000"/>
              <a:buFont typeface="Wingdings" charset="2"/>
              <a:buChar char=""/>
              <a:defRPr sz="1600" b="0" i="0">
                <a:solidFill>
                  <a:srgbClr val="000000"/>
                </a:solidFill>
              </a:defRPr>
            </a:lvl4pPr>
            <a:lvl5pPr>
              <a:buClr>
                <a:schemeClr val="accent5"/>
              </a:buClr>
              <a:buSzPct val="80000"/>
              <a:defRPr sz="1400" b="0" i="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pic>
        <p:nvPicPr>
          <p:cNvPr id="15"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44746" y="6485674"/>
            <a:ext cx="226379" cy="287338"/>
          </a:xfrm>
          <a:prstGeom prst="rect">
            <a:avLst/>
          </a:prstGeom>
          <a:noFill/>
          <a:ln w="9525">
            <a:noFill/>
            <a:miter lim="800000"/>
            <a:headEnd/>
            <a:tailEnd/>
          </a:ln>
        </p:spPr>
      </p:pic>
      <p:sp>
        <p:nvSpPr>
          <p:cNvPr id="21" name="Slide Number Placeholder 4"/>
          <p:cNvSpPr txBox="1">
            <a:spLocks noGrp="1"/>
          </p:cNvSpPr>
          <p:nvPr userDrawn="1"/>
        </p:nvSpPr>
        <p:spPr>
          <a:xfrm>
            <a:off x="-53237"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grpSp>
        <p:nvGrpSpPr>
          <p:cNvPr id="19" name="Group 18"/>
          <p:cNvGrpSpPr/>
          <p:nvPr userDrawn="1"/>
        </p:nvGrpSpPr>
        <p:grpSpPr>
          <a:xfrm>
            <a:off x="-16373" y="112633"/>
            <a:ext cx="293378" cy="664701"/>
            <a:chOff x="-16374" y="1584506"/>
            <a:chExt cx="1629515" cy="3691964"/>
          </a:xfrm>
        </p:grpSpPr>
        <p:sp>
          <p:nvSpPr>
            <p:cNvPr id="20" name="Isosceles Triangle 19"/>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 name="Group 21"/>
            <p:cNvGrpSpPr/>
            <p:nvPr userDrawn="1"/>
          </p:nvGrpSpPr>
          <p:grpSpPr>
            <a:xfrm>
              <a:off x="-16372" y="1947466"/>
              <a:ext cx="1314769" cy="2986783"/>
              <a:chOff x="4824773" y="1584505"/>
              <a:chExt cx="1629515" cy="3701797"/>
            </a:xfrm>
            <a:solidFill>
              <a:schemeClr val="accent2">
                <a:lumMod val="25000"/>
              </a:schemeClr>
            </a:solidFill>
          </p:grpSpPr>
          <p:sp>
            <p:nvSpPr>
              <p:cNvPr id="23" name="Right Triangle 22"/>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ight Triangle 23"/>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73997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Image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Vertical Image Slide</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7" name="Group 6"/>
          <p:cNvGrpSpPr/>
          <p:nvPr userDrawn="1"/>
        </p:nvGrpSpPr>
        <p:grpSpPr>
          <a:xfrm>
            <a:off x="-16373" y="112633"/>
            <a:ext cx="293378" cy="664701"/>
            <a:chOff x="-16374" y="1584506"/>
            <a:chExt cx="1629515" cy="3691964"/>
          </a:xfrm>
        </p:grpSpPr>
        <p:sp>
          <p:nvSpPr>
            <p:cNvPr id="8" name="Isosceles Triangle 7"/>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16372" y="1947466"/>
              <a:ext cx="1314769" cy="2986783"/>
              <a:chOff x="4824773" y="1584505"/>
              <a:chExt cx="1629515" cy="3701797"/>
            </a:xfrm>
            <a:solidFill>
              <a:schemeClr val="accent2">
                <a:lumMod val="25000"/>
              </a:schemeClr>
            </a:solidFill>
          </p:grpSpPr>
          <p:sp>
            <p:nvSpPr>
              <p:cNvPr id="10" name="Right Triangle 9"/>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ight Triangle 10"/>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2" name="Picture Placeholder 8"/>
          <p:cNvSpPr>
            <a:spLocks noGrp="1"/>
          </p:cNvSpPr>
          <p:nvPr>
            <p:ph type="pic" sz="quarter" idx="10" hasCustomPrompt="1"/>
          </p:nvPr>
        </p:nvSpPr>
        <p:spPr>
          <a:xfrm>
            <a:off x="448139" y="906235"/>
            <a:ext cx="6689639" cy="5370635"/>
          </a:xfrm>
          <a:prstGeom prst="rect">
            <a:avLst/>
          </a:prstGeom>
        </p:spPr>
        <p:txBody>
          <a:bodyPr/>
          <a:lstStyle>
            <a:lvl1pPr algn="ctr">
              <a:buNone/>
              <a:defRPr>
                <a:solidFill>
                  <a:schemeClr val="accent2">
                    <a:lumMod val="25000"/>
                  </a:schemeClr>
                </a:solidFill>
              </a:defRPr>
            </a:lvl1pPr>
          </a:lstStyle>
          <a:p>
            <a:r>
              <a:rPr lang="en-US" dirty="0" smtClean="0"/>
              <a:t>Image Place Holder</a:t>
            </a:r>
            <a:endParaRPr lang="en-IN" dirty="0"/>
          </a:p>
        </p:txBody>
      </p:sp>
      <p:sp>
        <p:nvSpPr>
          <p:cNvPr id="13" name="Text Placeholder 6"/>
          <p:cNvSpPr>
            <a:spLocks noGrp="1"/>
          </p:cNvSpPr>
          <p:nvPr>
            <p:ph type="body" sz="quarter" idx="11" hasCustomPrompt="1"/>
          </p:nvPr>
        </p:nvSpPr>
        <p:spPr>
          <a:xfrm>
            <a:off x="7492621" y="903642"/>
            <a:ext cx="4146683" cy="5374328"/>
          </a:xfrm>
          <a:prstGeom prst="rect">
            <a:avLst/>
          </a:prstGeom>
        </p:spPr>
        <p:txBody>
          <a:bodyPr lIns="91440" tIns="91440" rIns="91440" bIns="91440" anchor="ctr"/>
          <a:lstStyle>
            <a:lvl1pPr marL="0" marR="0" indent="0" algn="ctr" defTabSz="457200" rtl="0" eaLnBrk="1" fontAlgn="auto" latinLnBrk="0" hangingPunct="1">
              <a:lnSpc>
                <a:spcPct val="100000"/>
              </a:lnSpc>
              <a:spcBef>
                <a:spcPts val="1200"/>
              </a:spcBef>
              <a:spcAft>
                <a:spcPts val="0"/>
              </a:spcAft>
              <a:buClr>
                <a:srgbClr val="00B0F0"/>
              </a:buClr>
              <a:buSzTx/>
              <a:buFont typeface="Wingdings" pitchFamily="2" charset="2"/>
              <a:buNone/>
              <a:tabLst/>
              <a:defRPr sz="1800" b="0" baseline="0">
                <a:solidFill>
                  <a:schemeClr val="accent2">
                    <a:lumMod val="25000"/>
                  </a:schemeClr>
                </a:solidFill>
              </a:defRPr>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pic>
        <p:nvPicPr>
          <p:cNvPr id="1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44746" y="6485674"/>
            <a:ext cx="226379" cy="287338"/>
          </a:xfrm>
          <a:prstGeom prst="rect">
            <a:avLst/>
          </a:prstGeom>
          <a:noFill/>
          <a:ln w="9525">
            <a:noFill/>
            <a:miter lim="800000"/>
            <a:headEnd/>
            <a:tailEnd/>
          </a:ln>
        </p:spPr>
      </p:pic>
      <p:sp>
        <p:nvSpPr>
          <p:cNvPr id="15" name="Slide Number Placeholder 4"/>
          <p:cNvSpPr txBox="1">
            <a:spLocks noGrp="1"/>
          </p:cNvSpPr>
          <p:nvPr userDrawn="1"/>
        </p:nvSpPr>
        <p:spPr>
          <a:xfrm>
            <a:off x="-53237"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Tree>
    <p:extLst>
      <p:ext uri="{BB962C8B-B14F-4D97-AF65-F5344CB8AC3E}">
        <p14:creationId xmlns:p14="http://schemas.microsoft.com/office/powerpoint/2010/main" val="1123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orizontal Image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Horizontal Image Slide</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6" name="Group 5"/>
          <p:cNvGrpSpPr/>
          <p:nvPr userDrawn="1"/>
        </p:nvGrpSpPr>
        <p:grpSpPr>
          <a:xfrm>
            <a:off x="-16373" y="112633"/>
            <a:ext cx="293378" cy="664701"/>
            <a:chOff x="-16374" y="1584506"/>
            <a:chExt cx="1629515" cy="3691964"/>
          </a:xfrm>
        </p:grpSpPr>
        <p:sp>
          <p:nvSpPr>
            <p:cNvPr id="7" name="Isosceles Triangle 6"/>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16372" y="1947466"/>
              <a:ext cx="1314769" cy="2986783"/>
              <a:chOff x="4824773" y="1584505"/>
              <a:chExt cx="1629515" cy="3701797"/>
            </a:xfrm>
            <a:solidFill>
              <a:schemeClr val="accent2">
                <a:lumMod val="25000"/>
              </a:schemeClr>
            </a:solidFill>
          </p:grpSpPr>
          <p:sp>
            <p:nvSpPr>
              <p:cNvPr id="9" name="Right Triangle 8"/>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Triangle 9"/>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44746" y="6485674"/>
            <a:ext cx="226379" cy="287338"/>
          </a:xfrm>
          <a:prstGeom prst="rect">
            <a:avLst/>
          </a:prstGeom>
          <a:noFill/>
          <a:ln w="9525">
            <a:noFill/>
            <a:miter lim="800000"/>
            <a:headEnd/>
            <a:tailEnd/>
          </a:ln>
        </p:spPr>
      </p:pic>
      <p:sp>
        <p:nvSpPr>
          <p:cNvPr id="14" name="Slide Number Placeholder 4"/>
          <p:cNvSpPr txBox="1">
            <a:spLocks noGrp="1"/>
          </p:cNvSpPr>
          <p:nvPr userDrawn="1"/>
        </p:nvSpPr>
        <p:spPr>
          <a:xfrm>
            <a:off x="-53237"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
        <p:nvSpPr>
          <p:cNvPr id="15" name="Picture Placeholder 8"/>
          <p:cNvSpPr>
            <a:spLocks noGrp="1"/>
          </p:cNvSpPr>
          <p:nvPr>
            <p:ph type="pic" sz="quarter" idx="10" hasCustomPrompt="1"/>
          </p:nvPr>
        </p:nvSpPr>
        <p:spPr>
          <a:xfrm>
            <a:off x="528615" y="977612"/>
            <a:ext cx="11276699" cy="3728931"/>
          </a:xfrm>
          <a:prstGeom prst="rect">
            <a:avLst/>
          </a:prstGeom>
        </p:spPr>
        <p:txBody>
          <a:bodyPr/>
          <a:lstStyle>
            <a:lvl1pPr algn="ctr">
              <a:buNone/>
              <a:defRPr>
                <a:solidFill>
                  <a:schemeClr val="accent2">
                    <a:lumMod val="25000"/>
                  </a:schemeClr>
                </a:solidFill>
              </a:defRPr>
            </a:lvl1pPr>
          </a:lstStyle>
          <a:p>
            <a:r>
              <a:rPr lang="en-US" dirty="0" smtClean="0"/>
              <a:t>Image Place Holder</a:t>
            </a:r>
            <a:endParaRPr lang="en-IN" dirty="0"/>
          </a:p>
        </p:txBody>
      </p:sp>
      <p:sp>
        <p:nvSpPr>
          <p:cNvPr id="16" name="Text Placeholder 6"/>
          <p:cNvSpPr>
            <a:spLocks noGrp="1"/>
          </p:cNvSpPr>
          <p:nvPr>
            <p:ph type="body" sz="quarter" idx="11" hasCustomPrompt="1"/>
          </p:nvPr>
        </p:nvSpPr>
        <p:spPr>
          <a:xfrm>
            <a:off x="530819" y="5040121"/>
            <a:ext cx="11217735" cy="1111976"/>
          </a:xfrm>
          <a:prstGeom prst="rect">
            <a:avLst/>
          </a:prstGeom>
        </p:spPr>
        <p:txBody>
          <a:bodyPr/>
          <a:lstStyle>
            <a:lvl1pPr marL="0" indent="0" algn="ctr">
              <a:spcBef>
                <a:spcPts val="1200"/>
              </a:spcBef>
              <a:buNone/>
              <a:defRPr sz="1800" b="0" baseline="0">
                <a:solidFill>
                  <a:schemeClr val="accent2">
                    <a:lumMod val="25000"/>
                  </a:schemeClr>
                </a:solidFill>
              </a:defRPr>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extLst>
      <p:ext uri="{BB962C8B-B14F-4D97-AF65-F5344CB8AC3E}">
        <p14:creationId xmlns:p14="http://schemas.microsoft.com/office/powerpoint/2010/main" val="239101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ontent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2 Column Content Slide</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6" name="Group 5"/>
          <p:cNvGrpSpPr/>
          <p:nvPr userDrawn="1"/>
        </p:nvGrpSpPr>
        <p:grpSpPr>
          <a:xfrm>
            <a:off x="-16373" y="112633"/>
            <a:ext cx="293378" cy="664701"/>
            <a:chOff x="-16374" y="1584506"/>
            <a:chExt cx="1629515" cy="3691964"/>
          </a:xfrm>
        </p:grpSpPr>
        <p:sp>
          <p:nvSpPr>
            <p:cNvPr id="7" name="Isosceles Triangle 6"/>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16372" y="1947466"/>
              <a:ext cx="1314769" cy="2986783"/>
              <a:chOff x="4824773" y="1584505"/>
              <a:chExt cx="1629515" cy="3701797"/>
            </a:xfrm>
            <a:solidFill>
              <a:schemeClr val="accent2">
                <a:lumMod val="25000"/>
              </a:schemeClr>
            </a:solidFill>
          </p:grpSpPr>
          <p:sp>
            <p:nvSpPr>
              <p:cNvPr id="9" name="Right Triangle 8"/>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Triangle 9"/>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1097" y="6485674"/>
            <a:ext cx="226379" cy="287338"/>
          </a:xfrm>
          <a:prstGeom prst="rect">
            <a:avLst/>
          </a:prstGeom>
          <a:noFill/>
          <a:ln w="9525">
            <a:noFill/>
            <a:miter lim="800000"/>
            <a:headEnd/>
            <a:tailEnd/>
          </a:ln>
        </p:spPr>
      </p:pic>
      <p:sp>
        <p:nvSpPr>
          <p:cNvPr id="12" name="Slide Number Placeholder 4"/>
          <p:cNvSpPr txBox="1">
            <a:spLocks noGrp="1"/>
          </p:cNvSpPr>
          <p:nvPr userDrawn="1"/>
        </p:nvSpPr>
        <p:spPr>
          <a:xfrm>
            <a:off x="-66886"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
        <p:nvSpPr>
          <p:cNvPr id="15" name="Text Placeholder 6"/>
          <p:cNvSpPr>
            <a:spLocks noGrp="1"/>
          </p:cNvSpPr>
          <p:nvPr>
            <p:ph type="body" sz="quarter" idx="11" hasCustomPrompt="1"/>
          </p:nvPr>
        </p:nvSpPr>
        <p:spPr>
          <a:xfrm>
            <a:off x="724744" y="1885034"/>
            <a:ext cx="5130143" cy="4489782"/>
          </a:xfrm>
          <a:prstGeom prst="rect">
            <a:avLst/>
          </a:prstGeom>
          <a:noFill/>
        </p:spPr>
        <p:txBody>
          <a:bodyPr/>
          <a:lstStyle>
            <a:lvl1pPr marL="171450" indent="-171450">
              <a:spcBef>
                <a:spcPts val="1200"/>
              </a:spcBef>
              <a:buClr>
                <a:srgbClr val="00B0F0"/>
              </a:buClr>
              <a:buFont typeface="Wingdings" panose="05000000000000000000" pitchFamily="2" charset="2"/>
              <a:buChar char="§"/>
              <a:defRPr sz="1800" b="0" baseline="0">
                <a:solidFill>
                  <a:schemeClr val="accent2">
                    <a:lumMod val="25000"/>
                  </a:schemeClr>
                </a:solidFill>
              </a:defRPr>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9" name="Text Placeholder 6"/>
          <p:cNvSpPr>
            <a:spLocks noGrp="1"/>
          </p:cNvSpPr>
          <p:nvPr>
            <p:ph type="body" sz="quarter" idx="15" hasCustomPrompt="1"/>
          </p:nvPr>
        </p:nvSpPr>
        <p:spPr>
          <a:xfrm>
            <a:off x="724744" y="1011466"/>
            <a:ext cx="5130143" cy="667208"/>
          </a:xfrm>
          <a:prstGeom prst="rect">
            <a:avLst/>
          </a:prstGeom>
          <a:noFill/>
        </p:spPr>
        <p:txBody>
          <a:bodyPr anchor="ctr"/>
          <a:lstStyle>
            <a:lvl1pPr marL="0" indent="0" algn="ctr">
              <a:spcBef>
                <a:spcPts val="1200"/>
              </a:spcBef>
              <a:buClr>
                <a:srgbClr val="00B0F0"/>
              </a:buClr>
              <a:buFont typeface="Wingdings" panose="05000000000000000000" pitchFamily="2" charset="2"/>
              <a:buNone/>
              <a:defRPr sz="2800" baseline="0">
                <a:solidFill>
                  <a:schemeClr val="accent2">
                    <a:lumMod val="25000"/>
                  </a:schemeClr>
                </a:solidFill>
              </a:defRPr>
            </a:lvl1pPr>
          </a:lstStyle>
          <a:p>
            <a:pPr lvl="0"/>
            <a:r>
              <a:rPr lang="en-US" dirty="0" smtClean="0"/>
              <a:t>Add Title Here</a:t>
            </a:r>
          </a:p>
        </p:txBody>
      </p:sp>
      <p:sp>
        <p:nvSpPr>
          <p:cNvPr id="22" name="Text Placeholder 6"/>
          <p:cNvSpPr>
            <a:spLocks noGrp="1"/>
          </p:cNvSpPr>
          <p:nvPr>
            <p:ph type="body" sz="quarter" idx="16" hasCustomPrompt="1"/>
          </p:nvPr>
        </p:nvSpPr>
        <p:spPr>
          <a:xfrm>
            <a:off x="6279383" y="1885034"/>
            <a:ext cx="5130143" cy="4489782"/>
          </a:xfrm>
          <a:prstGeom prst="rect">
            <a:avLst/>
          </a:prstGeom>
          <a:noFill/>
        </p:spPr>
        <p:txBody>
          <a:bodyPr/>
          <a:lstStyle>
            <a:lvl1pPr marL="171450" indent="-171450">
              <a:spcBef>
                <a:spcPts val="1200"/>
              </a:spcBef>
              <a:buClr>
                <a:srgbClr val="00B0F0"/>
              </a:buClr>
              <a:buFont typeface="Wingdings" panose="05000000000000000000" pitchFamily="2" charset="2"/>
              <a:buChar char="§"/>
              <a:defRPr sz="1800" b="0" baseline="0">
                <a:solidFill>
                  <a:schemeClr val="accent2">
                    <a:lumMod val="25000"/>
                  </a:schemeClr>
                </a:solidFill>
              </a:defRPr>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3" name="Text Placeholder 6"/>
          <p:cNvSpPr>
            <a:spLocks noGrp="1"/>
          </p:cNvSpPr>
          <p:nvPr>
            <p:ph type="body" sz="quarter" idx="17" hasCustomPrompt="1"/>
          </p:nvPr>
        </p:nvSpPr>
        <p:spPr>
          <a:xfrm>
            <a:off x="6279383" y="1011466"/>
            <a:ext cx="5130143" cy="667208"/>
          </a:xfrm>
          <a:prstGeom prst="rect">
            <a:avLst/>
          </a:prstGeom>
          <a:noFill/>
        </p:spPr>
        <p:txBody>
          <a:bodyPr anchor="ctr"/>
          <a:lstStyle>
            <a:lvl1pPr marL="0" indent="0" algn="ctr">
              <a:spcBef>
                <a:spcPts val="1200"/>
              </a:spcBef>
              <a:buClr>
                <a:srgbClr val="00B0F0"/>
              </a:buClr>
              <a:buFont typeface="Wingdings" panose="05000000000000000000" pitchFamily="2" charset="2"/>
              <a:buNone/>
              <a:defRPr sz="2800" baseline="0">
                <a:solidFill>
                  <a:schemeClr val="accent2">
                    <a:lumMod val="25000"/>
                  </a:schemeClr>
                </a:solidFill>
              </a:defRPr>
            </a:lvl1pPr>
          </a:lstStyle>
          <a:p>
            <a:pPr lvl="0"/>
            <a:r>
              <a:rPr lang="en-US" dirty="0" smtClean="0"/>
              <a:t>Add Title Here</a:t>
            </a:r>
          </a:p>
        </p:txBody>
      </p:sp>
    </p:spTree>
    <p:extLst>
      <p:ext uri="{BB962C8B-B14F-4D97-AF65-F5344CB8AC3E}">
        <p14:creationId xmlns:p14="http://schemas.microsoft.com/office/powerpoint/2010/main" val="283397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r Graph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Title of Bar Graph</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6" name="Group 5"/>
          <p:cNvGrpSpPr/>
          <p:nvPr userDrawn="1"/>
        </p:nvGrpSpPr>
        <p:grpSpPr>
          <a:xfrm>
            <a:off x="-16373" y="112633"/>
            <a:ext cx="293378" cy="664701"/>
            <a:chOff x="-16374" y="1584506"/>
            <a:chExt cx="1629515" cy="3691964"/>
          </a:xfrm>
        </p:grpSpPr>
        <p:sp>
          <p:nvSpPr>
            <p:cNvPr id="7" name="Isosceles Triangle 6"/>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16372" y="1947466"/>
              <a:ext cx="1314769" cy="2986783"/>
              <a:chOff x="4824773" y="1584505"/>
              <a:chExt cx="1629515" cy="3701797"/>
            </a:xfrm>
            <a:solidFill>
              <a:schemeClr val="accent2">
                <a:lumMod val="25000"/>
              </a:schemeClr>
            </a:solidFill>
          </p:grpSpPr>
          <p:sp>
            <p:nvSpPr>
              <p:cNvPr id="9" name="Right Triangle 8"/>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Triangle 9"/>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1097" y="6485674"/>
            <a:ext cx="226379" cy="287338"/>
          </a:xfrm>
          <a:prstGeom prst="rect">
            <a:avLst/>
          </a:prstGeom>
          <a:noFill/>
          <a:ln w="9525">
            <a:noFill/>
            <a:miter lim="800000"/>
            <a:headEnd/>
            <a:tailEnd/>
          </a:ln>
        </p:spPr>
      </p:pic>
      <p:sp>
        <p:nvSpPr>
          <p:cNvPr id="12" name="Slide Number Placeholder 4"/>
          <p:cNvSpPr txBox="1">
            <a:spLocks noGrp="1"/>
          </p:cNvSpPr>
          <p:nvPr userDrawn="1"/>
        </p:nvSpPr>
        <p:spPr>
          <a:xfrm>
            <a:off x="-66886"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
        <p:nvSpPr>
          <p:cNvPr id="17" name="Chart Placeholder 13"/>
          <p:cNvSpPr>
            <a:spLocks noGrp="1"/>
          </p:cNvSpPr>
          <p:nvPr>
            <p:ph type="chart" sz="quarter" idx="10"/>
          </p:nvPr>
        </p:nvSpPr>
        <p:spPr>
          <a:xfrm>
            <a:off x="446726" y="1011262"/>
            <a:ext cx="11399529" cy="5255850"/>
          </a:xfrm>
          <a:prstGeom prst="rect">
            <a:avLst/>
          </a:prstGeom>
        </p:spPr>
        <p:txBody>
          <a:bodyPr/>
          <a:lstStyle>
            <a:lvl1pPr algn="ctr">
              <a:defRPr>
                <a:solidFill>
                  <a:schemeClr val="accent2">
                    <a:lumMod val="25000"/>
                  </a:schemeClr>
                </a:solidFill>
              </a:defRPr>
            </a:lvl1pPr>
          </a:lstStyle>
          <a:p>
            <a:r>
              <a:rPr lang="en-US" dirty="0" smtClean="0"/>
              <a:t>Click icon to add chart</a:t>
            </a:r>
            <a:endParaRPr lang="en-IN" dirty="0"/>
          </a:p>
        </p:txBody>
      </p:sp>
    </p:spTree>
    <p:extLst>
      <p:ext uri="{BB962C8B-B14F-4D97-AF65-F5344CB8AC3E}">
        <p14:creationId xmlns:p14="http://schemas.microsoft.com/office/powerpoint/2010/main" val="36488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3" name="Title 27"/>
          <p:cNvSpPr>
            <a:spLocks noGrp="1"/>
          </p:cNvSpPr>
          <p:nvPr>
            <p:ph type="title" hasCustomPrompt="1"/>
          </p:nvPr>
        </p:nvSpPr>
        <p:spPr>
          <a:xfrm>
            <a:off x="330537" y="86486"/>
            <a:ext cx="11658264" cy="607049"/>
          </a:xfrm>
          <a:prstGeom prst="rect">
            <a:avLst/>
          </a:prstGeom>
        </p:spPr>
        <p:txBody>
          <a:bodyPr vert="horz" anchor="ctr"/>
          <a:lstStyle>
            <a:lvl1pPr algn="l">
              <a:defRPr sz="2800" b="1" i="0" baseline="0">
                <a:solidFill>
                  <a:schemeClr val="accent2">
                    <a:lumMod val="25000"/>
                  </a:schemeClr>
                </a:solidFill>
              </a:defRPr>
            </a:lvl1pPr>
          </a:lstStyle>
          <a:p>
            <a:r>
              <a:rPr lang="en-US" dirty="0" smtClean="0"/>
              <a:t>Title of Pie Chart</a:t>
            </a:r>
            <a:endParaRPr lang="en-US" dirty="0"/>
          </a:p>
        </p:txBody>
      </p:sp>
      <p:cxnSp>
        <p:nvCxnSpPr>
          <p:cNvPr id="4" name="Straight Connector 3"/>
          <p:cNvCxnSpPr/>
          <p:nvPr userDrawn="1"/>
        </p:nvCxnSpPr>
        <p:spPr>
          <a:xfrm>
            <a:off x="-16373" y="774038"/>
            <a:ext cx="12208373" cy="0"/>
          </a:xfrm>
          <a:prstGeom prst="line">
            <a:avLst/>
          </a:prstGeom>
          <a:ln w="12700">
            <a:gradFill flip="none" rotWithShape="1">
              <a:gsLst>
                <a:gs pos="22000">
                  <a:schemeClr val="bg2">
                    <a:lumMod val="75000"/>
                  </a:schemeClr>
                </a:gs>
                <a:gs pos="0">
                  <a:schemeClr val="bg1"/>
                </a:gs>
                <a:gs pos="0">
                  <a:schemeClr val="bg2">
                    <a:lumMod val="75000"/>
                  </a:schemeClr>
                </a:gs>
                <a:gs pos="74000">
                  <a:schemeClr val="accent2">
                    <a:lumMod val="50000"/>
                  </a:schemeClr>
                </a:gs>
                <a:gs pos="100000">
                  <a:schemeClr val="accent2">
                    <a:lumMod val="25000"/>
                  </a:schemeClr>
                </a:gs>
              </a:gsLst>
              <a:lin ang="0" scaled="1"/>
              <a:tileRect/>
            </a:gradFill>
            <a:prstDash val="sysDot"/>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userDrawn="1"/>
        </p:nvPicPr>
        <p:blipFill rotWithShape="1">
          <a:blip r:embed="rId2" cstate="email">
            <a:duotone>
              <a:prstClr val="black"/>
              <a:schemeClr val="tx2">
                <a:tint val="45000"/>
                <a:satMod val="400000"/>
              </a:schemeClr>
            </a:duotone>
            <a:lum bright="18000"/>
            <a:extLst>
              <a:ext uri="{28A0092B-C50C-407E-A947-70E740481C1C}">
                <a14:useLocalDpi xmlns:a14="http://schemas.microsoft.com/office/drawing/2010/main"/>
              </a:ext>
            </a:extLst>
          </a:blip>
          <a:srcRect l="54230" t="56052"/>
          <a:stretch/>
        </p:blipFill>
        <p:spPr>
          <a:xfrm flipH="1">
            <a:off x="10833676" y="18955"/>
            <a:ext cx="1399268" cy="536522"/>
          </a:xfrm>
          <a:prstGeom prst="rect">
            <a:avLst/>
          </a:prstGeom>
        </p:spPr>
      </p:pic>
      <p:grpSp>
        <p:nvGrpSpPr>
          <p:cNvPr id="6" name="Group 5"/>
          <p:cNvGrpSpPr/>
          <p:nvPr userDrawn="1"/>
        </p:nvGrpSpPr>
        <p:grpSpPr>
          <a:xfrm>
            <a:off x="-16373" y="112633"/>
            <a:ext cx="293378" cy="664701"/>
            <a:chOff x="-16374" y="1584506"/>
            <a:chExt cx="1629515" cy="3691964"/>
          </a:xfrm>
        </p:grpSpPr>
        <p:sp>
          <p:nvSpPr>
            <p:cNvPr id="7" name="Isosceles Triangle 6"/>
            <p:cNvSpPr/>
            <p:nvPr userDrawn="1"/>
          </p:nvSpPr>
          <p:spPr>
            <a:xfrm rot="5400000">
              <a:off x="-1047598" y="2615730"/>
              <a:ext cx="3691964" cy="1629515"/>
            </a:xfrm>
            <a:prstGeom prst="triangl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7"/>
            <p:cNvGrpSpPr/>
            <p:nvPr userDrawn="1"/>
          </p:nvGrpSpPr>
          <p:grpSpPr>
            <a:xfrm>
              <a:off x="-16372" y="1947466"/>
              <a:ext cx="1314769" cy="2986783"/>
              <a:chOff x="4824773" y="1584505"/>
              <a:chExt cx="1629515" cy="3701797"/>
            </a:xfrm>
            <a:solidFill>
              <a:schemeClr val="accent2">
                <a:lumMod val="25000"/>
              </a:schemeClr>
            </a:solidFill>
          </p:grpSpPr>
          <p:sp>
            <p:nvSpPr>
              <p:cNvPr id="9" name="Right Triangle 8"/>
              <p:cNvSpPr/>
              <p:nvPr userDrawn="1"/>
            </p:nvSpPr>
            <p:spPr>
              <a:xfrm>
                <a:off x="4824773" y="1584505"/>
                <a:ext cx="1629515" cy="1855380"/>
              </a:xfrm>
              <a:prstGeom prst="rtTriangle">
                <a:avLst/>
              </a:prstGeom>
              <a:solidFill>
                <a:srgbClr val="DDAF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Triangle 9"/>
              <p:cNvSpPr/>
              <p:nvPr userDrawn="1"/>
            </p:nvSpPr>
            <p:spPr>
              <a:xfrm flipV="1">
                <a:off x="4824773" y="3430922"/>
                <a:ext cx="1629515" cy="185538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1097" y="6485674"/>
            <a:ext cx="226379" cy="287338"/>
          </a:xfrm>
          <a:prstGeom prst="rect">
            <a:avLst/>
          </a:prstGeom>
          <a:noFill/>
          <a:ln w="9525">
            <a:noFill/>
            <a:miter lim="800000"/>
            <a:headEnd/>
            <a:tailEnd/>
          </a:ln>
        </p:spPr>
      </p:pic>
      <p:sp>
        <p:nvSpPr>
          <p:cNvPr id="12" name="Slide Number Placeholder 4"/>
          <p:cNvSpPr txBox="1">
            <a:spLocks noGrp="1"/>
          </p:cNvSpPr>
          <p:nvPr userDrawn="1"/>
        </p:nvSpPr>
        <p:spPr>
          <a:xfrm>
            <a:off x="-66886" y="6388464"/>
            <a:ext cx="491861" cy="481757"/>
          </a:xfrm>
          <a:prstGeom prst="rect">
            <a:avLst/>
          </a:prstGeom>
          <a:noFill/>
        </p:spPr>
        <p:txBody>
          <a:bodyPr anchor="ctr"/>
          <a:lstStyle/>
          <a:p>
            <a:pPr algn="r" fontAlgn="auto">
              <a:spcBef>
                <a:spcPts val="0"/>
              </a:spcBef>
              <a:spcAft>
                <a:spcPts val="0"/>
              </a:spcAft>
              <a:defRPr/>
            </a:pPr>
            <a:fld id="{132BD8A5-3612-43A2-8B6A-0FF1A640D78D}" type="slidenum">
              <a:rPr lang="en-US" sz="1200">
                <a:solidFill>
                  <a:schemeClr val="tx1">
                    <a:tint val="75000"/>
                  </a:schemeClr>
                </a:solidFill>
                <a:latin typeface="+mn-lt"/>
              </a:rPr>
              <a:pPr algn="r" fontAlgn="auto">
                <a:spcBef>
                  <a:spcPts val="0"/>
                </a:spcBef>
                <a:spcAft>
                  <a:spcPts val="0"/>
                </a:spcAft>
                <a:defRPr/>
              </a:pPr>
              <a:t>‹#›</a:t>
            </a:fld>
            <a:endParaRPr lang="en-US" sz="1200" dirty="0">
              <a:solidFill>
                <a:schemeClr val="tx1">
                  <a:tint val="75000"/>
                </a:schemeClr>
              </a:solidFill>
              <a:latin typeface="+mn-lt"/>
            </a:endParaRPr>
          </a:p>
        </p:txBody>
      </p:sp>
      <p:sp>
        <p:nvSpPr>
          <p:cNvPr id="25" name="Chart Placeholder 13"/>
          <p:cNvSpPr>
            <a:spLocks noGrp="1"/>
          </p:cNvSpPr>
          <p:nvPr>
            <p:ph type="chart" sz="quarter" idx="10" hasCustomPrompt="1"/>
          </p:nvPr>
        </p:nvSpPr>
        <p:spPr>
          <a:xfrm>
            <a:off x="460375" y="1011262"/>
            <a:ext cx="11344938" cy="5255850"/>
          </a:xfrm>
          <a:prstGeom prst="rect">
            <a:avLst/>
          </a:prstGeom>
        </p:spPr>
        <p:txBody>
          <a:bodyPr/>
          <a:lstStyle>
            <a:lvl1pPr algn="ctr">
              <a:defRPr>
                <a:solidFill>
                  <a:schemeClr val="accent2">
                    <a:lumMod val="25000"/>
                  </a:schemeClr>
                </a:solidFill>
              </a:defRPr>
            </a:lvl1pPr>
          </a:lstStyle>
          <a:p>
            <a:r>
              <a:rPr lang="en-US" dirty="0" smtClean="0"/>
              <a:t>Click icon to add Pie chart</a:t>
            </a:r>
            <a:endParaRPr lang="en-IN" dirty="0"/>
          </a:p>
        </p:txBody>
      </p:sp>
    </p:spTree>
    <p:extLst>
      <p:ext uri="{BB962C8B-B14F-4D97-AF65-F5344CB8AC3E}">
        <p14:creationId xmlns:p14="http://schemas.microsoft.com/office/powerpoint/2010/main" val="33835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ext Placeholder 134"/>
          <p:cNvSpPr txBox="1">
            <a:spLocks/>
          </p:cNvSpPr>
          <p:nvPr/>
        </p:nvSpPr>
        <p:spPr>
          <a:xfrm>
            <a:off x="3481838" y="4468317"/>
            <a:ext cx="6659335" cy="70851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3200" b="1" dirty="0">
              <a:solidFill>
                <a:srgbClr val="FFFFFF"/>
              </a:solidFill>
              <a:latin typeface="Arial"/>
              <a:cs typeface="Arial"/>
            </a:endParaRPr>
          </a:p>
        </p:txBody>
      </p:sp>
      <p:sp>
        <p:nvSpPr>
          <p:cNvPr id="8" name="Text Placeholder 134"/>
          <p:cNvSpPr txBox="1">
            <a:spLocks/>
          </p:cNvSpPr>
          <p:nvPr userDrawn="1"/>
        </p:nvSpPr>
        <p:spPr>
          <a:xfrm>
            <a:off x="3481838" y="4468317"/>
            <a:ext cx="6659335" cy="70851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3200" b="1" dirty="0">
              <a:solidFill>
                <a:srgbClr val="FFFFFF"/>
              </a:solidFill>
              <a:latin typeface="Arial"/>
              <a:cs typeface="Arial"/>
            </a:endParaRPr>
          </a:p>
        </p:txBody>
      </p:sp>
    </p:spTree>
    <p:extLst>
      <p:ext uri="{BB962C8B-B14F-4D97-AF65-F5344CB8AC3E}">
        <p14:creationId xmlns:p14="http://schemas.microsoft.com/office/powerpoint/2010/main" val="408962169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44" r:id="rId3"/>
    <p:sldLayoutId id="2147483751" r:id="rId4"/>
    <p:sldLayoutId id="2147483761" r:id="rId5"/>
    <p:sldLayoutId id="2147483762" r:id="rId6"/>
    <p:sldLayoutId id="2147483763" r:id="rId7"/>
    <p:sldLayoutId id="2147483764" r:id="rId8"/>
    <p:sldLayoutId id="2147483765" r:id="rId9"/>
    <p:sldLayoutId id="2147483766" r:id="rId10"/>
    <p:sldLayoutId id="2147483755" r:id="rId11"/>
    <p:sldLayoutId id="2147483767" r:id="rId12"/>
  </p:sldLayoutIdLst>
  <p:txStyles>
    <p:titleStyle>
      <a:lvl1pPr algn="l" defTabSz="457189" rtl="0" eaLnBrk="1" latinLnBrk="0" hangingPunct="1">
        <a:spcBef>
          <a:spcPct val="0"/>
        </a:spcBef>
        <a:buNone/>
        <a:defRPr sz="3200" b="1" kern="1200">
          <a:solidFill>
            <a:schemeClr val="bg1"/>
          </a:solidFill>
          <a:latin typeface="+mj-lt"/>
          <a:ea typeface="+mj-ea"/>
          <a:cs typeface="+mj-cs"/>
        </a:defRPr>
      </a:lvl1pPr>
    </p:titleStyle>
    <p:bodyStyle>
      <a:lvl1pPr marL="0" indent="0" algn="l" defTabSz="457189" rtl="0" eaLnBrk="1" latinLnBrk="0" hangingPunct="1">
        <a:spcBef>
          <a:spcPct val="20000"/>
        </a:spcBef>
        <a:buFontTx/>
        <a:buNone/>
        <a:defRPr sz="2400" b="1" kern="1200" baseline="0">
          <a:solidFill>
            <a:schemeClr val="bg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37" y="2427933"/>
            <a:ext cx="9526" cy="9526"/>
          </a:xfrm>
          <a:prstGeom prst="rect">
            <a:avLst/>
          </a:prstGeom>
        </p:spPr>
      </p:pic>
      <p:sp>
        <p:nvSpPr>
          <p:cNvPr id="2" name="Title 1"/>
          <p:cNvSpPr>
            <a:spLocks noGrp="1"/>
          </p:cNvSpPr>
          <p:nvPr>
            <p:ph type="title"/>
          </p:nvPr>
        </p:nvSpPr>
        <p:spPr>
          <a:xfrm>
            <a:off x="5773868" y="2216661"/>
            <a:ext cx="6227064" cy="1627989"/>
          </a:xfrm>
        </p:spPr>
        <p:txBody>
          <a:bodyPr>
            <a:normAutofit/>
          </a:bodyPr>
          <a:lstStyle/>
          <a:p>
            <a:r>
              <a:rPr lang="en-US" sz="2400" dirty="0" smtClean="0"/>
              <a:t>Connected Products on SCP</a:t>
            </a:r>
            <a:endParaRPr lang="en-US" sz="2400" dirty="0"/>
          </a:p>
        </p:txBody>
      </p:sp>
    </p:spTree>
    <p:extLst>
      <p:ext uri="{BB962C8B-B14F-4D97-AF65-F5344CB8AC3E}">
        <p14:creationId xmlns:p14="http://schemas.microsoft.com/office/powerpoint/2010/main" val="301927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revolutions </a:t>
            </a:r>
            <a:r>
              <a:rPr lang="en-US" dirty="0" smtClean="0"/>
              <a:t>and the impact on ERP</a:t>
            </a:r>
            <a:br>
              <a:rPr lang="en-US" dirty="0" smtClean="0"/>
            </a:br>
            <a:r>
              <a:rPr lang="en-US" sz="2000" dirty="0" smtClean="0">
                <a:solidFill>
                  <a:srgbClr val="FF0000"/>
                </a:solidFill>
              </a:rPr>
              <a:t>– </a:t>
            </a:r>
            <a:r>
              <a:rPr lang="en-US" sz="2000" dirty="0">
                <a:solidFill>
                  <a:srgbClr val="FF0000"/>
                </a:solidFill>
              </a:rPr>
              <a:t>F</a:t>
            </a:r>
            <a:r>
              <a:rPr lang="en-US" sz="2000" dirty="0" smtClean="0">
                <a:solidFill>
                  <a:srgbClr val="FF0000"/>
                </a:solidFill>
              </a:rPr>
              <a:t>rom </a:t>
            </a:r>
            <a:r>
              <a:rPr lang="en-US" sz="2000" dirty="0">
                <a:solidFill>
                  <a:srgbClr val="FF0000"/>
                </a:solidFill>
              </a:rPr>
              <a:t>I</a:t>
            </a:r>
            <a:r>
              <a:rPr lang="en-US" sz="2000" dirty="0" smtClean="0">
                <a:solidFill>
                  <a:srgbClr val="FF0000"/>
                </a:solidFill>
              </a:rPr>
              <a:t>ndustry </a:t>
            </a:r>
            <a:r>
              <a:rPr lang="en-US" sz="2000" dirty="0">
                <a:solidFill>
                  <a:srgbClr val="FF0000"/>
                </a:solidFill>
              </a:rPr>
              <a:t>1.0 to 4.0</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248" y="994387"/>
            <a:ext cx="9554146" cy="3896038"/>
          </a:xfrm>
          <a:prstGeom prst="rect">
            <a:avLst/>
          </a:prstGeom>
        </p:spPr>
      </p:pic>
      <p:sp>
        <p:nvSpPr>
          <p:cNvPr id="3" name="TextBox 2"/>
          <p:cNvSpPr txBox="1"/>
          <p:nvPr/>
        </p:nvSpPr>
        <p:spPr>
          <a:xfrm rot="5400000">
            <a:off x="2082452" y="5461070"/>
            <a:ext cx="1433143" cy="646331"/>
          </a:xfrm>
          <a:prstGeom prst="rect">
            <a:avLst/>
          </a:prstGeom>
          <a:noFill/>
          <a:ln>
            <a:solidFill>
              <a:schemeClr val="accent1">
                <a:lumMod val="60000"/>
                <a:lumOff val="40000"/>
              </a:schemeClr>
            </a:solidFill>
          </a:ln>
        </p:spPr>
        <p:txBody>
          <a:bodyPr wrap="square" rtlCol="0">
            <a:spAutoFit/>
          </a:bodyPr>
          <a:lstStyle/>
          <a:p>
            <a:pPr algn="ctr"/>
            <a:r>
              <a:rPr lang="en-US" dirty="0"/>
              <a:t>Manual </a:t>
            </a:r>
            <a:endParaRPr lang="en-US" dirty="0" smtClean="0"/>
          </a:p>
          <a:p>
            <a:pPr algn="ctr"/>
            <a:r>
              <a:rPr lang="en-US" dirty="0" smtClean="0"/>
              <a:t>Enterprise</a:t>
            </a:r>
            <a:endParaRPr lang="en-US" dirty="0"/>
          </a:p>
        </p:txBody>
      </p:sp>
      <p:sp>
        <p:nvSpPr>
          <p:cNvPr id="4" name="TextBox 3"/>
          <p:cNvSpPr txBox="1"/>
          <p:nvPr/>
        </p:nvSpPr>
        <p:spPr>
          <a:xfrm rot="5400000">
            <a:off x="4876094" y="5459021"/>
            <a:ext cx="1437238" cy="646332"/>
          </a:xfrm>
          <a:prstGeom prst="rect">
            <a:avLst/>
          </a:prstGeom>
          <a:noFill/>
          <a:ln>
            <a:solidFill>
              <a:schemeClr val="accent1">
                <a:lumMod val="60000"/>
                <a:lumOff val="40000"/>
              </a:schemeClr>
            </a:solidFill>
          </a:ln>
        </p:spPr>
        <p:txBody>
          <a:bodyPr wrap="square" rtlCol="0">
            <a:spAutoFit/>
          </a:bodyPr>
          <a:lstStyle/>
          <a:p>
            <a:pPr algn="ctr"/>
            <a:r>
              <a:rPr lang="en-US" dirty="0" smtClean="0"/>
              <a:t>Transaction</a:t>
            </a:r>
          </a:p>
          <a:p>
            <a:pPr algn="ctr"/>
            <a:r>
              <a:rPr lang="en-US" dirty="0" smtClean="0"/>
              <a:t> </a:t>
            </a:r>
            <a:r>
              <a:rPr lang="en-US" dirty="0"/>
              <a:t>Enterprise</a:t>
            </a:r>
          </a:p>
        </p:txBody>
      </p:sp>
      <p:sp>
        <p:nvSpPr>
          <p:cNvPr id="6" name="TextBox 5"/>
          <p:cNvSpPr txBox="1"/>
          <p:nvPr/>
        </p:nvSpPr>
        <p:spPr>
          <a:xfrm rot="5400000">
            <a:off x="7401109" y="5461070"/>
            <a:ext cx="1433145" cy="646331"/>
          </a:xfrm>
          <a:prstGeom prst="rect">
            <a:avLst/>
          </a:prstGeom>
          <a:noFill/>
          <a:ln>
            <a:solidFill>
              <a:schemeClr val="accent1">
                <a:lumMod val="60000"/>
                <a:lumOff val="40000"/>
              </a:schemeClr>
            </a:solidFill>
          </a:ln>
        </p:spPr>
        <p:txBody>
          <a:bodyPr wrap="square" rtlCol="0">
            <a:spAutoFit/>
          </a:bodyPr>
          <a:lstStyle/>
          <a:p>
            <a:pPr algn="ctr"/>
            <a:r>
              <a:rPr lang="en-US" dirty="0" smtClean="0"/>
              <a:t>Digital</a:t>
            </a:r>
          </a:p>
          <a:p>
            <a:pPr algn="ctr"/>
            <a:r>
              <a:rPr lang="en-US" dirty="0" smtClean="0"/>
              <a:t>Enterprise</a:t>
            </a:r>
            <a:endParaRPr lang="en-US" dirty="0"/>
          </a:p>
        </p:txBody>
      </p:sp>
      <p:sp>
        <p:nvSpPr>
          <p:cNvPr id="8" name="TextBox 7"/>
          <p:cNvSpPr txBox="1"/>
          <p:nvPr/>
        </p:nvSpPr>
        <p:spPr>
          <a:xfrm rot="5400000">
            <a:off x="8472477" y="5465642"/>
            <a:ext cx="1423999" cy="646331"/>
          </a:xfrm>
          <a:prstGeom prst="rect">
            <a:avLst/>
          </a:prstGeom>
          <a:noFill/>
          <a:ln>
            <a:solidFill>
              <a:schemeClr val="accent1">
                <a:lumMod val="60000"/>
                <a:lumOff val="40000"/>
              </a:schemeClr>
            </a:solidFill>
          </a:ln>
        </p:spPr>
        <p:txBody>
          <a:bodyPr wrap="square" rtlCol="0">
            <a:spAutoFit/>
          </a:bodyPr>
          <a:lstStyle/>
          <a:p>
            <a:pPr algn="ctr"/>
            <a:r>
              <a:rPr lang="en-US" dirty="0"/>
              <a:t>Intelligent </a:t>
            </a:r>
            <a:endParaRPr lang="en-US" dirty="0" smtClean="0"/>
          </a:p>
          <a:p>
            <a:pPr algn="ctr"/>
            <a:r>
              <a:rPr lang="en-US" dirty="0" smtClean="0"/>
              <a:t>Enterprise</a:t>
            </a:r>
          </a:p>
        </p:txBody>
      </p:sp>
      <p:sp>
        <p:nvSpPr>
          <p:cNvPr id="9" name="TextBox 8"/>
          <p:cNvSpPr txBox="1"/>
          <p:nvPr/>
        </p:nvSpPr>
        <p:spPr>
          <a:xfrm rot="5400000">
            <a:off x="9463346" y="5453365"/>
            <a:ext cx="1448551" cy="646331"/>
          </a:xfrm>
          <a:prstGeom prst="rect">
            <a:avLst/>
          </a:prstGeom>
          <a:noFill/>
          <a:ln>
            <a:solidFill>
              <a:schemeClr val="accent1">
                <a:lumMod val="60000"/>
                <a:lumOff val="40000"/>
              </a:schemeClr>
            </a:solidFill>
          </a:ln>
        </p:spPr>
        <p:txBody>
          <a:bodyPr wrap="square" rtlCol="0">
            <a:spAutoFit/>
          </a:bodyPr>
          <a:lstStyle/>
          <a:p>
            <a:pPr algn="ctr"/>
            <a:r>
              <a:rPr lang="en-US" dirty="0"/>
              <a:t>Self-Driving </a:t>
            </a:r>
            <a:r>
              <a:rPr lang="en-US" dirty="0"/>
              <a:t>Enterprise</a:t>
            </a:r>
          </a:p>
        </p:txBody>
      </p:sp>
      <p:cxnSp>
        <p:nvCxnSpPr>
          <p:cNvPr id="11" name="Straight Arrow Connector 10"/>
          <p:cNvCxnSpPr/>
          <p:nvPr/>
        </p:nvCxnSpPr>
        <p:spPr>
          <a:xfrm flipV="1">
            <a:off x="2784815" y="4614855"/>
            <a:ext cx="0" cy="437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594713" y="4581507"/>
            <a:ext cx="0" cy="437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117684" y="4587399"/>
            <a:ext cx="0" cy="437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9184478" y="4577493"/>
            <a:ext cx="0" cy="437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0118972" y="4577493"/>
            <a:ext cx="0" cy="437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rot="5400000">
            <a:off x="-336379" y="2179611"/>
            <a:ext cx="1480979" cy="646331"/>
          </a:xfrm>
          <a:prstGeom prst="rect">
            <a:avLst/>
          </a:prstGeom>
          <a:solidFill>
            <a:srgbClr val="EAEBED"/>
          </a:solidFill>
          <a:ln>
            <a:solidFill>
              <a:schemeClr val="tx1"/>
            </a:solidFill>
          </a:ln>
        </p:spPr>
        <p:txBody>
          <a:bodyPr wrap="square" rtlCol="0">
            <a:spAutoFit/>
          </a:bodyPr>
          <a:lstStyle>
            <a:defPPr>
              <a:defRPr lang="en-US"/>
            </a:defPPr>
            <a:lvl1pPr>
              <a:defRPr>
                <a:solidFill>
                  <a:schemeClr val="accent1">
                    <a:lumMod val="75000"/>
                  </a:schemeClr>
                </a:solidFill>
              </a:defRPr>
            </a:lvl1pPr>
          </a:lstStyle>
          <a:p>
            <a:pPr algn="ctr"/>
            <a:r>
              <a:rPr lang="en-US" dirty="0">
                <a:solidFill>
                  <a:schemeClr val="tx1"/>
                </a:solidFill>
              </a:rPr>
              <a:t>Industrial Revolution</a:t>
            </a:r>
          </a:p>
        </p:txBody>
      </p:sp>
      <p:sp>
        <p:nvSpPr>
          <p:cNvPr id="18" name="TextBox 17"/>
          <p:cNvSpPr txBox="1"/>
          <p:nvPr/>
        </p:nvSpPr>
        <p:spPr>
          <a:xfrm rot="5400000">
            <a:off x="-257706" y="5465643"/>
            <a:ext cx="1424000" cy="646331"/>
          </a:xfrm>
          <a:prstGeom prst="rect">
            <a:avLst/>
          </a:prstGeom>
          <a:solidFill>
            <a:srgbClr val="EAEBED"/>
          </a:solidFill>
          <a:ln>
            <a:solidFill>
              <a:schemeClr val="tx1"/>
            </a:solidFill>
          </a:ln>
        </p:spPr>
        <p:txBody>
          <a:bodyPr wrap="square" rtlCol="0">
            <a:spAutoFit/>
          </a:bodyPr>
          <a:lstStyle>
            <a:defPPr>
              <a:defRPr lang="en-US"/>
            </a:defPPr>
          </a:lstStyle>
          <a:p>
            <a:pPr algn="ctr"/>
            <a:r>
              <a:rPr lang="en-US" dirty="0"/>
              <a:t>Impact on ERP</a:t>
            </a:r>
          </a:p>
        </p:txBody>
      </p:sp>
      <p:sp>
        <p:nvSpPr>
          <p:cNvPr id="21" name="Right Arrow 20"/>
          <p:cNvSpPr/>
          <p:nvPr/>
        </p:nvSpPr>
        <p:spPr>
          <a:xfrm>
            <a:off x="832689" y="2271710"/>
            <a:ext cx="496052" cy="37147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a:off x="842212" y="5590793"/>
            <a:ext cx="496052" cy="37147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7581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Quinnox needs to invest </a:t>
            </a:r>
            <a:r>
              <a:rPr lang="en-US" dirty="0" smtClean="0"/>
              <a:t>now??</a:t>
            </a:r>
            <a:endParaRPr lang="en-US" sz="2000" dirty="0">
              <a:solidFill>
                <a:srgbClr val="FF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37" y="1116861"/>
            <a:ext cx="5639587" cy="243874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669" y="1156371"/>
            <a:ext cx="5658640" cy="2429214"/>
          </a:xfrm>
          <a:prstGeom prst="rect">
            <a:avLst/>
          </a:prstGeom>
        </p:spPr>
      </p:pic>
      <p:sp>
        <p:nvSpPr>
          <p:cNvPr id="7" name="TextBox 6"/>
          <p:cNvSpPr txBox="1"/>
          <p:nvPr/>
        </p:nvSpPr>
        <p:spPr>
          <a:xfrm>
            <a:off x="365492" y="3794261"/>
            <a:ext cx="5623685" cy="369332"/>
          </a:xfrm>
          <a:prstGeom prst="rect">
            <a:avLst/>
          </a:prstGeom>
          <a:noFill/>
        </p:spPr>
        <p:txBody>
          <a:bodyPr wrap="square" rtlCol="0">
            <a:spAutoFit/>
          </a:bodyPr>
          <a:lstStyle/>
          <a:p>
            <a:r>
              <a:rPr lang="en-US" dirty="0"/>
              <a:t>Average Sensor Cost Forecast</a:t>
            </a:r>
          </a:p>
        </p:txBody>
      </p:sp>
      <p:sp>
        <p:nvSpPr>
          <p:cNvPr id="8" name="TextBox 7"/>
          <p:cNvSpPr txBox="1"/>
          <p:nvPr/>
        </p:nvSpPr>
        <p:spPr>
          <a:xfrm>
            <a:off x="6244915" y="3517262"/>
            <a:ext cx="5658640" cy="646331"/>
          </a:xfrm>
          <a:prstGeom prst="rect">
            <a:avLst/>
          </a:prstGeom>
          <a:noFill/>
        </p:spPr>
        <p:txBody>
          <a:bodyPr wrap="square" rtlCol="0">
            <a:spAutoFit/>
          </a:bodyPr>
          <a:lstStyle/>
          <a:p>
            <a:r>
              <a:rPr lang="en-US" dirty="0"/>
              <a:t>Estimated Penetration of Global Population</a:t>
            </a:r>
          </a:p>
          <a:p>
            <a:r>
              <a:rPr lang="en-US" dirty="0"/>
              <a:t>Using the Internet </a:t>
            </a:r>
          </a:p>
        </p:txBody>
      </p:sp>
      <p:sp>
        <p:nvSpPr>
          <p:cNvPr id="3" name="TextBox 2"/>
          <p:cNvSpPr txBox="1"/>
          <p:nvPr/>
        </p:nvSpPr>
        <p:spPr>
          <a:xfrm>
            <a:off x="160045" y="4681215"/>
            <a:ext cx="11658264" cy="1200329"/>
          </a:xfrm>
          <a:prstGeom prst="rect">
            <a:avLst/>
          </a:prstGeom>
          <a:solidFill>
            <a:srgbClr val="E9EAEC"/>
          </a:solidFill>
          <a:ln>
            <a:solidFill>
              <a:schemeClr val="accent1">
                <a:lumMod val="75000"/>
              </a:schemeClr>
            </a:solidFill>
          </a:ln>
        </p:spPr>
        <p:txBody>
          <a:bodyPr wrap="square" rtlCol="0">
            <a:spAutoFit/>
          </a:bodyPr>
          <a:lstStyle/>
          <a:p>
            <a:pPr marL="285750" indent="-285750">
              <a:buFont typeface="Arial" panose="020B0604020202020204" pitchFamily="34" charset="0"/>
              <a:buChar char="•"/>
            </a:pPr>
            <a:r>
              <a:rPr lang="en-US" dirty="0" smtClean="0"/>
              <a:t>In </a:t>
            </a:r>
            <a:r>
              <a:rPr lang="en-US" b="1" dirty="0">
                <a:solidFill>
                  <a:schemeClr val="accent1">
                    <a:lumMod val="75000"/>
                  </a:schemeClr>
                </a:solidFill>
              </a:rPr>
              <a:t>2020</a:t>
            </a:r>
            <a:r>
              <a:rPr lang="en-US" dirty="0"/>
              <a:t>, SAP </a:t>
            </a:r>
            <a:r>
              <a:rPr lang="en-US" dirty="0" smtClean="0"/>
              <a:t>predicts </a:t>
            </a:r>
            <a:r>
              <a:rPr lang="en-US" dirty="0"/>
              <a:t>that about </a:t>
            </a:r>
            <a:r>
              <a:rPr lang="en-US" b="1" dirty="0">
                <a:solidFill>
                  <a:schemeClr val="accent1">
                    <a:lumMod val="75000"/>
                  </a:schemeClr>
                </a:solidFill>
              </a:rPr>
              <a:t>30</a:t>
            </a:r>
            <a:r>
              <a:rPr lang="en-US" dirty="0"/>
              <a:t> billion devices will be </a:t>
            </a:r>
            <a:r>
              <a:rPr lang="en-US" dirty="0" smtClean="0"/>
              <a:t>connected. </a:t>
            </a:r>
            <a:r>
              <a:rPr lang="en-US" dirty="0"/>
              <a:t>By </a:t>
            </a:r>
            <a:r>
              <a:rPr lang="en-US" b="1" dirty="0">
                <a:solidFill>
                  <a:schemeClr val="accent1">
                    <a:lumMod val="75000"/>
                  </a:schemeClr>
                </a:solidFill>
              </a:rPr>
              <a:t>2025, </a:t>
            </a:r>
            <a:r>
              <a:rPr lang="en-US" dirty="0"/>
              <a:t>this number rockets to</a:t>
            </a:r>
            <a:r>
              <a:rPr lang="en-US" b="1" dirty="0">
                <a:solidFill>
                  <a:schemeClr val="accent1">
                    <a:lumMod val="75000"/>
                  </a:schemeClr>
                </a:solidFill>
              </a:rPr>
              <a:t> 80</a:t>
            </a:r>
            <a:r>
              <a:rPr lang="en-US" dirty="0"/>
              <a:t> billion devices</a:t>
            </a:r>
            <a:r>
              <a:rPr lang="en-US" dirty="0" smtClean="0"/>
              <a:t>.</a:t>
            </a:r>
            <a:endParaRPr lang="en-US" dirty="0"/>
          </a:p>
          <a:p>
            <a:endParaRPr lang="en-US" dirty="0"/>
          </a:p>
          <a:p>
            <a:pPr marL="285750" indent="-285750">
              <a:buFont typeface="Arial" panose="020B0604020202020204" pitchFamily="34" charset="0"/>
              <a:buChar char="•"/>
            </a:pPr>
            <a:r>
              <a:rPr lang="en-US" dirty="0"/>
              <a:t>By </a:t>
            </a:r>
            <a:r>
              <a:rPr lang="en-US" b="1" dirty="0">
                <a:solidFill>
                  <a:schemeClr val="accent1">
                    <a:lumMod val="75000"/>
                  </a:schemeClr>
                </a:solidFill>
              </a:rPr>
              <a:t>2020</a:t>
            </a:r>
            <a:r>
              <a:rPr lang="en-US" dirty="0"/>
              <a:t>, SAP think that IoT will account for over </a:t>
            </a:r>
            <a:r>
              <a:rPr lang="en-US" b="1" dirty="0">
                <a:solidFill>
                  <a:schemeClr val="accent1">
                    <a:lumMod val="75000"/>
                  </a:schemeClr>
                </a:solidFill>
              </a:rPr>
              <a:t>$1.3 </a:t>
            </a:r>
            <a:r>
              <a:rPr lang="en-US" dirty="0"/>
              <a:t>trillion of global IT spending across every </a:t>
            </a:r>
            <a:r>
              <a:rPr lang="en-US" dirty="0" smtClean="0"/>
              <a:t>industry.</a:t>
            </a:r>
            <a:endParaRPr lang="en-US" dirty="0"/>
          </a:p>
        </p:txBody>
      </p:sp>
      <p:sp>
        <p:nvSpPr>
          <p:cNvPr id="4" name="TextBox 3"/>
          <p:cNvSpPr txBox="1"/>
          <p:nvPr/>
        </p:nvSpPr>
        <p:spPr>
          <a:xfrm>
            <a:off x="117422" y="6379328"/>
            <a:ext cx="11743510" cy="369332"/>
          </a:xfrm>
          <a:prstGeom prst="rect">
            <a:avLst/>
          </a:prstGeom>
          <a:noFill/>
        </p:spPr>
        <p:txBody>
          <a:bodyPr wrap="square" rtlCol="0">
            <a:spAutoFit/>
          </a:bodyPr>
          <a:lstStyle/>
          <a:p>
            <a:pPr algn="ctr"/>
            <a:r>
              <a:rPr lang="en-US" i="1" dirty="0" smtClean="0">
                <a:solidFill>
                  <a:schemeClr val="accent4">
                    <a:lumMod val="75000"/>
                  </a:schemeClr>
                </a:solidFill>
              </a:rPr>
              <a:t>IOT is booming because of </a:t>
            </a:r>
            <a:r>
              <a:rPr lang="en-US" i="1" dirty="0">
                <a:solidFill>
                  <a:schemeClr val="accent4">
                    <a:lumMod val="75000"/>
                  </a:schemeClr>
                </a:solidFill>
              </a:rPr>
              <a:t>Availability, </a:t>
            </a:r>
            <a:r>
              <a:rPr lang="en-US" i="1" dirty="0" smtClean="0">
                <a:solidFill>
                  <a:schemeClr val="accent4">
                    <a:lumMod val="75000"/>
                  </a:schemeClr>
                </a:solidFill>
              </a:rPr>
              <a:t>Affordability and </a:t>
            </a:r>
            <a:r>
              <a:rPr lang="en-US" i="1" dirty="0">
                <a:solidFill>
                  <a:schemeClr val="accent4">
                    <a:lumMod val="75000"/>
                  </a:schemeClr>
                </a:solidFill>
              </a:rPr>
              <a:t>Scalability</a:t>
            </a:r>
          </a:p>
        </p:txBody>
      </p:sp>
    </p:spTree>
    <p:extLst>
      <p:ext uri="{BB962C8B-B14F-4D97-AF65-F5344CB8AC3E}">
        <p14:creationId xmlns:p14="http://schemas.microsoft.com/office/powerpoint/2010/main" val="4234248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SAP is reacting to this?</a:t>
            </a:r>
            <a:endParaRPr lang="en-US" dirty="0"/>
          </a:p>
        </p:txBody>
      </p:sp>
      <p:sp>
        <p:nvSpPr>
          <p:cNvPr id="3" name="Text Placeholder 2"/>
          <p:cNvSpPr>
            <a:spLocks noGrp="1"/>
          </p:cNvSpPr>
          <p:nvPr>
            <p:ph type="body" sz="quarter" idx="11"/>
          </p:nvPr>
        </p:nvSpPr>
        <p:spPr/>
        <p:txBody>
          <a:bodyPr/>
          <a:lstStyle/>
          <a:p>
            <a:r>
              <a:rPr lang="en-US" dirty="0"/>
              <a:t>SAP Leonardo Internet of Things (IoT) is one of the capabilities of SAP </a:t>
            </a:r>
            <a:r>
              <a:rPr lang="en-US" dirty="0" smtClean="0"/>
              <a:t>Leonardo, </a:t>
            </a:r>
            <a:r>
              <a:rPr lang="en-US" dirty="0"/>
              <a:t>and includes Internet of Things (IoT) solutions that enables companies to realize the digital </a:t>
            </a:r>
            <a:r>
              <a:rPr lang="en-US" dirty="0" smtClean="0"/>
              <a:t>transformation.</a:t>
            </a:r>
          </a:p>
          <a:p>
            <a:pPr marL="0" indent="0">
              <a:buNone/>
            </a:pPr>
            <a:endParaRPr lang="en-US" dirty="0" smtClean="0"/>
          </a:p>
          <a:p>
            <a:r>
              <a:rPr lang="en-US" dirty="0" smtClean="0"/>
              <a:t>SAP Cloud Platform </a:t>
            </a:r>
            <a:r>
              <a:rPr lang="en-US" dirty="0"/>
              <a:t>with its Internet of Things service enables </a:t>
            </a:r>
            <a:r>
              <a:rPr lang="en-US" dirty="0" smtClean="0"/>
              <a:t>to </a:t>
            </a:r>
            <a:r>
              <a:rPr lang="en-US" dirty="0"/>
              <a:t>go from sensor to </a:t>
            </a:r>
            <a:r>
              <a:rPr lang="en-US" dirty="0" smtClean="0"/>
              <a:t>action</a:t>
            </a:r>
            <a:r>
              <a:rPr lang="en-US" dirty="0" smtClean="0"/>
              <a:t>.</a:t>
            </a:r>
            <a:r>
              <a:rPr lang="en-US" dirty="0"/>
              <a:t> The Internet of Things service supports you to quickly connect your applications and processes with machines and devices in the field and derive actions out of the data they produce. </a:t>
            </a:r>
            <a:br>
              <a:rPr lang="en-US" dirty="0"/>
            </a:br>
            <a:endParaRPr lang="en-US" dirty="0"/>
          </a:p>
        </p:txBody>
      </p:sp>
    </p:spTree>
    <p:extLst>
      <p:ext uri="{BB962C8B-B14F-4D97-AF65-F5344CB8AC3E}">
        <p14:creationId xmlns:p14="http://schemas.microsoft.com/office/powerpoint/2010/main" val="111068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Quinnox can leverage this opportunity?</a:t>
            </a:r>
            <a:endParaRPr lang="en-US" dirty="0"/>
          </a:p>
        </p:txBody>
      </p:sp>
      <p:sp>
        <p:nvSpPr>
          <p:cNvPr id="3" name="Text Placeholder 2"/>
          <p:cNvSpPr>
            <a:spLocks noGrp="1"/>
          </p:cNvSpPr>
          <p:nvPr>
            <p:ph type="body" sz="quarter" idx="11"/>
          </p:nvPr>
        </p:nvSpPr>
        <p:spPr>
          <a:xfrm>
            <a:off x="265884" y="1012038"/>
            <a:ext cx="11753836" cy="1473988"/>
          </a:xfrm>
          <a:solidFill>
            <a:schemeClr val="bg2">
              <a:lumMod val="75000"/>
            </a:schemeClr>
          </a:solidFill>
        </p:spPr>
        <p:txBody>
          <a:bodyPr/>
          <a:lstStyle/>
          <a:p>
            <a:r>
              <a:rPr lang="en-US" sz="2000" dirty="0" smtClean="0"/>
              <a:t>Past capability:</a:t>
            </a:r>
          </a:p>
          <a:p>
            <a:pPr lvl="1"/>
            <a:r>
              <a:rPr lang="en-US" sz="1800" dirty="0"/>
              <a:t>B</a:t>
            </a:r>
            <a:r>
              <a:rPr lang="en-US" sz="1800" dirty="0" smtClean="0"/>
              <a:t>uilding IoT enabled water purifier for EFL </a:t>
            </a:r>
          </a:p>
          <a:p>
            <a:pPr lvl="1"/>
            <a:r>
              <a:rPr lang="en-US" sz="1800" dirty="0" smtClean="0"/>
              <a:t>Our experience of cellphone controlled FAN POC for Orient Electric</a:t>
            </a:r>
          </a:p>
          <a:p>
            <a:pPr marL="400056"/>
            <a:r>
              <a:rPr lang="en-US" sz="2000" dirty="0" smtClean="0"/>
              <a:t>Current Knowledge and Experience with Leonardo</a:t>
            </a:r>
            <a:endParaRPr lang="en-US" sz="2000" dirty="0"/>
          </a:p>
        </p:txBody>
      </p:sp>
      <p:sp>
        <p:nvSpPr>
          <p:cNvPr id="4" name="Down Arrow 3"/>
          <p:cNvSpPr/>
          <p:nvPr/>
        </p:nvSpPr>
        <p:spPr>
          <a:xfrm>
            <a:off x="5772151" y="2502291"/>
            <a:ext cx="365414" cy="39869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884" y="2985005"/>
            <a:ext cx="11753836" cy="369332"/>
          </a:xfrm>
          <a:prstGeom prst="rect">
            <a:avLst/>
          </a:prstGeom>
          <a:solidFill>
            <a:schemeClr val="tx1">
              <a:lumMod val="95000"/>
              <a:lumOff val="5000"/>
            </a:schemeClr>
          </a:solidFill>
        </p:spPr>
        <p:txBody>
          <a:bodyPr wrap="square" rtlCol="0">
            <a:spAutoFit/>
          </a:bodyPr>
          <a:lstStyle/>
          <a:p>
            <a:pPr algn="ctr"/>
            <a:r>
              <a:rPr lang="en-US" dirty="0" smtClean="0">
                <a:solidFill>
                  <a:schemeClr val="bg1"/>
                </a:solidFill>
              </a:rPr>
              <a:t>We can build a “Connected Products” platform  </a:t>
            </a:r>
            <a:endParaRPr lang="en-US" dirty="0">
              <a:solidFill>
                <a:schemeClr val="bg1"/>
              </a:solidFill>
            </a:endParaRPr>
          </a:p>
        </p:txBody>
      </p:sp>
      <p:sp>
        <p:nvSpPr>
          <p:cNvPr id="6" name="TextBox 5"/>
          <p:cNvSpPr txBox="1"/>
          <p:nvPr/>
        </p:nvSpPr>
        <p:spPr>
          <a:xfrm>
            <a:off x="265884" y="3402524"/>
            <a:ext cx="11753836" cy="646331"/>
          </a:xfrm>
          <a:prstGeom prst="rect">
            <a:avLst/>
          </a:prstGeom>
          <a:solidFill>
            <a:schemeClr val="tx1">
              <a:lumMod val="95000"/>
              <a:lumOff val="5000"/>
            </a:schemeClr>
          </a:solidFill>
        </p:spPr>
        <p:txBody>
          <a:bodyPr wrap="square" rtlCol="0">
            <a:spAutoFit/>
          </a:bodyPr>
          <a:lstStyle/>
          <a:p>
            <a:pPr algn="ctr"/>
            <a:r>
              <a:rPr lang="en-US" dirty="0" smtClean="0">
                <a:solidFill>
                  <a:schemeClr val="bg1"/>
                </a:solidFill>
              </a:rPr>
              <a:t>It will enable organizations with an out of box framework using which they can rapidly leverage the benefits of IOT in a cost effective fashion</a:t>
            </a:r>
            <a:endParaRPr lang="en-US" dirty="0">
              <a:solidFill>
                <a:schemeClr val="bg1"/>
              </a:solidFill>
            </a:endParaRPr>
          </a:p>
        </p:txBody>
      </p:sp>
      <p:sp>
        <p:nvSpPr>
          <p:cNvPr id="8" name="TextBox 7"/>
          <p:cNvSpPr txBox="1"/>
          <p:nvPr/>
        </p:nvSpPr>
        <p:spPr>
          <a:xfrm>
            <a:off x="265884" y="4526874"/>
            <a:ext cx="11753836" cy="2308324"/>
          </a:xfrm>
          <a:prstGeom prst="rect">
            <a:avLst/>
          </a:prstGeom>
          <a:solidFill>
            <a:schemeClr val="bg2">
              <a:lumMod val="75000"/>
            </a:schemeClr>
          </a:solidFill>
        </p:spPr>
        <p:txBody>
          <a:bodyPr wrap="square" rtlCol="0">
            <a:spAutoFit/>
          </a:bodyPr>
          <a:lstStyle/>
          <a:p>
            <a:r>
              <a:rPr lang="en-US" dirty="0" smtClean="0"/>
              <a:t>Benefits:</a:t>
            </a:r>
          </a:p>
          <a:p>
            <a:pPr marL="800100" lvl="1" indent="-342900">
              <a:buFont typeface="+mj-lt"/>
              <a:buAutoNum type="arabicPeriod"/>
            </a:pPr>
            <a:r>
              <a:rPr lang="en-US" dirty="0" smtClean="0"/>
              <a:t>All products connected</a:t>
            </a:r>
          </a:p>
          <a:p>
            <a:pPr marL="800100" lvl="1" indent="-342900">
              <a:buFont typeface="+mj-lt"/>
              <a:buAutoNum type="arabicPeriod"/>
            </a:pPr>
            <a:r>
              <a:rPr lang="en-US" dirty="0" smtClean="0"/>
              <a:t>Remote Fault Diagnosis </a:t>
            </a:r>
          </a:p>
          <a:p>
            <a:pPr marL="800100" lvl="1" indent="-342900">
              <a:buFont typeface="+mj-lt"/>
              <a:buAutoNum type="arabicPeriod"/>
            </a:pPr>
            <a:r>
              <a:rPr lang="en-US" dirty="0" smtClean="0"/>
              <a:t>Monitoring</a:t>
            </a:r>
          </a:p>
          <a:p>
            <a:pPr marL="800100" lvl="1" indent="-342900">
              <a:buFont typeface="+mj-lt"/>
              <a:buAutoNum type="arabicPeriod"/>
            </a:pPr>
            <a:r>
              <a:rPr lang="en-US" dirty="0" smtClean="0"/>
              <a:t>Business Insights </a:t>
            </a:r>
          </a:p>
          <a:p>
            <a:pPr marL="800100" lvl="1" indent="-342900">
              <a:buFont typeface="+mj-lt"/>
              <a:buAutoNum type="arabicPeriod"/>
            </a:pPr>
            <a:r>
              <a:rPr lang="en-US" dirty="0" smtClean="0"/>
              <a:t>Product Insights</a:t>
            </a:r>
          </a:p>
          <a:p>
            <a:pPr marL="800100" lvl="1" indent="-342900">
              <a:buFont typeface="+mj-lt"/>
              <a:buAutoNum type="arabicPeriod"/>
            </a:pPr>
            <a:r>
              <a:rPr lang="en-US" dirty="0" smtClean="0"/>
              <a:t>Customer Management</a:t>
            </a:r>
          </a:p>
          <a:p>
            <a:pPr marL="800100" lvl="1" indent="-342900">
              <a:buFont typeface="+mj-lt"/>
              <a:buAutoNum type="arabicPeriod"/>
            </a:pPr>
            <a:r>
              <a:rPr lang="en-US" dirty="0" smtClean="0"/>
              <a:t>Service </a:t>
            </a:r>
            <a:r>
              <a:rPr lang="en-US" dirty="0"/>
              <a:t>Technician </a:t>
            </a:r>
            <a:r>
              <a:rPr lang="en-US" dirty="0" smtClean="0"/>
              <a:t>Management</a:t>
            </a:r>
            <a:endParaRPr lang="en-US" dirty="0"/>
          </a:p>
        </p:txBody>
      </p:sp>
      <p:sp>
        <p:nvSpPr>
          <p:cNvPr id="11" name="TextBox 10"/>
          <p:cNvSpPr txBox="1"/>
          <p:nvPr/>
        </p:nvSpPr>
        <p:spPr>
          <a:xfrm>
            <a:off x="248820" y="4086323"/>
            <a:ext cx="11753836" cy="369332"/>
          </a:xfrm>
          <a:prstGeom prst="rect">
            <a:avLst/>
          </a:prstGeom>
          <a:solidFill>
            <a:schemeClr val="tx1">
              <a:lumMod val="95000"/>
              <a:lumOff val="5000"/>
            </a:schemeClr>
          </a:solidFill>
        </p:spPr>
        <p:txBody>
          <a:bodyPr wrap="square" rtlCol="0">
            <a:spAutoFit/>
          </a:bodyPr>
          <a:lstStyle/>
          <a:p>
            <a:pPr algn="ctr"/>
            <a:r>
              <a:rPr lang="en-US" dirty="0" smtClean="0">
                <a:solidFill>
                  <a:schemeClr val="bg1"/>
                </a:solidFill>
              </a:rPr>
              <a:t>Key Investment required in building an “Embedded Analytics” team</a:t>
            </a:r>
            <a:endParaRPr lang="en-US" dirty="0">
              <a:solidFill>
                <a:schemeClr val="bg1"/>
              </a:solidFill>
            </a:endParaRPr>
          </a:p>
        </p:txBody>
      </p:sp>
    </p:spTree>
    <p:extLst>
      <p:ext uri="{BB962C8B-B14F-4D97-AF65-F5344CB8AC3E}">
        <p14:creationId xmlns:p14="http://schemas.microsoft.com/office/powerpoint/2010/main" val="1969097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IoT</a:t>
            </a:r>
            <a:r>
              <a:rPr lang="en-US" dirty="0" smtClean="0">
                <a:solidFill>
                  <a:schemeClr val="accent2">
                    <a:lumMod val="50000"/>
                  </a:schemeClr>
                </a:solidFill>
              </a:rPr>
              <a:t> – H2O meets SAP</a:t>
            </a:r>
            <a:endParaRPr lang="en-US" dirty="0">
              <a:solidFill>
                <a:schemeClr val="accent2">
                  <a:lumMod val="50000"/>
                </a:schemeClr>
              </a:solidFill>
            </a:endParaRPr>
          </a:p>
        </p:txBody>
      </p:sp>
      <p:pic>
        <p:nvPicPr>
          <p:cNvPr id="32" name="Picture 31"/>
          <p:cNvPicPr/>
          <p:nvPr/>
        </p:nvPicPr>
        <p:blipFill>
          <a:blip r:embed="rId2" cstate="email"/>
          <a:stretch/>
        </p:blipFill>
        <p:spPr>
          <a:xfrm>
            <a:off x="68762" y="4046191"/>
            <a:ext cx="1372429" cy="2265528"/>
          </a:xfrm>
          <a:prstGeom prst="rect">
            <a:avLst/>
          </a:prstGeom>
          <a:ln>
            <a:noFill/>
          </a:ln>
        </p:spPr>
      </p:pic>
      <p:pic>
        <p:nvPicPr>
          <p:cNvPr id="62" name="Picture 61"/>
          <p:cNvPicPr/>
          <p:nvPr/>
        </p:nvPicPr>
        <p:blipFill>
          <a:blip r:embed="rId3" cstate="email"/>
          <a:stretch/>
        </p:blipFill>
        <p:spPr>
          <a:xfrm>
            <a:off x="1502592" y="4046191"/>
            <a:ext cx="1334215" cy="2265528"/>
          </a:xfrm>
          <a:prstGeom prst="rect">
            <a:avLst/>
          </a:prstGeom>
          <a:ln>
            <a:noFill/>
          </a:ln>
        </p:spPr>
      </p:pic>
      <p:pic>
        <p:nvPicPr>
          <p:cNvPr id="63" name="Picture 62"/>
          <p:cNvPicPr/>
          <p:nvPr/>
        </p:nvPicPr>
        <p:blipFill>
          <a:blip r:embed="rId4" cstate="email"/>
          <a:stretch/>
        </p:blipFill>
        <p:spPr>
          <a:xfrm>
            <a:off x="2898208" y="4046191"/>
            <a:ext cx="1447700" cy="2265528"/>
          </a:xfrm>
          <a:prstGeom prst="rect">
            <a:avLst/>
          </a:prstGeom>
          <a:ln>
            <a:noFill/>
          </a:ln>
        </p:spPr>
      </p:pic>
      <p:pic>
        <p:nvPicPr>
          <p:cNvPr id="64" name="Picture 63"/>
          <p:cNvPicPr/>
          <p:nvPr/>
        </p:nvPicPr>
        <p:blipFill>
          <a:blip r:embed="rId5" cstate="email"/>
          <a:stretch/>
        </p:blipFill>
        <p:spPr>
          <a:xfrm>
            <a:off x="4407309" y="4046191"/>
            <a:ext cx="1543235" cy="2265528"/>
          </a:xfrm>
          <a:prstGeom prst="rect">
            <a:avLst/>
          </a:prstGeom>
          <a:ln>
            <a:noFill/>
          </a:ln>
        </p:spPr>
      </p:pic>
      <p:pic>
        <p:nvPicPr>
          <p:cNvPr id="65" name="Picture 2" descr="C:\Users\TESTIN~1\AppData\Local\Temp\Screenshot_2016-06-24-12-34-45.png"/>
          <p:cNvPicPr>
            <a:picLocks noChangeAspect="1" noChangeArrowheads="1"/>
          </p:cNvPicPr>
          <p:nvPr/>
        </p:nvPicPr>
        <p:blipFill>
          <a:blip r:embed="rId6" cstate="email"/>
          <a:srcRect/>
          <a:stretch>
            <a:fillRect/>
          </a:stretch>
        </p:blipFill>
        <p:spPr bwMode="auto">
          <a:xfrm>
            <a:off x="6011945" y="4046191"/>
            <a:ext cx="1447700" cy="2265528"/>
          </a:xfrm>
          <a:prstGeom prst="rect">
            <a:avLst/>
          </a:prstGeom>
          <a:noFill/>
        </p:spPr>
      </p:pic>
      <p:pic>
        <p:nvPicPr>
          <p:cNvPr id="67" name="Picture 66"/>
          <p:cNvPicPr/>
          <p:nvPr/>
        </p:nvPicPr>
        <p:blipFill>
          <a:blip r:embed="rId7" cstate="email"/>
          <a:stretch/>
        </p:blipFill>
        <p:spPr>
          <a:xfrm>
            <a:off x="7521046" y="4046191"/>
            <a:ext cx="1543234" cy="2265528"/>
          </a:xfrm>
          <a:prstGeom prst="rect">
            <a:avLst/>
          </a:prstGeom>
          <a:ln>
            <a:noFill/>
          </a:ln>
        </p:spPr>
      </p:pic>
      <p:pic>
        <p:nvPicPr>
          <p:cNvPr id="68" name="Picture 67"/>
          <p:cNvPicPr/>
          <p:nvPr/>
        </p:nvPicPr>
        <p:blipFill>
          <a:blip r:embed="rId8" cstate="email"/>
          <a:stretch/>
        </p:blipFill>
        <p:spPr>
          <a:xfrm>
            <a:off x="9125681" y="4046191"/>
            <a:ext cx="1461348" cy="2265528"/>
          </a:xfrm>
          <a:prstGeom prst="rect">
            <a:avLst/>
          </a:prstGeom>
          <a:ln>
            <a:noFill/>
          </a:ln>
        </p:spPr>
      </p:pic>
      <p:pic>
        <p:nvPicPr>
          <p:cNvPr id="69" name="Picture 68"/>
          <p:cNvPicPr/>
          <p:nvPr/>
        </p:nvPicPr>
        <p:blipFill>
          <a:blip r:embed="rId9" cstate="email"/>
          <a:stretch/>
        </p:blipFill>
        <p:spPr>
          <a:xfrm>
            <a:off x="10648431" y="4046191"/>
            <a:ext cx="1480723" cy="2255169"/>
          </a:xfrm>
          <a:prstGeom prst="rect">
            <a:avLst/>
          </a:prstGeom>
          <a:ln>
            <a:noFill/>
          </a:ln>
        </p:spPr>
      </p:pic>
      <p:sp>
        <p:nvSpPr>
          <p:cNvPr id="3" name="Rectangle 2"/>
          <p:cNvSpPr/>
          <p:nvPr/>
        </p:nvSpPr>
        <p:spPr>
          <a:xfrm>
            <a:off x="303241" y="2019868"/>
            <a:ext cx="11600597" cy="1842447"/>
          </a:xfrm>
          <a:prstGeom prst="rect">
            <a:avLst/>
          </a:pr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03241" y="1508834"/>
            <a:ext cx="11600597" cy="0"/>
          </a:xfrm>
          <a:prstGeom prst="line">
            <a:avLst/>
          </a:prstGeom>
          <a:ln>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03241" y="1501254"/>
            <a:ext cx="0" cy="518614"/>
          </a:xfrm>
          <a:prstGeom prst="line">
            <a:avLst/>
          </a:prstGeom>
          <a:ln>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2236674" y="1501254"/>
            <a:ext cx="0" cy="2149268"/>
          </a:xfrm>
          <a:prstGeom prst="line">
            <a:avLst/>
          </a:prstGeom>
          <a:ln w="3175">
            <a:solidFill>
              <a:schemeClr val="bg1">
                <a:lumMod val="85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4170107" y="1492156"/>
            <a:ext cx="0" cy="2158366"/>
          </a:xfrm>
          <a:prstGeom prst="line">
            <a:avLst/>
          </a:prstGeom>
          <a:ln w="3175">
            <a:solidFill>
              <a:schemeClr val="bg1">
                <a:lumMod val="85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103540" y="1519451"/>
            <a:ext cx="0" cy="2131071"/>
          </a:xfrm>
          <a:prstGeom prst="line">
            <a:avLst/>
          </a:prstGeom>
          <a:ln w="3175">
            <a:solidFill>
              <a:schemeClr val="bg1">
                <a:lumMod val="85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8036973" y="1492156"/>
            <a:ext cx="0" cy="2158366"/>
          </a:xfrm>
          <a:prstGeom prst="line">
            <a:avLst/>
          </a:prstGeom>
          <a:ln w="3175">
            <a:solidFill>
              <a:schemeClr val="bg1">
                <a:lumMod val="85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9970406" y="1519451"/>
            <a:ext cx="0" cy="2131071"/>
          </a:xfrm>
          <a:prstGeom prst="line">
            <a:avLst/>
          </a:prstGeom>
          <a:ln w="3175">
            <a:solidFill>
              <a:schemeClr val="bg1">
                <a:lumMod val="85000"/>
              </a:schemeClr>
            </a:solidFill>
            <a:prstDash val="sysDot"/>
          </a:ln>
          <a:effectLst/>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11903838" y="1501254"/>
            <a:ext cx="0" cy="518614"/>
          </a:xfrm>
          <a:prstGeom prst="line">
            <a:avLst/>
          </a:prstGeom>
          <a:ln>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78537" y="941694"/>
            <a:ext cx="6472388" cy="369332"/>
          </a:xfrm>
          <a:prstGeom prst="rect">
            <a:avLst/>
          </a:prstGeom>
          <a:noFill/>
        </p:spPr>
        <p:txBody>
          <a:bodyPr wrap="square" rtlCol="0">
            <a:spAutoFit/>
          </a:bodyPr>
          <a:lstStyle/>
          <a:p>
            <a:r>
              <a:rPr lang="en-US" b="1" dirty="0" smtClean="0">
                <a:solidFill>
                  <a:schemeClr val="tx1">
                    <a:lumMod val="65000"/>
                    <a:lumOff val="35000"/>
                  </a:schemeClr>
                </a:solidFill>
              </a:rPr>
              <a:t>IOT enabled smart water purifier</a:t>
            </a:r>
            <a:endParaRPr lang="en-US" b="1" dirty="0">
              <a:solidFill>
                <a:schemeClr val="tx1">
                  <a:lumMod val="65000"/>
                  <a:lumOff val="35000"/>
                </a:schemeClr>
              </a:solidFill>
            </a:endParaRPr>
          </a:p>
        </p:txBody>
      </p:sp>
      <p:sp>
        <p:nvSpPr>
          <p:cNvPr id="10" name="TextBox 9"/>
          <p:cNvSpPr txBox="1"/>
          <p:nvPr/>
        </p:nvSpPr>
        <p:spPr>
          <a:xfrm>
            <a:off x="330537" y="2074458"/>
            <a:ext cx="461510" cy="369332"/>
          </a:xfrm>
          <a:prstGeom prst="rect">
            <a:avLst/>
          </a:prstGeom>
          <a:noFill/>
        </p:spPr>
        <p:txBody>
          <a:bodyPr wrap="square" rtlCol="0">
            <a:spAutoFit/>
          </a:bodyPr>
          <a:lstStyle/>
          <a:p>
            <a:r>
              <a:rPr lang="en-US" b="1" dirty="0" smtClean="0">
                <a:solidFill>
                  <a:schemeClr val="bg1"/>
                </a:solidFill>
              </a:rPr>
              <a:t>1</a:t>
            </a:r>
            <a:endParaRPr lang="en-US" b="1" dirty="0">
              <a:solidFill>
                <a:schemeClr val="bg1"/>
              </a:solidFill>
            </a:endParaRPr>
          </a:p>
        </p:txBody>
      </p:sp>
      <p:sp>
        <p:nvSpPr>
          <p:cNvPr id="76" name="TextBox 75"/>
          <p:cNvSpPr txBox="1"/>
          <p:nvPr/>
        </p:nvSpPr>
        <p:spPr>
          <a:xfrm>
            <a:off x="2258511" y="2062045"/>
            <a:ext cx="461510" cy="369332"/>
          </a:xfrm>
          <a:prstGeom prst="rect">
            <a:avLst/>
          </a:prstGeom>
          <a:noFill/>
        </p:spPr>
        <p:txBody>
          <a:bodyPr wrap="square" rtlCol="0">
            <a:spAutoFit/>
          </a:bodyPr>
          <a:lstStyle/>
          <a:p>
            <a:r>
              <a:rPr lang="en-US" b="1" dirty="0">
                <a:solidFill>
                  <a:schemeClr val="bg1"/>
                </a:solidFill>
              </a:rPr>
              <a:t>2</a:t>
            </a:r>
          </a:p>
        </p:txBody>
      </p:sp>
      <p:sp>
        <p:nvSpPr>
          <p:cNvPr id="77" name="TextBox 76"/>
          <p:cNvSpPr txBox="1"/>
          <p:nvPr/>
        </p:nvSpPr>
        <p:spPr>
          <a:xfrm>
            <a:off x="4186485" y="2074036"/>
            <a:ext cx="461510" cy="369332"/>
          </a:xfrm>
          <a:prstGeom prst="rect">
            <a:avLst/>
          </a:prstGeom>
          <a:noFill/>
        </p:spPr>
        <p:txBody>
          <a:bodyPr wrap="square" rtlCol="0">
            <a:spAutoFit/>
          </a:bodyPr>
          <a:lstStyle/>
          <a:p>
            <a:r>
              <a:rPr lang="en-US" b="1" dirty="0">
                <a:solidFill>
                  <a:schemeClr val="bg1"/>
                </a:solidFill>
              </a:rPr>
              <a:t>3</a:t>
            </a:r>
          </a:p>
        </p:txBody>
      </p:sp>
      <p:sp>
        <p:nvSpPr>
          <p:cNvPr id="78" name="TextBox 77"/>
          <p:cNvSpPr txBox="1"/>
          <p:nvPr/>
        </p:nvSpPr>
        <p:spPr>
          <a:xfrm>
            <a:off x="6114459" y="2046743"/>
            <a:ext cx="461510" cy="369332"/>
          </a:xfrm>
          <a:prstGeom prst="rect">
            <a:avLst/>
          </a:prstGeom>
          <a:noFill/>
        </p:spPr>
        <p:txBody>
          <a:bodyPr wrap="square" rtlCol="0">
            <a:spAutoFit/>
          </a:bodyPr>
          <a:lstStyle/>
          <a:p>
            <a:r>
              <a:rPr lang="en-US" b="1" dirty="0">
                <a:solidFill>
                  <a:schemeClr val="bg1"/>
                </a:solidFill>
              </a:rPr>
              <a:t>4</a:t>
            </a:r>
          </a:p>
        </p:txBody>
      </p:sp>
      <p:sp>
        <p:nvSpPr>
          <p:cNvPr id="79" name="TextBox 78"/>
          <p:cNvSpPr txBox="1"/>
          <p:nvPr/>
        </p:nvSpPr>
        <p:spPr>
          <a:xfrm>
            <a:off x="8042433" y="2062474"/>
            <a:ext cx="461510" cy="369332"/>
          </a:xfrm>
          <a:prstGeom prst="rect">
            <a:avLst/>
          </a:prstGeom>
          <a:noFill/>
        </p:spPr>
        <p:txBody>
          <a:bodyPr wrap="square" rtlCol="0">
            <a:spAutoFit/>
          </a:bodyPr>
          <a:lstStyle/>
          <a:p>
            <a:r>
              <a:rPr lang="en-US" b="1" dirty="0" smtClean="0">
                <a:solidFill>
                  <a:schemeClr val="bg1"/>
                </a:solidFill>
              </a:rPr>
              <a:t>5</a:t>
            </a:r>
            <a:endParaRPr lang="en-US" b="1" dirty="0">
              <a:solidFill>
                <a:schemeClr val="bg1"/>
              </a:solidFill>
            </a:endParaRPr>
          </a:p>
        </p:txBody>
      </p:sp>
      <p:sp>
        <p:nvSpPr>
          <p:cNvPr id="80" name="TextBox 79"/>
          <p:cNvSpPr txBox="1"/>
          <p:nvPr/>
        </p:nvSpPr>
        <p:spPr>
          <a:xfrm>
            <a:off x="9970405" y="2038066"/>
            <a:ext cx="461510" cy="369332"/>
          </a:xfrm>
          <a:prstGeom prst="rect">
            <a:avLst/>
          </a:prstGeom>
          <a:noFill/>
        </p:spPr>
        <p:txBody>
          <a:bodyPr wrap="square" rtlCol="0">
            <a:spAutoFit/>
          </a:bodyPr>
          <a:lstStyle/>
          <a:p>
            <a:r>
              <a:rPr lang="en-US" b="1" dirty="0" smtClean="0">
                <a:solidFill>
                  <a:schemeClr val="bg1"/>
                </a:solidFill>
              </a:rPr>
              <a:t>6</a:t>
            </a:r>
            <a:endParaRPr lang="en-US" b="1" dirty="0">
              <a:solidFill>
                <a:schemeClr val="bg1"/>
              </a:solidFill>
            </a:endParaRPr>
          </a:p>
        </p:txBody>
      </p:sp>
      <p:sp>
        <p:nvSpPr>
          <p:cNvPr id="11" name="TextBox 10"/>
          <p:cNvSpPr txBox="1"/>
          <p:nvPr/>
        </p:nvSpPr>
        <p:spPr>
          <a:xfrm>
            <a:off x="561292" y="2265527"/>
            <a:ext cx="1587738" cy="1200329"/>
          </a:xfrm>
          <a:prstGeom prst="rect">
            <a:avLst/>
          </a:prstGeom>
          <a:noFill/>
        </p:spPr>
        <p:txBody>
          <a:bodyPr wrap="square" rtlCol="0">
            <a:spAutoFit/>
          </a:bodyPr>
          <a:lstStyle/>
          <a:p>
            <a:r>
              <a:rPr lang="en-US" sz="1200" dirty="0" smtClean="0">
                <a:solidFill>
                  <a:schemeClr val="bg1"/>
                </a:solidFill>
              </a:rPr>
              <a:t>Purifier with in built microcontroller that provides seamless connectivity to internet and SAP System </a:t>
            </a:r>
            <a:endParaRPr lang="en-US" sz="1200" dirty="0">
              <a:solidFill>
                <a:schemeClr val="bg1"/>
              </a:solidFill>
            </a:endParaRPr>
          </a:p>
        </p:txBody>
      </p:sp>
      <p:sp>
        <p:nvSpPr>
          <p:cNvPr id="81" name="TextBox 80"/>
          <p:cNvSpPr txBox="1"/>
          <p:nvPr/>
        </p:nvSpPr>
        <p:spPr>
          <a:xfrm>
            <a:off x="2479627" y="2265527"/>
            <a:ext cx="1433015" cy="830997"/>
          </a:xfrm>
          <a:prstGeom prst="rect">
            <a:avLst/>
          </a:prstGeom>
          <a:noFill/>
        </p:spPr>
        <p:txBody>
          <a:bodyPr wrap="square" rtlCol="0">
            <a:spAutoFit/>
          </a:bodyPr>
          <a:lstStyle/>
          <a:p>
            <a:r>
              <a:rPr lang="en-US" sz="1200" dirty="0" smtClean="0">
                <a:solidFill>
                  <a:schemeClr val="bg1"/>
                </a:solidFill>
              </a:rPr>
              <a:t>Technician mobile App to integrate technicians with SAP System</a:t>
            </a:r>
            <a:endParaRPr lang="en-US" sz="1200" dirty="0">
              <a:solidFill>
                <a:schemeClr val="bg1"/>
              </a:solidFill>
            </a:endParaRPr>
          </a:p>
        </p:txBody>
      </p:sp>
      <p:sp>
        <p:nvSpPr>
          <p:cNvPr id="82" name="TextBox 81"/>
          <p:cNvSpPr txBox="1"/>
          <p:nvPr/>
        </p:nvSpPr>
        <p:spPr>
          <a:xfrm>
            <a:off x="4500705" y="2265527"/>
            <a:ext cx="1433015" cy="1015663"/>
          </a:xfrm>
          <a:prstGeom prst="rect">
            <a:avLst/>
          </a:prstGeom>
          <a:noFill/>
        </p:spPr>
        <p:txBody>
          <a:bodyPr wrap="square" rtlCol="0">
            <a:spAutoFit/>
          </a:bodyPr>
          <a:lstStyle/>
          <a:p>
            <a:r>
              <a:rPr lang="en-US" sz="1200" dirty="0" smtClean="0">
                <a:solidFill>
                  <a:schemeClr val="bg1"/>
                </a:solidFill>
              </a:rPr>
              <a:t>Customer mobile app to get the customer connected to their purifier all the time </a:t>
            </a:r>
            <a:endParaRPr lang="en-US" sz="1200" dirty="0">
              <a:solidFill>
                <a:schemeClr val="bg1"/>
              </a:solidFill>
            </a:endParaRPr>
          </a:p>
        </p:txBody>
      </p:sp>
      <p:sp>
        <p:nvSpPr>
          <p:cNvPr id="83" name="TextBox 82"/>
          <p:cNvSpPr txBox="1"/>
          <p:nvPr/>
        </p:nvSpPr>
        <p:spPr>
          <a:xfrm>
            <a:off x="6521783" y="2265527"/>
            <a:ext cx="1433015" cy="1569660"/>
          </a:xfrm>
          <a:prstGeom prst="rect">
            <a:avLst/>
          </a:prstGeom>
          <a:noFill/>
        </p:spPr>
        <p:txBody>
          <a:bodyPr wrap="square" rtlCol="0">
            <a:spAutoFit/>
          </a:bodyPr>
          <a:lstStyle/>
          <a:p>
            <a:r>
              <a:rPr lang="en-US" sz="1200" dirty="0" smtClean="0">
                <a:solidFill>
                  <a:schemeClr val="bg1"/>
                </a:solidFill>
              </a:rPr>
              <a:t>In-built microcontroller chip continuously provides data on functioning, water quality and usage etc... to the IOT server</a:t>
            </a:r>
            <a:endParaRPr lang="en-US" sz="1200" dirty="0">
              <a:solidFill>
                <a:schemeClr val="bg1"/>
              </a:solidFill>
            </a:endParaRPr>
          </a:p>
        </p:txBody>
      </p:sp>
      <p:sp>
        <p:nvSpPr>
          <p:cNvPr id="84" name="TextBox 83"/>
          <p:cNvSpPr txBox="1"/>
          <p:nvPr/>
        </p:nvSpPr>
        <p:spPr>
          <a:xfrm>
            <a:off x="8462145" y="2265527"/>
            <a:ext cx="1433015" cy="1200329"/>
          </a:xfrm>
          <a:prstGeom prst="rect">
            <a:avLst/>
          </a:prstGeom>
          <a:noFill/>
        </p:spPr>
        <p:txBody>
          <a:bodyPr wrap="square" rtlCol="0">
            <a:spAutoFit/>
          </a:bodyPr>
          <a:lstStyle/>
          <a:p>
            <a:r>
              <a:rPr lang="en-US" sz="1200" dirty="0" smtClean="0">
                <a:solidFill>
                  <a:schemeClr val="bg1"/>
                </a:solidFill>
              </a:rPr>
              <a:t>Predictive maintenance and malfunctioning data of purifier sent to SAP via IOT server</a:t>
            </a:r>
            <a:endParaRPr lang="en-US" sz="1200" dirty="0">
              <a:solidFill>
                <a:schemeClr val="bg1"/>
              </a:solidFill>
            </a:endParaRPr>
          </a:p>
        </p:txBody>
      </p:sp>
      <p:sp>
        <p:nvSpPr>
          <p:cNvPr id="85" name="TextBox 84"/>
          <p:cNvSpPr txBox="1"/>
          <p:nvPr/>
        </p:nvSpPr>
        <p:spPr>
          <a:xfrm>
            <a:off x="10228456" y="2265527"/>
            <a:ext cx="1516297" cy="1569660"/>
          </a:xfrm>
          <a:prstGeom prst="rect">
            <a:avLst/>
          </a:prstGeom>
          <a:noFill/>
        </p:spPr>
        <p:txBody>
          <a:bodyPr wrap="square" rtlCol="0">
            <a:spAutoFit/>
          </a:bodyPr>
          <a:lstStyle/>
          <a:p>
            <a:r>
              <a:rPr lang="en-US" sz="1200" dirty="0" smtClean="0">
                <a:solidFill>
                  <a:schemeClr val="bg1"/>
                </a:solidFill>
              </a:rPr>
              <a:t>“Fitbit” type dashboards to customer on their water consumption</a:t>
            </a:r>
          </a:p>
          <a:p>
            <a:r>
              <a:rPr lang="en-US" sz="1200" dirty="0" smtClean="0">
                <a:solidFill>
                  <a:schemeClr val="bg1"/>
                </a:solidFill>
              </a:rPr>
              <a:t>Customer and service team gets regular notifications regarding services</a:t>
            </a:r>
            <a:endParaRPr lang="en-US" sz="1200" dirty="0">
              <a:solidFill>
                <a:schemeClr val="bg1"/>
              </a:solidFill>
            </a:endParaRPr>
          </a:p>
        </p:txBody>
      </p:sp>
    </p:spTree>
    <p:extLst>
      <p:ext uri="{BB962C8B-B14F-4D97-AF65-F5344CB8AC3E}">
        <p14:creationId xmlns:p14="http://schemas.microsoft.com/office/powerpoint/2010/main" val="173436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714976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Tree>
    <p:extLst>
      <p:ext uri="{BB962C8B-B14F-4D97-AF65-F5344CB8AC3E}">
        <p14:creationId xmlns:p14="http://schemas.microsoft.com/office/powerpoint/2010/main" val="2083286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50191" y="2710304"/>
            <a:ext cx="5623715" cy="584579"/>
          </a:xfrm>
        </p:spPr>
        <p:txBody>
          <a:bodyPr/>
          <a:lstStyle/>
          <a:p>
            <a:r>
              <a:rPr lang="en-US" dirty="0" smtClean="0"/>
              <a:t>Thank You</a:t>
            </a:r>
            <a:endParaRPr lang="en-US" dirty="0"/>
          </a:p>
        </p:txBody>
      </p:sp>
    </p:spTree>
    <p:extLst>
      <p:ext uri="{BB962C8B-B14F-4D97-AF65-F5344CB8AC3E}">
        <p14:creationId xmlns:p14="http://schemas.microsoft.com/office/powerpoint/2010/main" val="208180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nox_PP_Template_1.4">
  <a:themeElements>
    <a:clrScheme name="Quinnox Default Color Theme">
      <a:dk1>
        <a:sysClr val="windowText" lastClr="000000"/>
      </a:dk1>
      <a:lt1>
        <a:sysClr val="window" lastClr="FFFFFF"/>
      </a:lt1>
      <a:dk2>
        <a:srgbClr val="1F497D"/>
      </a:dk2>
      <a:lt2>
        <a:srgbClr val="FFFFFF"/>
      </a:lt2>
      <a:accent1>
        <a:srgbClr val="0F4898"/>
      </a:accent1>
      <a:accent2>
        <a:srgbClr val="B2DDEB"/>
      </a:accent2>
      <a:accent3>
        <a:srgbClr val="112849"/>
      </a:accent3>
      <a:accent4>
        <a:srgbClr val="D3A239"/>
      </a:accent4>
      <a:accent5>
        <a:srgbClr val="4BACC6"/>
      </a:accent5>
      <a:accent6>
        <a:srgbClr val="153F7E"/>
      </a:accent6>
      <a:hlink>
        <a:srgbClr val="D3A239"/>
      </a:hlink>
      <a:folHlink>
        <a:srgbClr val="153F7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 Quinnox PPT template (16-9) with Brand Guidelines" id="{B4F46799-668E-7E41-AFF7-AC2C7CCD51F7}" vid="{C60526F2-F213-5F45-9B91-3E1CAAC33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0 xmlns="a047128d-bce8-4120-a54b-5f87b2d442ff">Latest Powerpoint Template to be used for presentation</Notes0>
    <Date_x0020_Relevant xmlns="a047128d-bce8-4120-a54b-5f87b2d442ff">2016-07-06T18:30:00+00:00</Date_x0020_Releva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9EFB4324E4A641943251BE17B741EF" ma:contentTypeVersion="3" ma:contentTypeDescription="Create a new document." ma:contentTypeScope="" ma:versionID="75eff4db3ee1cb61609dd4d177a9a81f">
  <xsd:schema xmlns:xsd="http://www.w3.org/2001/XMLSchema" xmlns:xs="http://www.w3.org/2001/XMLSchema" xmlns:p="http://schemas.microsoft.com/office/2006/metadata/properties" xmlns:ns2="a047128d-bce8-4120-a54b-5f87b2d442ff" targetNamespace="http://schemas.microsoft.com/office/2006/metadata/properties" ma:root="true" ma:fieldsID="512714fbae818d11219a67a5b7dc14c4" ns2:_="">
    <xsd:import namespace="a047128d-bce8-4120-a54b-5f87b2d442ff"/>
    <xsd:element name="properties">
      <xsd:complexType>
        <xsd:sequence>
          <xsd:element name="documentManagement">
            <xsd:complexType>
              <xsd:all>
                <xsd:element ref="ns2:Notes0" minOccurs="0"/>
                <xsd:element ref="ns2:Date_x0020_Releva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7128d-bce8-4120-a54b-5f87b2d442ff" elementFormDefault="qualified">
    <xsd:import namespace="http://schemas.microsoft.com/office/2006/documentManagement/types"/>
    <xsd:import namespace="http://schemas.microsoft.com/office/infopath/2007/PartnerControls"/>
    <xsd:element name="Notes0" ma:index="8" nillable="true" ma:displayName="Notes" ma:internalName="Notes0">
      <xsd:simpleType>
        <xsd:restriction base="dms:Note">
          <xsd:maxLength value="255"/>
        </xsd:restriction>
      </xsd:simpleType>
    </xsd:element>
    <xsd:element name="Date_x0020_Relevant" ma:index="9" nillable="true" ma:displayName="Date Relevant" ma:format="DateOnly" ma:internalName="Date_x0020_Relevant">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D6CC0A-1BFD-4F2D-9936-22F383FA3F09}">
  <ds:schemaRefs>
    <ds:schemaRef ds:uri="http://schemas.microsoft.com/sharepoint/v3/contenttype/forms"/>
  </ds:schemaRefs>
</ds:datastoreItem>
</file>

<file path=customXml/itemProps2.xml><?xml version="1.0" encoding="utf-8"?>
<ds:datastoreItem xmlns:ds="http://schemas.openxmlformats.org/officeDocument/2006/customXml" ds:itemID="{E94FE822-8888-49AD-BD86-493F26590DE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a047128d-bce8-4120-a54b-5f87b2d442ff"/>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928F490-4870-4750-9237-459A3821F8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7128d-bce8-4120-a54b-5f87b2d442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 Quinnox PPT template (16-9) with Brand Guidelines</Template>
  <TotalTime>6841</TotalTime>
  <Words>331</Words>
  <Application>Microsoft Office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Quinnox_PP_Template_1.4</vt:lpstr>
      <vt:lpstr>Connected Products on SCP</vt:lpstr>
      <vt:lpstr>Industrial revolutions and the impact on ERP – From Industry 1.0 to 4.0</vt:lpstr>
      <vt:lpstr>Why Quinnox needs to invest now??</vt:lpstr>
      <vt:lpstr>How SAP is reacting to this?</vt:lpstr>
      <vt:lpstr>How Quinnox can leverage this opportunity?</vt:lpstr>
      <vt:lpstr>IoT – H2O meets SAP</vt:lpstr>
      <vt:lpstr>Demo</vt:lpstr>
      <vt:lpstr>Questions ?</vt:lpstr>
      <vt:lpstr>Thank You</vt:lpstr>
    </vt:vector>
  </TitlesOfParts>
  <Company>Quinnox Consultancy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Powerpoint Presentation Template</cp:keywords>
  <cp:revision>298</cp:revision>
  <dcterms:created xsi:type="dcterms:W3CDTF">2016-07-12T06:13:18Z</dcterms:created>
  <dcterms:modified xsi:type="dcterms:W3CDTF">2017-12-04T13:33:30Z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0x010100E39EFB4324E4A641943251BE17B741EF</vt:lpwstr>
  </property>
</Properties>
</file>