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8" r:id="rId2"/>
    <p:sldId id="260" r:id="rId3"/>
    <p:sldId id="267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730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4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3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697540-0E63-4FD9-8DB9-BE6D4FE48E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A0CB34-D658-4926-BEEE-87FDAB749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544086"/>
            <a:ext cx="10003002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DEEP LEARNING MODELS FOR DENOISING HYPERSPECTRAL RAMAN SPECTROSCOPY IMAGE DATA IN BREAST CANCER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B919-1540-FEFA-DD14-5CF36BF8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579" y="2527009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RESEARCH PROPOSAL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AKSHAY RAJ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31-07-2024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DUBLIN BUSINESS SCHOOL</a:t>
            </a:r>
          </a:p>
        </p:txBody>
      </p:sp>
      <p:pic>
        <p:nvPicPr>
          <p:cNvPr id="1026" name="Picture 2" descr="Dublin Business School - Ireland's Largest Independent College">
            <a:extLst>
              <a:ext uri="{FF2B5EF4-FFF2-40B4-BE49-F238E27FC236}">
                <a16:creationId xmlns:a16="http://schemas.microsoft.com/office/drawing/2014/main" id="{8D5975B0-762E-A797-B1ED-A8D43D30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8594" y="2319741"/>
            <a:ext cx="3165987" cy="19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82" y="2510536"/>
            <a:ext cx="3621866" cy="396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B919-1540-FEFA-DD14-5CF36BF8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706" y="570271"/>
            <a:ext cx="5048913" cy="4296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Importance of Raman Spectroscopy in Breast Cancer Diagnostics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Provides non-destructive molecular imaging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High molecular contrast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75000"/>
                  </a:schemeClr>
                </a:solidFill>
              </a:rPr>
            </a:b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challenge: Weak Raman signals leading to noisy images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B1980-96DB-3658-B7C2-BFAA42F3C6BE}"/>
              </a:ext>
            </a:extLst>
          </p:cNvPr>
          <p:cNvCxnSpPr/>
          <p:nvPr/>
        </p:nvCxnSpPr>
        <p:spPr>
          <a:xfrm>
            <a:off x="3977197" y="716755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FE76C-96A7-04E8-5D9A-2F980106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895" y="358587"/>
            <a:ext cx="1645911" cy="16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BC9D0-DA34-0F60-B3EB-E0DEA3351491}"/>
              </a:ext>
            </a:extLst>
          </p:cNvPr>
          <p:cNvSpPr txBox="1"/>
          <p:nvPr/>
        </p:nvSpPr>
        <p:spPr>
          <a:xfrm>
            <a:off x="9333863" y="2090026"/>
            <a:ext cx="2846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https://en.wikipedia.org/wiki/Hyperspectral_imaging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99BD4-3F5E-3003-6B5A-9036724B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895" y="2543097"/>
            <a:ext cx="1815865" cy="2009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5EAE4-7200-059A-7DB1-B99FC815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945" y="4552531"/>
            <a:ext cx="3177815" cy="17679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4367F6-8E29-97C4-C801-D041FF05EDD9}"/>
              </a:ext>
            </a:extLst>
          </p:cNvPr>
          <p:cNvSpPr txBox="1"/>
          <p:nvPr/>
        </p:nvSpPr>
        <p:spPr>
          <a:xfrm>
            <a:off x="8932538" y="6454243"/>
            <a:ext cx="30043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https://pubs.acs.org/doi/epdf/10.1021/acs.analchem.1c02178</a:t>
            </a:r>
          </a:p>
        </p:txBody>
      </p:sp>
    </p:spTree>
    <p:extLst>
      <p:ext uri="{BB962C8B-B14F-4D97-AF65-F5344CB8AC3E}">
        <p14:creationId xmlns:p14="http://schemas.microsoft.com/office/powerpoint/2010/main" val="5415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33" y="2412214"/>
            <a:ext cx="3621866" cy="396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B919-1540-FEFA-DD14-5CF36BF8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4116" y="855526"/>
            <a:ext cx="6656437" cy="5233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Need for advanced denoising methods to enhance data quality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High noise levels reduce the interpretability of spectral data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Accurate molecular identification is critical for early cancer detection</a:t>
            </a:r>
          </a:p>
          <a:p>
            <a:pPr marL="228600" lvl="1" algn="l"/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Objective: Evaluate and compare deep learning models for denoising hyperspectral Raman images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Focus on Generative Adversarial Networks (GANs), Residual Attention Networks (RACN), and Denoising Autoencoders (DAEs)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B1980-96DB-3658-B7C2-BFAA42F3C6BE}"/>
              </a:ext>
            </a:extLst>
          </p:cNvPr>
          <p:cNvCxnSpPr/>
          <p:nvPr/>
        </p:nvCxnSpPr>
        <p:spPr>
          <a:xfrm>
            <a:off x="4399984" y="690716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4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33" y="2412214"/>
            <a:ext cx="3621866" cy="396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B919-1540-FEFA-DD14-5CF36BF8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268" y="855526"/>
            <a:ext cx="6725260" cy="5233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Literature: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Key study: (Horgan et al. (2021) using 1D Residual U-Net) demonstrated effectiveness of deep learning models in denoising tasks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Methods: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Dataset: Hyperspectral Raman images of breast cancer cell samples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Algorithms: GANs, RACN, DAEs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Evaluation Metrics: Peak Signal-to-Noise Ratio (PSNR),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Structural Similarity Index Measure (SSIM)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, Mean Squared Error (MSE)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B1980-96DB-3658-B7C2-BFAA42F3C6BE}"/>
              </a:ext>
            </a:extLst>
          </p:cNvPr>
          <p:cNvCxnSpPr/>
          <p:nvPr/>
        </p:nvCxnSpPr>
        <p:spPr>
          <a:xfrm>
            <a:off x="4911261" y="769374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33" y="2412214"/>
            <a:ext cx="3621866" cy="396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B919-1540-FEFA-DD14-5CF36BF8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1604" y="855526"/>
            <a:ext cx="6218949" cy="5033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Expected outcomes: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Enhanced image quality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Comparative performance of the models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signal-to-noise ratio (SNR)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28600" lvl="1" algn="l"/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Importance of these outcomes: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Better detection of molecular features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Contribution to reliable diagnostic tools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B1980-96DB-3658-B7C2-BFAA42F3C6BE}"/>
              </a:ext>
            </a:extLst>
          </p:cNvPr>
          <p:cNvCxnSpPr/>
          <p:nvPr/>
        </p:nvCxnSpPr>
        <p:spPr>
          <a:xfrm>
            <a:off x="4911261" y="769374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3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033" y="2412214"/>
            <a:ext cx="3621866" cy="396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1B919-1540-FEFA-DD14-5CF36BF8C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2442" y="855525"/>
            <a:ext cx="6695764" cy="49160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Summary of research aims: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Compare deep learning models for denoising hyperspectral Raman images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Focus on enhancing image quality and interpretability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28600" lvl="1" algn="l"/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Potential impact on clinical applications: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More accurate diagnostics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Better treatment planning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patient outcomes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7B1980-96DB-3658-B7C2-BFAA42F3C6BE}"/>
              </a:ext>
            </a:extLst>
          </p:cNvPr>
          <p:cNvCxnSpPr/>
          <p:nvPr/>
        </p:nvCxnSpPr>
        <p:spPr>
          <a:xfrm>
            <a:off x="4911261" y="769374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6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ECB-0ECB-6AB7-0D03-C875A16D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485" y="3011981"/>
            <a:ext cx="3621866" cy="3968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74713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334</TotalTime>
  <Words>301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Times New Roman</vt:lpstr>
      <vt:lpstr>Wingdings 2</vt:lpstr>
      <vt:lpstr>View</vt:lpstr>
      <vt:lpstr>COMPARATIVE ANALYSIS OF DEEP LEARNING MODELS FOR DENOISING HYPERSPECTRAL RAMAN SPECTROSCOPY IMAGE DATA IN BREAST CANCER RESEARCH</vt:lpstr>
      <vt:lpstr>INTRODUCTION AND PROBLEM STATEMENT</vt:lpstr>
      <vt:lpstr>MOTIVATION AND OBJECTIVE</vt:lpstr>
      <vt:lpstr>METHODS AND LITERATURE REVIEW</vt:lpstr>
      <vt:lpstr>EXPECTED RESULTS AND DISCUSSION</vt:lpstr>
      <vt:lpstr>CONCLUSION AND IMPLICATIONS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Raj</dc:creator>
  <cp:lastModifiedBy>Akshay Raj</cp:lastModifiedBy>
  <cp:revision>3</cp:revision>
  <dcterms:created xsi:type="dcterms:W3CDTF">2024-07-31T04:53:21Z</dcterms:created>
  <dcterms:modified xsi:type="dcterms:W3CDTF">2024-07-31T10:27:36Z</dcterms:modified>
</cp:coreProperties>
</file>