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5" r:id="rId1"/>
  </p:sldMasterIdLst>
  <p:notesMasterIdLst>
    <p:notesMasterId r:id="rId24"/>
  </p:notesMasterIdLst>
  <p:sldIdLst>
    <p:sldId id="309" r:id="rId2"/>
    <p:sldId id="257" r:id="rId3"/>
    <p:sldId id="272" r:id="rId4"/>
    <p:sldId id="293" r:id="rId5"/>
    <p:sldId id="294" r:id="rId6"/>
    <p:sldId id="297" r:id="rId7"/>
    <p:sldId id="304" r:id="rId8"/>
    <p:sldId id="298" r:id="rId9"/>
    <p:sldId id="305" r:id="rId10"/>
    <p:sldId id="274" r:id="rId11"/>
    <p:sldId id="275" r:id="rId12"/>
    <p:sldId id="279" r:id="rId13"/>
    <p:sldId id="302" r:id="rId14"/>
    <p:sldId id="306" r:id="rId15"/>
    <p:sldId id="315" r:id="rId16"/>
    <p:sldId id="317" r:id="rId17"/>
    <p:sldId id="316" r:id="rId18"/>
    <p:sldId id="307" r:id="rId19"/>
    <p:sldId id="308" r:id="rId20"/>
    <p:sldId id="311" r:id="rId21"/>
    <p:sldId id="312" r:id="rId22"/>
    <p:sldId id="314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Copperplate Gothic Light" panose="020E0507020206020404" pitchFamily="34" charset="0"/>
      <p:regular r:id="rId33"/>
    </p:embeddedFont>
    <p:embeddedFont>
      <p:font typeface="Source Code Pro" panose="020B0509030403020204" pitchFamily="49" charset="0"/>
      <p:regular r:id="rId34"/>
      <p:bold r:id="rId35"/>
      <p:italic r:id="rId36"/>
      <p:boldItalic r:id="rId37"/>
    </p:embeddedFont>
    <p:embeddedFont>
      <p:font typeface="Wingdings 3" panose="05040102010807070707" pitchFamily="18" charset="2"/>
      <p:regular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gY4CWZRj8BxPFB/zZUvMeKU8R/f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kesh putta" initials="lp" lastIdx="1" clrIdx="0">
    <p:extLst>
      <p:ext uri="{19B8F6BF-5375-455C-9EA6-DF929625EA0E}">
        <p15:presenceInfo xmlns:p15="http://schemas.microsoft.com/office/powerpoint/2012/main" userId="b8b00fcc9d7800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95441-67F0-AC4F-B400-BC38E0003667}" v="6" dt="2021-07-02T13:24: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57"/>
  </p:normalViewPr>
  <p:slideViewPr>
    <p:cSldViewPr snapToGrid="0">
      <p:cViewPr>
        <p:scale>
          <a:sx n="63" d="100"/>
          <a:sy n="63" d="100"/>
        </p:scale>
        <p:origin x="1520" y="2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91DDCD-C438-4E2F-AC91-A1457A4EAF30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E00E01-957B-4619-99F4-08B409E05F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Step-1 : Data set details collection </a:t>
          </a:r>
        </a:p>
      </dgm:t>
    </dgm:pt>
    <dgm:pt modelId="{9A1D6B77-220D-41C1-82F5-DF1542F49F9A}" type="parTrans" cxnId="{A830813F-5967-4067-84D3-4F74CA28EC55}">
      <dgm:prSet/>
      <dgm:spPr/>
      <dgm:t>
        <a:bodyPr/>
        <a:lstStyle/>
        <a:p>
          <a:endParaRPr lang="en-US"/>
        </a:p>
      </dgm:t>
    </dgm:pt>
    <dgm:pt modelId="{6B7594E9-2367-4AB0-94FD-B969BB67D326}" type="sibTrans" cxnId="{A830813F-5967-4067-84D3-4F74CA28EC55}">
      <dgm:prSet/>
      <dgm:spPr/>
      <dgm:t>
        <a:bodyPr/>
        <a:lstStyle/>
        <a:p>
          <a:endParaRPr lang="en-US"/>
        </a:p>
      </dgm:t>
    </dgm:pt>
    <dgm:pt modelId="{2CEC629C-3251-47E5-BA4C-05268078D1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Step-2 : Data cleaning </a:t>
          </a:r>
        </a:p>
      </dgm:t>
    </dgm:pt>
    <dgm:pt modelId="{425968D4-243D-4354-8641-287878EF65CB}" type="parTrans" cxnId="{533FAC86-E310-4465-8FC9-5AF58CC9A745}">
      <dgm:prSet/>
      <dgm:spPr/>
      <dgm:t>
        <a:bodyPr/>
        <a:lstStyle/>
        <a:p>
          <a:endParaRPr lang="en-US"/>
        </a:p>
      </dgm:t>
    </dgm:pt>
    <dgm:pt modelId="{758AF013-98D3-4E02-BAEA-58BBD5B9948C}" type="sibTrans" cxnId="{533FAC86-E310-4465-8FC9-5AF58CC9A745}">
      <dgm:prSet/>
      <dgm:spPr/>
      <dgm:t>
        <a:bodyPr/>
        <a:lstStyle/>
        <a:p>
          <a:endParaRPr lang="en-US"/>
        </a:p>
      </dgm:t>
    </dgm:pt>
    <dgm:pt modelId="{3C94EAC5-B9B3-46B7-A4DE-0B9A92FF2A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Step-3 : EDA phase</a:t>
          </a:r>
        </a:p>
      </dgm:t>
    </dgm:pt>
    <dgm:pt modelId="{3D7B73FB-D0DF-4F6A-A6AD-31CF95D82025}" type="parTrans" cxnId="{0946205C-A0EB-499C-BFE6-579C027C03C1}">
      <dgm:prSet/>
      <dgm:spPr/>
      <dgm:t>
        <a:bodyPr/>
        <a:lstStyle/>
        <a:p>
          <a:endParaRPr lang="en-US"/>
        </a:p>
      </dgm:t>
    </dgm:pt>
    <dgm:pt modelId="{286908CB-2CF9-4104-B964-B38AD3388DC8}" type="sibTrans" cxnId="{0946205C-A0EB-499C-BFE6-579C027C03C1}">
      <dgm:prSet/>
      <dgm:spPr/>
      <dgm:t>
        <a:bodyPr/>
        <a:lstStyle/>
        <a:p>
          <a:endParaRPr lang="en-US"/>
        </a:p>
      </dgm:t>
    </dgm:pt>
    <dgm:pt modelId="{10480BCF-8C2E-4E96-906D-6A25BA0C00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Step-4 : Models Building(Build as many as u can)</a:t>
          </a:r>
        </a:p>
      </dgm:t>
    </dgm:pt>
    <dgm:pt modelId="{0A56BF7F-139E-4854-9742-2562DB0E2E3D}" type="parTrans" cxnId="{FA441C76-0490-48BE-B224-06F6FF306E5F}">
      <dgm:prSet/>
      <dgm:spPr/>
      <dgm:t>
        <a:bodyPr/>
        <a:lstStyle/>
        <a:p>
          <a:endParaRPr lang="en-US"/>
        </a:p>
      </dgm:t>
    </dgm:pt>
    <dgm:pt modelId="{29A67B58-5E69-4BC3-96DB-A38B1410DEE6}" type="sibTrans" cxnId="{FA441C76-0490-48BE-B224-06F6FF306E5F}">
      <dgm:prSet/>
      <dgm:spPr/>
      <dgm:t>
        <a:bodyPr/>
        <a:lstStyle/>
        <a:p>
          <a:endParaRPr lang="en-US"/>
        </a:p>
      </dgm:t>
    </dgm:pt>
    <dgm:pt modelId="{AB2A77E3-E20E-44D1-B2A3-B251904F5C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CA843E-08D1-41D1-8B51-7FF7C45C9653}" type="parTrans" cxnId="{B2CA5552-68EF-4B36-B495-E72497AD5E8C}">
      <dgm:prSet/>
      <dgm:spPr/>
      <dgm:t>
        <a:bodyPr/>
        <a:lstStyle/>
        <a:p>
          <a:endParaRPr lang="en-US"/>
        </a:p>
      </dgm:t>
    </dgm:pt>
    <dgm:pt modelId="{6BC31F7B-754B-4523-B9EF-29C1D652F36E}" type="sibTrans" cxnId="{B2CA5552-68EF-4B36-B495-E72497AD5E8C}">
      <dgm:prSet/>
      <dgm:spPr/>
      <dgm:t>
        <a:bodyPr/>
        <a:lstStyle/>
        <a:p>
          <a:endParaRPr lang="en-US"/>
        </a:p>
      </dgm:t>
    </dgm:pt>
    <dgm:pt modelId="{0023AF4C-8C37-4627-9D64-2997474287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Step-5 : Finalize best model.</a:t>
          </a:r>
        </a:p>
      </dgm:t>
    </dgm:pt>
    <dgm:pt modelId="{C2ACECA2-4BD3-4743-BB2E-E9F67D712498}" type="parTrans" cxnId="{0358FD31-5974-4D1A-92EC-78BC9D8E9CB1}">
      <dgm:prSet/>
      <dgm:spPr/>
      <dgm:t>
        <a:bodyPr/>
        <a:lstStyle/>
        <a:p>
          <a:endParaRPr lang="en-US"/>
        </a:p>
      </dgm:t>
    </dgm:pt>
    <dgm:pt modelId="{60918C4A-6925-4AEE-8C18-21537AF1563F}" type="sibTrans" cxnId="{0358FD31-5974-4D1A-92EC-78BC9D8E9CB1}">
      <dgm:prSet/>
      <dgm:spPr/>
      <dgm:t>
        <a:bodyPr/>
        <a:lstStyle/>
        <a:p>
          <a:endParaRPr lang="en-US"/>
        </a:p>
      </dgm:t>
    </dgm:pt>
    <dgm:pt modelId="{A21F975F-8862-40AC-B346-EB3B578663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Step-6 : Compare actual and predicted values.</a:t>
          </a:r>
        </a:p>
      </dgm:t>
    </dgm:pt>
    <dgm:pt modelId="{7429EF44-802D-454F-8543-5431F3A4A63C}" type="parTrans" cxnId="{D3D0326C-EBA3-4A6C-A96F-72141502F6E8}">
      <dgm:prSet/>
      <dgm:spPr/>
      <dgm:t>
        <a:bodyPr/>
        <a:lstStyle/>
        <a:p>
          <a:endParaRPr lang="en-US"/>
        </a:p>
      </dgm:t>
    </dgm:pt>
    <dgm:pt modelId="{1821E302-D211-42D7-93F8-497C8D709189}" type="sibTrans" cxnId="{D3D0326C-EBA3-4A6C-A96F-72141502F6E8}">
      <dgm:prSet/>
      <dgm:spPr/>
      <dgm:t>
        <a:bodyPr/>
        <a:lstStyle/>
        <a:p>
          <a:endParaRPr lang="en-US"/>
        </a:p>
      </dgm:t>
    </dgm:pt>
    <dgm:pt modelId="{075D7F10-EBA8-4D31-96FF-3F7E9AAE33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Step-7 : Deploy the finalized model and draw insights for that.(USING </a:t>
          </a:r>
          <a:r>
            <a:rPr lang="en-US" dirty="0" err="1"/>
            <a:t>sTREAMLIT</a:t>
          </a:r>
          <a:r>
            <a:rPr lang="en-US" dirty="0"/>
            <a:t>)</a:t>
          </a:r>
        </a:p>
      </dgm:t>
    </dgm:pt>
    <dgm:pt modelId="{DC3629F0-641B-44AC-AF43-88D8A88042DD}" type="parTrans" cxnId="{4F221097-588C-4003-B8D3-0D9F7D43E18D}">
      <dgm:prSet/>
      <dgm:spPr/>
      <dgm:t>
        <a:bodyPr/>
        <a:lstStyle/>
        <a:p>
          <a:endParaRPr lang="en-US"/>
        </a:p>
      </dgm:t>
    </dgm:pt>
    <dgm:pt modelId="{B54113A0-4906-4B5E-A95D-9823A099A909}" type="sibTrans" cxnId="{4F221097-588C-4003-B8D3-0D9F7D43E18D}">
      <dgm:prSet/>
      <dgm:spPr/>
      <dgm:t>
        <a:bodyPr/>
        <a:lstStyle/>
        <a:p>
          <a:endParaRPr lang="en-US"/>
        </a:p>
      </dgm:t>
    </dgm:pt>
    <dgm:pt modelId="{103E35C9-6D46-47F7-8786-53FA54A2DBEC}" type="pres">
      <dgm:prSet presAssocID="{E291DDCD-C438-4E2F-AC91-A1457A4EAF30}" presName="root" presStyleCnt="0">
        <dgm:presLayoutVars>
          <dgm:dir/>
          <dgm:resizeHandles val="exact"/>
        </dgm:presLayoutVars>
      </dgm:prSet>
      <dgm:spPr/>
    </dgm:pt>
    <dgm:pt modelId="{03FD3D41-57EC-4609-81F7-75ABEF8C542F}" type="pres">
      <dgm:prSet presAssocID="{D8E00E01-957B-4619-99F4-08B409E05F6F}" presName="compNode" presStyleCnt="0"/>
      <dgm:spPr/>
    </dgm:pt>
    <dgm:pt modelId="{37C399FA-B8C2-48E8-A89B-6E7CFFDFA40F}" type="pres">
      <dgm:prSet presAssocID="{D8E00E01-957B-4619-99F4-08B409E05F6F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2C8AFB04-A229-452D-868C-BD65342C0944}" type="pres">
      <dgm:prSet presAssocID="{D8E00E01-957B-4619-99F4-08B409E05F6F}" presName="iconRect" presStyleLbl="nod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55C7FF8-6166-4F8D-B2CB-744E20BF8F4C}" type="pres">
      <dgm:prSet presAssocID="{D8E00E01-957B-4619-99F4-08B409E05F6F}" presName="spaceRect" presStyleCnt="0"/>
      <dgm:spPr/>
    </dgm:pt>
    <dgm:pt modelId="{8B625F9D-BED3-40F7-97F6-AC7B254A4B83}" type="pres">
      <dgm:prSet presAssocID="{D8E00E01-957B-4619-99F4-08B409E05F6F}" presName="textRect" presStyleLbl="revTx" presStyleIdx="0" presStyleCnt="7">
        <dgm:presLayoutVars>
          <dgm:chMax val="1"/>
          <dgm:chPref val="1"/>
        </dgm:presLayoutVars>
      </dgm:prSet>
      <dgm:spPr/>
    </dgm:pt>
    <dgm:pt modelId="{E6A881CF-3E88-4F0B-B19A-2FFD080A7CEA}" type="pres">
      <dgm:prSet presAssocID="{6B7594E9-2367-4AB0-94FD-B969BB67D326}" presName="sibTrans" presStyleCnt="0"/>
      <dgm:spPr/>
    </dgm:pt>
    <dgm:pt modelId="{2B67D657-24FD-446D-93A6-8FC5DC6DF7CE}" type="pres">
      <dgm:prSet presAssocID="{2CEC629C-3251-47E5-BA4C-05268078D1BC}" presName="compNode" presStyleCnt="0"/>
      <dgm:spPr/>
    </dgm:pt>
    <dgm:pt modelId="{85786DA6-A4E9-4596-9165-2075FEE2B7D9}" type="pres">
      <dgm:prSet presAssocID="{2CEC629C-3251-47E5-BA4C-05268078D1BC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A03ABA39-4C4E-499A-8033-9032005F5513}" type="pres">
      <dgm:prSet presAssocID="{2CEC629C-3251-47E5-BA4C-05268078D1BC}" presName="iconRect" presStyleLbl="node1" presStyleIdx="1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B8A8E295-6C33-4522-B8B4-645F2A79C617}" type="pres">
      <dgm:prSet presAssocID="{2CEC629C-3251-47E5-BA4C-05268078D1BC}" presName="spaceRect" presStyleCnt="0"/>
      <dgm:spPr/>
    </dgm:pt>
    <dgm:pt modelId="{E638816B-AD76-424D-B5C6-C6FFE0C1EE47}" type="pres">
      <dgm:prSet presAssocID="{2CEC629C-3251-47E5-BA4C-05268078D1BC}" presName="textRect" presStyleLbl="revTx" presStyleIdx="1" presStyleCnt="7">
        <dgm:presLayoutVars>
          <dgm:chMax val="1"/>
          <dgm:chPref val="1"/>
        </dgm:presLayoutVars>
      </dgm:prSet>
      <dgm:spPr/>
    </dgm:pt>
    <dgm:pt modelId="{9A584E40-4F57-47D8-9F74-AEDF4A6B0AA3}" type="pres">
      <dgm:prSet presAssocID="{758AF013-98D3-4E02-BAEA-58BBD5B9948C}" presName="sibTrans" presStyleCnt="0"/>
      <dgm:spPr/>
    </dgm:pt>
    <dgm:pt modelId="{A1846706-00C0-42A4-8F9B-787CE92128EE}" type="pres">
      <dgm:prSet presAssocID="{3C94EAC5-B9B3-46B7-A4DE-0B9A92FF2A51}" presName="compNode" presStyleCnt="0"/>
      <dgm:spPr/>
    </dgm:pt>
    <dgm:pt modelId="{5DF04D4F-9607-4FE0-B6D2-4452CE115C65}" type="pres">
      <dgm:prSet presAssocID="{3C94EAC5-B9B3-46B7-A4DE-0B9A92FF2A51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176C1C5-22FB-46B9-8E25-8850C384AA0D}" type="pres">
      <dgm:prSet presAssocID="{3C94EAC5-B9B3-46B7-A4DE-0B9A92FF2A51}" presName="iconRect" presStyleLbl="node1" presStyleIdx="2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8CE48F2-4F90-4CD8-8426-BCD984A006DC}" type="pres">
      <dgm:prSet presAssocID="{3C94EAC5-B9B3-46B7-A4DE-0B9A92FF2A51}" presName="spaceRect" presStyleCnt="0"/>
      <dgm:spPr/>
    </dgm:pt>
    <dgm:pt modelId="{31552AA9-147B-4ED0-9478-01027E9B674B}" type="pres">
      <dgm:prSet presAssocID="{3C94EAC5-B9B3-46B7-A4DE-0B9A92FF2A51}" presName="textRect" presStyleLbl="revTx" presStyleIdx="2" presStyleCnt="7">
        <dgm:presLayoutVars>
          <dgm:chMax val="1"/>
          <dgm:chPref val="1"/>
        </dgm:presLayoutVars>
      </dgm:prSet>
      <dgm:spPr/>
    </dgm:pt>
    <dgm:pt modelId="{FB27AE1F-7213-4207-85A8-E6CE37A1FC83}" type="pres">
      <dgm:prSet presAssocID="{286908CB-2CF9-4104-B964-B38AD3388DC8}" presName="sibTrans" presStyleCnt="0"/>
      <dgm:spPr/>
    </dgm:pt>
    <dgm:pt modelId="{BC3E5C63-2D42-41A8-A653-36A7A85D182D}" type="pres">
      <dgm:prSet presAssocID="{10480BCF-8C2E-4E96-906D-6A25BA0C0055}" presName="compNode" presStyleCnt="0"/>
      <dgm:spPr/>
    </dgm:pt>
    <dgm:pt modelId="{65DFAEC6-CA1B-4C88-BFC6-2BCC6BBAB0C6}" type="pres">
      <dgm:prSet presAssocID="{10480BCF-8C2E-4E96-906D-6A25BA0C0055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DD9E3346-B179-44AD-BCA1-8FE41531A089}" type="pres">
      <dgm:prSet presAssocID="{10480BCF-8C2E-4E96-906D-6A25BA0C005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B3CC6C89-F189-465A-B64C-B582AE05FDD3}" type="pres">
      <dgm:prSet presAssocID="{10480BCF-8C2E-4E96-906D-6A25BA0C0055}" presName="spaceRect" presStyleCnt="0"/>
      <dgm:spPr/>
    </dgm:pt>
    <dgm:pt modelId="{762300D3-F5C5-4105-A5E7-40E1752FA84F}" type="pres">
      <dgm:prSet presAssocID="{10480BCF-8C2E-4E96-906D-6A25BA0C0055}" presName="textRect" presStyleLbl="revTx" presStyleIdx="3" presStyleCnt="7">
        <dgm:presLayoutVars>
          <dgm:chMax val="1"/>
          <dgm:chPref val="1"/>
        </dgm:presLayoutVars>
      </dgm:prSet>
      <dgm:spPr/>
    </dgm:pt>
    <dgm:pt modelId="{A0A9AC51-31E5-4EB2-BB1F-8DEE35632D89}" type="pres">
      <dgm:prSet presAssocID="{29A67B58-5E69-4BC3-96DB-A38B1410DEE6}" presName="sibTrans" presStyleCnt="0"/>
      <dgm:spPr/>
    </dgm:pt>
    <dgm:pt modelId="{A4EECB76-DF64-439D-AB3D-8AF1677AA720}" type="pres">
      <dgm:prSet presAssocID="{0023AF4C-8C37-4627-9D64-2997474287F3}" presName="compNode" presStyleCnt="0"/>
      <dgm:spPr/>
    </dgm:pt>
    <dgm:pt modelId="{55E72181-C037-407C-8D5D-D42AFAAB3643}" type="pres">
      <dgm:prSet presAssocID="{0023AF4C-8C37-4627-9D64-2997474287F3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A4480218-3312-4B52-9525-B621BB7FB009}" type="pres">
      <dgm:prSet presAssocID="{0023AF4C-8C37-4627-9D64-2997474287F3}" presName="iconRect" presStyleLbl="node1" presStyleIdx="4" presStyleCnt="7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E3429BAF-DBF5-42EA-9889-9FDBE1376639}" type="pres">
      <dgm:prSet presAssocID="{0023AF4C-8C37-4627-9D64-2997474287F3}" presName="spaceRect" presStyleCnt="0"/>
      <dgm:spPr/>
    </dgm:pt>
    <dgm:pt modelId="{52818DEE-C259-4CA0-98B9-75CDFAED761B}" type="pres">
      <dgm:prSet presAssocID="{0023AF4C-8C37-4627-9D64-2997474287F3}" presName="textRect" presStyleLbl="revTx" presStyleIdx="4" presStyleCnt="7">
        <dgm:presLayoutVars>
          <dgm:chMax val="1"/>
          <dgm:chPref val="1"/>
        </dgm:presLayoutVars>
      </dgm:prSet>
      <dgm:spPr/>
    </dgm:pt>
    <dgm:pt modelId="{078B6F2E-1EBF-4C60-B07A-BE6B3C020528}" type="pres">
      <dgm:prSet presAssocID="{60918C4A-6925-4AEE-8C18-21537AF1563F}" presName="sibTrans" presStyleCnt="0"/>
      <dgm:spPr/>
    </dgm:pt>
    <dgm:pt modelId="{70E2FF25-EF2C-454D-B672-74DB61384CB0}" type="pres">
      <dgm:prSet presAssocID="{A21F975F-8862-40AC-B346-EB3B578663B3}" presName="compNode" presStyleCnt="0"/>
      <dgm:spPr/>
    </dgm:pt>
    <dgm:pt modelId="{B1FE3F99-B93C-4A55-B1A4-C865805A2DA1}" type="pres">
      <dgm:prSet presAssocID="{A21F975F-8862-40AC-B346-EB3B578663B3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3B1506AF-5798-49E6-BCE1-C3A876D34051}" type="pres">
      <dgm:prSet presAssocID="{A21F975F-8862-40AC-B346-EB3B578663B3}" presName="iconRect" presStyleLbl="node1" presStyleIdx="5" presStyleCnt="7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2FA6804C-81AF-4C28-8248-E063B7ECA940}" type="pres">
      <dgm:prSet presAssocID="{A21F975F-8862-40AC-B346-EB3B578663B3}" presName="spaceRect" presStyleCnt="0"/>
      <dgm:spPr/>
    </dgm:pt>
    <dgm:pt modelId="{7E5CE343-EE6F-475A-8FE5-C6306136AAB3}" type="pres">
      <dgm:prSet presAssocID="{A21F975F-8862-40AC-B346-EB3B578663B3}" presName="textRect" presStyleLbl="revTx" presStyleIdx="5" presStyleCnt="7">
        <dgm:presLayoutVars>
          <dgm:chMax val="1"/>
          <dgm:chPref val="1"/>
        </dgm:presLayoutVars>
      </dgm:prSet>
      <dgm:spPr/>
    </dgm:pt>
    <dgm:pt modelId="{9321150F-3464-4E9D-BD67-DD7D33606E52}" type="pres">
      <dgm:prSet presAssocID="{1821E302-D211-42D7-93F8-497C8D709189}" presName="sibTrans" presStyleCnt="0"/>
      <dgm:spPr/>
    </dgm:pt>
    <dgm:pt modelId="{BB086FE2-B220-4331-B759-C28C172166B0}" type="pres">
      <dgm:prSet presAssocID="{075D7F10-EBA8-4D31-96FF-3F7E9AAE33F3}" presName="compNode" presStyleCnt="0"/>
      <dgm:spPr/>
    </dgm:pt>
    <dgm:pt modelId="{1A459CAF-C457-4162-AA9A-B460D86C05F8}" type="pres">
      <dgm:prSet presAssocID="{075D7F10-EBA8-4D31-96FF-3F7E9AAE33F3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B906C9BC-9AE8-44A2-90EE-5DDE1B20067C}" type="pres">
      <dgm:prSet presAssocID="{075D7F10-EBA8-4D31-96FF-3F7E9AAE33F3}" presName="iconRect" presStyleLbl="node1" presStyleIdx="6" presStyleCnt="7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2AEB3950-6BE8-4F1E-B421-F52C37EF7B8E}" type="pres">
      <dgm:prSet presAssocID="{075D7F10-EBA8-4D31-96FF-3F7E9AAE33F3}" presName="spaceRect" presStyleCnt="0"/>
      <dgm:spPr/>
    </dgm:pt>
    <dgm:pt modelId="{64DF1118-C5B6-44D8-AD94-D2013B948466}" type="pres">
      <dgm:prSet presAssocID="{075D7F10-EBA8-4D31-96FF-3F7E9AAE33F3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5CF3217-7CA9-D24A-A670-8AAE5B9FD521}" type="presOf" srcId="{E291DDCD-C438-4E2F-AC91-A1457A4EAF30}" destId="{103E35C9-6D46-47F7-8786-53FA54A2DBEC}" srcOrd="0" destOrd="0" presId="urn:microsoft.com/office/officeart/2018/5/layout/IconLeafLabelList"/>
    <dgm:cxn modelId="{775B531C-0160-1240-B1CF-E2F24CCB9BAF}" type="presOf" srcId="{10480BCF-8C2E-4E96-906D-6A25BA0C0055}" destId="{762300D3-F5C5-4105-A5E7-40E1752FA84F}" srcOrd="0" destOrd="0" presId="urn:microsoft.com/office/officeart/2018/5/layout/IconLeafLabelList"/>
    <dgm:cxn modelId="{7E270C29-7B63-AF4D-91E5-183EF670331C}" type="presOf" srcId="{3C94EAC5-B9B3-46B7-A4DE-0B9A92FF2A51}" destId="{31552AA9-147B-4ED0-9478-01027E9B674B}" srcOrd="0" destOrd="0" presId="urn:microsoft.com/office/officeart/2018/5/layout/IconLeafLabelList"/>
    <dgm:cxn modelId="{0358FD31-5974-4D1A-92EC-78BC9D8E9CB1}" srcId="{E291DDCD-C438-4E2F-AC91-A1457A4EAF30}" destId="{0023AF4C-8C37-4627-9D64-2997474287F3}" srcOrd="4" destOrd="0" parTransId="{C2ACECA2-4BD3-4743-BB2E-E9F67D712498}" sibTransId="{60918C4A-6925-4AEE-8C18-21537AF1563F}"/>
    <dgm:cxn modelId="{A830813F-5967-4067-84D3-4F74CA28EC55}" srcId="{E291DDCD-C438-4E2F-AC91-A1457A4EAF30}" destId="{D8E00E01-957B-4619-99F4-08B409E05F6F}" srcOrd="0" destOrd="0" parTransId="{9A1D6B77-220D-41C1-82F5-DF1542F49F9A}" sibTransId="{6B7594E9-2367-4AB0-94FD-B969BB67D326}"/>
    <dgm:cxn modelId="{0946205C-A0EB-499C-BFE6-579C027C03C1}" srcId="{E291DDCD-C438-4E2F-AC91-A1457A4EAF30}" destId="{3C94EAC5-B9B3-46B7-A4DE-0B9A92FF2A51}" srcOrd="2" destOrd="0" parTransId="{3D7B73FB-D0DF-4F6A-A6AD-31CF95D82025}" sibTransId="{286908CB-2CF9-4104-B964-B38AD3388DC8}"/>
    <dgm:cxn modelId="{C8E98443-17EB-A04A-B0FA-84F8EEE206C0}" type="presOf" srcId="{2CEC629C-3251-47E5-BA4C-05268078D1BC}" destId="{E638816B-AD76-424D-B5C6-C6FFE0C1EE47}" srcOrd="0" destOrd="0" presId="urn:microsoft.com/office/officeart/2018/5/layout/IconLeafLabelList"/>
    <dgm:cxn modelId="{D3D0326C-EBA3-4A6C-A96F-72141502F6E8}" srcId="{E291DDCD-C438-4E2F-AC91-A1457A4EAF30}" destId="{A21F975F-8862-40AC-B346-EB3B578663B3}" srcOrd="5" destOrd="0" parTransId="{7429EF44-802D-454F-8543-5431F3A4A63C}" sibTransId="{1821E302-D211-42D7-93F8-497C8D709189}"/>
    <dgm:cxn modelId="{B2CA5552-68EF-4B36-B495-E72497AD5E8C}" srcId="{10480BCF-8C2E-4E96-906D-6A25BA0C0055}" destId="{AB2A77E3-E20E-44D1-B2A3-B251904F5C31}" srcOrd="0" destOrd="0" parTransId="{9ACA843E-08D1-41D1-8B51-7FF7C45C9653}" sibTransId="{6BC31F7B-754B-4523-B9EF-29C1D652F36E}"/>
    <dgm:cxn modelId="{FA441C76-0490-48BE-B224-06F6FF306E5F}" srcId="{E291DDCD-C438-4E2F-AC91-A1457A4EAF30}" destId="{10480BCF-8C2E-4E96-906D-6A25BA0C0055}" srcOrd="3" destOrd="0" parTransId="{0A56BF7F-139E-4854-9742-2562DB0E2E3D}" sibTransId="{29A67B58-5E69-4BC3-96DB-A38B1410DEE6}"/>
    <dgm:cxn modelId="{1CFA8683-B4E8-CD49-AA4E-17CEF1B5F395}" type="presOf" srcId="{075D7F10-EBA8-4D31-96FF-3F7E9AAE33F3}" destId="{64DF1118-C5B6-44D8-AD94-D2013B948466}" srcOrd="0" destOrd="0" presId="urn:microsoft.com/office/officeart/2018/5/layout/IconLeafLabelList"/>
    <dgm:cxn modelId="{533FAC86-E310-4465-8FC9-5AF58CC9A745}" srcId="{E291DDCD-C438-4E2F-AC91-A1457A4EAF30}" destId="{2CEC629C-3251-47E5-BA4C-05268078D1BC}" srcOrd="1" destOrd="0" parTransId="{425968D4-243D-4354-8641-287878EF65CB}" sibTransId="{758AF013-98D3-4E02-BAEA-58BBD5B9948C}"/>
    <dgm:cxn modelId="{4F221097-588C-4003-B8D3-0D9F7D43E18D}" srcId="{E291DDCD-C438-4E2F-AC91-A1457A4EAF30}" destId="{075D7F10-EBA8-4D31-96FF-3F7E9AAE33F3}" srcOrd="6" destOrd="0" parTransId="{DC3629F0-641B-44AC-AF43-88D8A88042DD}" sibTransId="{B54113A0-4906-4B5E-A95D-9823A099A909}"/>
    <dgm:cxn modelId="{0E16C49D-DBFD-894F-9968-D7B5DF929978}" type="presOf" srcId="{D8E00E01-957B-4619-99F4-08B409E05F6F}" destId="{8B625F9D-BED3-40F7-97F6-AC7B254A4B83}" srcOrd="0" destOrd="0" presId="urn:microsoft.com/office/officeart/2018/5/layout/IconLeafLabelList"/>
    <dgm:cxn modelId="{23A7CDD2-889A-1A4D-B0A1-65B9F8B37C0F}" type="presOf" srcId="{A21F975F-8862-40AC-B346-EB3B578663B3}" destId="{7E5CE343-EE6F-475A-8FE5-C6306136AAB3}" srcOrd="0" destOrd="0" presId="urn:microsoft.com/office/officeart/2018/5/layout/IconLeafLabelList"/>
    <dgm:cxn modelId="{D30C2BDE-698A-934F-B557-77D35AF3B34C}" type="presOf" srcId="{0023AF4C-8C37-4627-9D64-2997474287F3}" destId="{52818DEE-C259-4CA0-98B9-75CDFAED761B}" srcOrd="0" destOrd="0" presId="urn:microsoft.com/office/officeart/2018/5/layout/IconLeafLabelList"/>
    <dgm:cxn modelId="{19FEBBDB-FE2D-AA4C-BA83-0CA3D51678C1}" type="presParOf" srcId="{103E35C9-6D46-47F7-8786-53FA54A2DBEC}" destId="{03FD3D41-57EC-4609-81F7-75ABEF8C542F}" srcOrd="0" destOrd="0" presId="urn:microsoft.com/office/officeart/2018/5/layout/IconLeafLabelList"/>
    <dgm:cxn modelId="{10FD8D94-D1AB-F84B-8225-B7E9A3D9CA81}" type="presParOf" srcId="{03FD3D41-57EC-4609-81F7-75ABEF8C542F}" destId="{37C399FA-B8C2-48E8-A89B-6E7CFFDFA40F}" srcOrd="0" destOrd="0" presId="urn:microsoft.com/office/officeart/2018/5/layout/IconLeafLabelList"/>
    <dgm:cxn modelId="{F52AB105-6D42-ED43-843C-59D854A23BDD}" type="presParOf" srcId="{03FD3D41-57EC-4609-81F7-75ABEF8C542F}" destId="{2C8AFB04-A229-452D-868C-BD65342C0944}" srcOrd="1" destOrd="0" presId="urn:microsoft.com/office/officeart/2018/5/layout/IconLeafLabelList"/>
    <dgm:cxn modelId="{7325A3F9-C214-DE4D-80B0-ED445F278DA3}" type="presParOf" srcId="{03FD3D41-57EC-4609-81F7-75ABEF8C542F}" destId="{C55C7FF8-6166-4F8D-B2CB-744E20BF8F4C}" srcOrd="2" destOrd="0" presId="urn:microsoft.com/office/officeart/2018/5/layout/IconLeafLabelList"/>
    <dgm:cxn modelId="{58766140-5F0D-8D46-8A3C-1B9745A7EF8B}" type="presParOf" srcId="{03FD3D41-57EC-4609-81F7-75ABEF8C542F}" destId="{8B625F9D-BED3-40F7-97F6-AC7B254A4B83}" srcOrd="3" destOrd="0" presId="urn:microsoft.com/office/officeart/2018/5/layout/IconLeafLabelList"/>
    <dgm:cxn modelId="{BB709459-27AE-8D4E-A82E-14BA909E65DB}" type="presParOf" srcId="{103E35C9-6D46-47F7-8786-53FA54A2DBEC}" destId="{E6A881CF-3E88-4F0B-B19A-2FFD080A7CEA}" srcOrd="1" destOrd="0" presId="urn:microsoft.com/office/officeart/2018/5/layout/IconLeafLabelList"/>
    <dgm:cxn modelId="{06B10577-9209-0F4E-825B-73E22F236140}" type="presParOf" srcId="{103E35C9-6D46-47F7-8786-53FA54A2DBEC}" destId="{2B67D657-24FD-446D-93A6-8FC5DC6DF7CE}" srcOrd="2" destOrd="0" presId="urn:microsoft.com/office/officeart/2018/5/layout/IconLeafLabelList"/>
    <dgm:cxn modelId="{D46F0826-1BF1-4E49-81F3-C888231C840D}" type="presParOf" srcId="{2B67D657-24FD-446D-93A6-8FC5DC6DF7CE}" destId="{85786DA6-A4E9-4596-9165-2075FEE2B7D9}" srcOrd="0" destOrd="0" presId="urn:microsoft.com/office/officeart/2018/5/layout/IconLeafLabelList"/>
    <dgm:cxn modelId="{8AEC6C32-4C53-E543-A332-A9B426F6B6E0}" type="presParOf" srcId="{2B67D657-24FD-446D-93A6-8FC5DC6DF7CE}" destId="{A03ABA39-4C4E-499A-8033-9032005F5513}" srcOrd="1" destOrd="0" presId="urn:microsoft.com/office/officeart/2018/5/layout/IconLeafLabelList"/>
    <dgm:cxn modelId="{A09D05F0-04A4-BA45-9C52-750664474B18}" type="presParOf" srcId="{2B67D657-24FD-446D-93A6-8FC5DC6DF7CE}" destId="{B8A8E295-6C33-4522-B8B4-645F2A79C617}" srcOrd="2" destOrd="0" presId="urn:microsoft.com/office/officeart/2018/5/layout/IconLeafLabelList"/>
    <dgm:cxn modelId="{AC26F92F-94FF-7F49-B4E1-5E158A0DF7ED}" type="presParOf" srcId="{2B67D657-24FD-446D-93A6-8FC5DC6DF7CE}" destId="{E638816B-AD76-424D-B5C6-C6FFE0C1EE47}" srcOrd="3" destOrd="0" presId="urn:microsoft.com/office/officeart/2018/5/layout/IconLeafLabelList"/>
    <dgm:cxn modelId="{EA879A57-586D-E440-BFFB-0BB899022594}" type="presParOf" srcId="{103E35C9-6D46-47F7-8786-53FA54A2DBEC}" destId="{9A584E40-4F57-47D8-9F74-AEDF4A6B0AA3}" srcOrd="3" destOrd="0" presId="urn:microsoft.com/office/officeart/2018/5/layout/IconLeafLabelList"/>
    <dgm:cxn modelId="{FB1C50D1-7928-224E-86E6-67F363474D35}" type="presParOf" srcId="{103E35C9-6D46-47F7-8786-53FA54A2DBEC}" destId="{A1846706-00C0-42A4-8F9B-787CE92128EE}" srcOrd="4" destOrd="0" presId="urn:microsoft.com/office/officeart/2018/5/layout/IconLeafLabelList"/>
    <dgm:cxn modelId="{CDDE020C-EE4A-D748-88E5-1C0BAF7F69A5}" type="presParOf" srcId="{A1846706-00C0-42A4-8F9B-787CE92128EE}" destId="{5DF04D4F-9607-4FE0-B6D2-4452CE115C65}" srcOrd="0" destOrd="0" presId="urn:microsoft.com/office/officeart/2018/5/layout/IconLeafLabelList"/>
    <dgm:cxn modelId="{0E8040A5-4267-CB4C-AC71-528F7CE5190C}" type="presParOf" srcId="{A1846706-00C0-42A4-8F9B-787CE92128EE}" destId="{E176C1C5-22FB-46B9-8E25-8850C384AA0D}" srcOrd="1" destOrd="0" presId="urn:microsoft.com/office/officeart/2018/5/layout/IconLeafLabelList"/>
    <dgm:cxn modelId="{54C038E7-B6DC-A449-B2A7-FAF288CC6264}" type="presParOf" srcId="{A1846706-00C0-42A4-8F9B-787CE92128EE}" destId="{18CE48F2-4F90-4CD8-8426-BCD984A006DC}" srcOrd="2" destOrd="0" presId="urn:microsoft.com/office/officeart/2018/5/layout/IconLeafLabelList"/>
    <dgm:cxn modelId="{400A2297-0382-C949-8EA6-E1CDB94E94C6}" type="presParOf" srcId="{A1846706-00C0-42A4-8F9B-787CE92128EE}" destId="{31552AA9-147B-4ED0-9478-01027E9B674B}" srcOrd="3" destOrd="0" presId="urn:microsoft.com/office/officeart/2018/5/layout/IconLeafLabelList"/>
    <dgm:cxn modelId="{0918BA59-1351-504F-ABDE-85D48C82CA70}" type="presParOf" srcId="{103E35C9-6D46-47F7-8786-53FA54A2DBEC}" destId="{FB27AE1F-7213-4207-85A8-E6CE37A1FC83}" srcOrd="5" destOrd="0" presId="urn:microsoft.com/office/officeart/2018/5/layout/IconLeafLabelList"/>
    <dgm:cxn modelId="{139473A3-3756-9B4E-8A10-E9E148E5DB1D}" type="presParOf" srcId="{103E35C9-6D46-47F7-8786-53FA54A2DBEC}" destId="{BC3E5C63-2D42-41A8-A653-36A7A85D182D}" srcOrd="6" destOrd="0" presId="urn:microsoft.com/office/officeart/2018/5/layout/IconLeafLabelList"/>
    <dgm:cxn modelId="{F9C22988-F58E-8C4A-9771-B27D9E65A420}" type="presParOf" srcId="{BC3E5C63-2D42-41A8-A653-36A7A85D182D}" destId="{65DFAEC6-CA1B-4C88-BFC6-2BCC6BBAB0C6}" srcOrd="0" destOrd="0" presId="urn:microsoft.com/office/officeart/2018/5/layout/IconLeafLabelList"/>
    <dgm:cxn modelId="{9DFEDA52-38DF-594A-AE23-194EBB2C7A81}" type="presParOf" srcId="{BC3E5C63-2D42-41A8-A653-36A7A85D182D}" destId="{DD9E3346-B179-44AD-BCA1-8FE41531A089}" srcOrd="1" destOrd="0" presId="urn:microsoft.com/office/officeart/2018/5/layout/IconLeafLabelList"/>
    <dgm:cxn modelId="{2B9D4660-EC41-864B-8010-D583AD81FB9B}" type="presParOf" srcId="{BC3E5C63-2D42-41A8-A653-36A7A85D182D}" destId="{B3CC6C89-F189-465A-B64C-B582AE05FDD3}" srcOrd="2" destOrd="0" presId="urn:microsoft.com/office/officeart/2018/5/layout/IconLeafLabelList"/>
    <dgm:cxn modelId="{750FACD9-EC43-314B-B912-CE6986111E59}" type="presParOf" srcId="{BC3E5C63-2D42-41A8-A653-36A7A85D182D}" destId="{762300D3-F5C5-4105-A5E7-40E1752FA84F}" srcOrd="3" destOrd="0" presId="urn:microsoft.com/office/officeart/2018/5/layout/IconLeafLabelList"/>
    <dgm:cxn modelId="{F1209FD6-D9C3-AC45-BD18-A7BF088D7B49}" type="presParOf" srcId="{103E35C9-6D46-47F7-8786-53FA54A2DBEC}" destId="{A0A9AC51-31E5-4EB2-BB1F-8DEE35632D89}" srcOrd="7" destOrd="0" presId="urn:microsoft.com/office/officeart/2018/5/layout/IconLeafLabelList"/>
    <dgm:cxn modelId="{83A447E9-947A-2048-B6AD-89EC68C35662}" type="presParOf" srcId="{103E35C9-6D46-47F7-8786-53FA54A2DBEC}" destId="{A4EECB76-DF64-439D-AB3D-8AF1677AA720}" srcOrd="8" destOrd="0" presId="urn:microsoft.com/office/officeart/2018/5/layout/IconLeafLabelList"/>
    <dgm:cxn modelId="{313B61B8-4748-C34F-BBD0-E1A7188766EC}" type="presParOf" srcId="{A4EECB76-DF64-439D-AB3D-8AF1677AA720}" destId="{55E72181-C037-407C-8D5D-D42AFAAB3643}" srcOrd="0" destOrd="0" presId="urn:microsoft.com/office/officeart/2018/5/layout/IconLeafLabelList"/>
    <dgm:cxn modelId="{B7DF30A8-0FC0-F349-946E-23328429E7A3}" type="presParOf" srcId="{A4EECB76-DF64-439D-AB3D-8AF1677AA720}" destId="{A4480218-3312-4B52-9525-B621BB7FB009}" srcOrd="1" destOrd="0" presId="urn:microsoft.com/office/officeart/2018/5/layout/IconLeafLabelList"/>
    <dgm:cxn modelId="{13E4D945-A71A-ED4F-A384-076FF0F5AE09}" type="presParOf" srcId="{A4EECB76-DF64-439D-AB3D-8AF1677AA720}" destId="{E3429BAF-DBF5-42EA-9889-9FDBE1376639}" srcOrd="2" destOrd="0" presId="urn:microsoft.com/office/officeart/2018/5/layout/IconLeafLabelList"/>
    <dgm:cxn modelId="{75B01DDC-AA05-CA46-80B0-694F9EB93192}" type="presParOf" srcId="{A4EECB76-DF64-439D-AB3D-8AF1677AA720}" destId="{52818DEE-C259-4CA0-98B9-75CDFAED761B}" srcOrd="3" destOrd="0" presId="urn:microsoft.com/office/officeart/2018/5/layout/IconLeafLabelList"/>
    <dgm:cxn modelId="{D0BDB53F-A653-9F44-9B6A-3F43A5EDCFE8}" type="presParOf" srcId="{103E35C9-6D46-47F7-8786-53FA54A2DBEC}" destId="{078B6F2E-1EBF-4C60-B07A-BE6B3C020528}" srcOrd="9" destOrd="0" presId="urn:microsoft.com/office/officeart/2018/5/layout/IconLeafLabelList"/>
    <dgm:cxn modelId="{F670DD64-0C45-D749-9623-0A2E8CCBE9C8}" type="presParOf" srcId="{103E35C9-6D46-47F7-8786-53FA54A2DBEC}" destId="{70E2FF25-EF2C-454D-B672-74DB61384CB0}" srcOrd="10" destOrd="0" presId="urn:microsoft.com/office/officeart/2018/5/layout/IconLeafLabelList"/>
    <dgm:cxn modelId="{1D0D0363-E757-9643-921A-40D0CE340973}" type="presParOf" srcId="{70E2FF25-EF2C-454D-B672-74DB61384CB0}" destId="{B1FE3F99-B93C-4A55-B1A4-C865805A2DA1}" srcOrd="0" destOrd="0" presId="urn:microsoft.com/office/officeart/2018/5/layout/IconLeafLabelList"/>
    <dgm:cxn modelId="{16CE40F2-57EC-B441-A354-E696B9BA938F}" type="presParOf" srcId="{70E2FF25-EF2C-454D-B672-74DB61384CB0}" destId="{3B1506AF-5798-49E6-BCE1-C3A876D34051}" srcOrd="1" destOrd="0" presId="urn:microsoft.com/office/officeart/2018/5/layout/IconLeafLabelList"/>
    <dgm:cxn modelId="{97B71F9D-F976-D74A-BC78-A15969AF42B9}" type="presParOf" srcId="{70E2FF25-EF2C-454D-B672-74DB61384CB0}" destId="{2FA6804C-81AF-4C28-8248-E063B7ECA940}" srcOrd="2" destOrd="0" presId="urn:microsoft.com/office/officeart/2018/5/layout/IconLeafLabelList"/>
    <dgm:cxn modelId="{D68C66B5-C194-1543-B352-BE45DCF16B41}" type="presParOf" srcId="{70E2FF25-EF2C-454D-B672-74DB61384CB0}" destId="{7E5CE343-EE6F-475A-8FE5-C6306136AAB3}" srcOrd="3" destOrd="0" presId="urn:microsoft.com/office/officeart/2018/5/layout/IconLeafLabelList"/>
    <dgm:cxn modelId="{6C594554-8CA5-7441-9E61-AC7BF31DCE66}" type="presParOf" srcId="{103E35C9-6D46-47F7-8786-53FA54A2DBEC}" destId="{9321150F-3464-4E9D-BD67-DD7D33606E52}" srcOrd="11" destOrd="0" presId="urn:microsoft.com/office/officeart/2018/5/layout/IconLeafLabelList"/>
    <dgm:cxn modelId="{1CEE6869-0501-E046-8CB3-B97E4BF9A25F}" type="presParOf" srcId="{103E35C9-6D46-47F7-8786-53FA54A2DBEC}" destId="{BB086FE2-B220-4331-B759-C28C172166B0}" srcOrd="12" destOrd="0" presId="urn:microsoft.com/office/officeart/2018/5/layout/IconLeafLabelList"/>
    <dgm:cxn modelId="{90797485-5814-4E4E-A838-87A7DE7B3FE1}" type="presParOf" srcId="{BB086FE2-B220-4331-B759-C28C172166B0}" destId="{1A459CAF-C457-4162-AA9A-B460D86C05F8}" srcOrd="0" destOrd="0" presId="urn:microsoft.com/office/officeart/2018/5/layout/IconLeafLabelList"/>
    <dgm:cxn modelId="{F2BD835D-F876-9546-A51F-9CAB2D84B5F4}" type="presParOf" srcId="{BB086FE2-B220-4331-B759-C28C172166B0}" destId="{B906C9BC-9AE8-44A2-90EE-5DDE1B20067C}" srcOrd="1" destOrd="0" presId="urn:microsoft.com/office/officeart/2018/5/layout/IconLeafLabelList"/>
    <dgm:cxn modelId="{B589AEF1-09F5-4E42-8D31-DACB57FFE6A6}" type="presParOf" srcId="{BB086FE2-B220-4331-B759-C28C172166B0}" destId="{2AEB3950-6BE8-4F1E-B421-F52C37EF7B8E}" srcOrd="2" destOrd="0" presId="urn:microsoft.com/office/officeart/2018/5/layout/IconLeafLabelList"/>
    <dgm:cxn modelId="{EB4A2964-321E-1F44-A571-C4981CC26697}" type="presParOf" srcId="{BB086FE2-B220-4331-B759-C28C172166B0}" destId="{64DF1118-C5B6-44D8-AD94-D2013B94846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399FA-B8C2-48E8-A89B-6E7CFFDFA40F}">
      <dsp:nvSpPr>
        <dsp:cNvPr id="0" name=""/>
        <dsp:cNvSpPr/>
      </dsp:nvSpPr>
      <dsp:spPr>
        <a:xfrm>
          <a:off x="666115" y="107"/>
          <a:ext cx="1085132" cy="108513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AFB04-A229-452D-868C-BD65342C0944}">
      <dsp:nvSpPr>
        <dsp:cNvPr id="0" name=""/>
        <dsp:cNvSpPr/>
      </dsp:nvSpPr>
      <dsp:spPr>
        <a:xfrm>
          <a:off x="897373" y="231365"/>
          <a:ext cx="622617" cy="62261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25F9D-BED3-40F7-97F6-AC7B254A4B83}">
      <dsp:nvSpPr>
        <dsp:cNvPr id="0" name=""/>
        <dsp:cNvSpPr/>
      </dsp:nvSpPr>
      <dsp:spPr>
        <a:xfrm>
          <a:off x="319229" y="1423232"/>
          <a:ext cx="1778906" cy="71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Step-1 : Data set details collection </a:t>
          </a:r>
        </a:p>
      </dsp:txBody>
      <dsp:txXfrm>
        <a:off x="319229" y="1423232"/>
        <a:ext cx="1778906" cy="711562"/>
      </dsp:txXfrm>
    </dsp:sp>
    <dsp:sp modelId="{85786DA6-A4E9-4596-9165-2075FEE2B7D9}">
      <dsp:nvSpPr>
        <dsp:cNvPr id="0" name=""/>
        <dsp:cNvSpPr/>
      </dsp:nvSpPr>
      <dsp:spPr>
        <a:xfrm>
          <a:off x="2756330" y="107"/>
          <a:ext cx="1085132" cy="108513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ABA39-4C4E-499A-8033-9032005F5513}">
      <dsp:nvSpPr>
        <dsp:cNvPr id="0" name=""/>
        <dsp:cNvSpPr/>
      </dsp:nvSpPr>
      <dsp:spPr>
        <a:xfrm>
          <a:off x="2987588" y="231365"/>
          <a:ext cx="622617" cy="62261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8816B-AD76-424D-B5C6-C6FFE0C1EE47}">
      <dsp:nvSpPr>
        <dsp:cNvPr id="0" name=""/>
        <dsp:cNvSpPr/>
      </dsp:nvSpPr>
      <dsp:spPr>
        <a:xfrm>
          <a:off x="2409443" y="1423232"/>
          <a:ext cx="1778906" cy="71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Step-2 : Data cleaning </a:t>
          </a:r>
        </a:p>
      </dsp:txBody>
      <dsp:txXfrm>
        <a:off x="2409443" y="1423232"/>
        <a:ext cx="1778906" cy="711562"/>
      </dsp:txXfrm>
    </dsp:sp>
    <dsp:sp modelId="{5DF04D4F-9607-4FE0-B6D2-4452CE115C65}">
      <dsp:nvSpPr>
        <dsp:cNvPr id="0" name=""/>
        <dsp:cNvSpPr/>
      </dsp:nvSpPr>
      <dsp:spPr>
        <a:xfrm>
          <a:off x="4846545" y="107"/>
          <a:ext cx="1085132" cy="108513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6C1C5-22FB-46B9-8E25-8850C384AA0D}">
      <dsp:nvSpPr>
        <dsp:cNvPr id="0" name=""/>
        <dsp:cNvSpPr/>
      </dsp:nvSpPr>
      <dsp:spPr>
        <a:xfrm>
          <a:off x="5077803" y="231365"/>
          <a:ext cx="622617" cy="62261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52AA9-147B-4ED0-9478-01027E9B674B}">
      <dsp:nvSpPr>
        <dsp:cNvPr id="0" name=""/>
        <dsp:cNvSpPr/>
      </dsp:nvSpPr>
      <dsp:spPr>
        <a:xfrm>
          <a:off x="4499658" y="1423232"/>
          <a:ext cx="1778906" cy="71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Step-3 : EDA phase</a:t>
          </a:r>
        </a:p>
      </dsp:txBody>
      <dsp:txXfrm>
        <a:off x="4499658" y="1423232"/>
        <a:ext cx="1778906" cy="711562"/>
      </dsp:txXfrm>
    </dsp:sp>
    <dsp:sp modelId="{65DFAEC6-CA1B-4C88-BFC6-2BCC6BBAB0C6}">
      <dsp:nvSpPr>
        <dsp:cNvPr id="0" name=""/>
        <dsp:cNvSpPr/>
      </dsp:nvSpPr>
      <dsp:spPr>
        <a:xfrm>
          <a:off x="6936760" y="107"/>
          <a:ext cx="1085132" cy="108513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E3346-B179-44AD-BCA1-8FE41531A089}">
      <dsp:nvSpPr>
        <dsp:cNvPr id="0" name=""/>
        <dsp:cNvSpPr/>
      </dsp:nvSpPr>
      <dsp:spPr>
        <a:xfrm>
          <a:off x="7168018" y="231365"/>
          <a:ext cx="622617" cy="6226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300D3-F5C5-4105-A5E7-40E1752FA84F}">
      <dsp:nvSpPr>
        <dsp:cNvPr id="0" name=""/>
        <dsp:cNvSpPr/>
      </dsp:nvSpPr>
      <dsp:spPr>
        <a:xfrm>
          <a:off x="6589873" y="1423232"/>
          <a:ext cx="1778906" cy="71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Step-4 : Models Building(Build as many as u can)</a:t>
          </a:r>
        </a:p>
      </dsp:txBody>
      <dsp:txXfrm>
        <a:off x="6589873" y="1423232"/>
        <a:ext cx="1778906" cy="711562"/>
      </dsp:txXfrm>
    </dsp:sp>
    <dsp:sp modelId="{55E72181-C037-407C-8D5D-D42AFAAB3643}">
      <dsp:nvSpPr>
        <dsp:cNvPr id="0" name=""/>
        <dsp:cNvSpPr/>
      </dsp:nvSpPr>
      <dsp:spPr>
        <a:xfrm>
          <a:off x="1711223" y="2579521"/>
          <a:ext cx="1085132" cy="108513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80218-3312-4B52-9525-B621BB7FB009}">
      <dsp:nvSpPr>
        <dsp:cNvPr id="0" name=""/>
        <dsp:cNvSpPr/>
      </dsp:nvSpPr>
      <dsp:spPr>
        <a:xfrm>
          <a:off x="1942481" y="2810779"/>
          <a:ext cx="622617" cy="622617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18DEE-C259-4CA0-98B9-75CDFAED761B}">
      <dsp:nvSpPr>
        <dsp:cNvPr id="0" name=""/>
        <dsp:cNvSpPr/>
      </dsp:nvSpPr>
      <dsp:spPr>
        <a:xfrm>
          <a:off x="1364336" y="4002646"/>
          <a:ext cx="1778906" cy="71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Step-5 : Finalize best model.</a:t>
          </a:r>
        </a:p>
      </dsp:txBody>
      <dsp:txXfrm>
        <a:off x="1364336" y="4002646"/>
        <a:ext cx="1778906" cy="711562"/>
      </dsp:txXfrm>
    </dsp:sp>
    <dsp:sp modelId="{B1FE3F99-B93C-4A55-B1A4-C865805A2DA1}">
      <dsp:nvSpPr>
        <dsp:cNvPr id="0" name=""/>
        <dsp:cNvSpPr/>
      </dsp:nvSpPr>
      <dsp:spPr>
        <a:xfrm>
          <a:off x="3801438" y="2579521"/>
          <a:ext cx="1085132" cy="108513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506AF-5798-49E6-BCE1-C3A876D34051}">
      <dsp:nvSpPr>
        <dsp:cNvPr id="0" name=""/>
        <dsp:cNvSpPr/>
      </dsp:nvSpPr>
      <dsp:spPr>
        <a:xfrm>
          <a:off x="4032695" y="2810779"/>
          <a:ext cx="622617" cy="622617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CE343-EE6F-475A-8FE5-C6306136AAB3}">
      <dsp:nvSpPr>
        <dsp:cNvPr id="0" name=""/>
        <dsp:cNvSpPr/>
      </dsp:nvSpPr>
      <dsp:spPr>
        <a:xfrm>
          <a:off x="3454551" y="4002646"/>
          <a:ext cx="1778906" cy="71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Step-6 : Compare actual and predicted values.</a:t>
          </a:r>
        </a:p>
      </dsp:txBody>
      <dsp:txXfrm>
        <a:off x="3454551" y="4002646"/>
        <a:ext cx="1778906" cy="711562"/>
      </dsp:txXfrm>
    </dsp:sp>
    <dsp:sp modelId="{1A459CAF-C457-4162-AA9A-B460D86C05F8}">
      <dsp:nvSpPr>
        <dsp:cNvPr id="0" name=""/>
        <dsp:cNvSpPr/>
      </dsp:nvSpPr>
      <dsp:spPr>
        <a:xfrm>
          <a:off x="5891652" y="2579521"/>
          <a:ext cx="1085132" cy="108513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6C9BC-9AE8-44A2-90EE-5DDE1B20067C}">
      <dsp:nvSpPr>
        <dsp:cNvPr id="0" name=""/>
        <dsp:cNvSpPr/>
      </dsp:nvSpPr>
      <dsp:spPr>
        <a:xfrm>
          <a:off x="6122910" y="2810779"/>
          <a:ext cx="622617" cy="622617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F1118-C5B6-44D8-AD94-D2013B948466}">
      <dsp:nvSpPr>
        <dsp:cNvPr id="0" name=""/>
        <dsp:cNvSpPr/>
      </dsp:nvSpPr>
      <dsp:spPr>
        <a:xfrm>
          <a:off x="5544766" y="4002646"/>
          <a:ext cx="1778906" cy="71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Step-7 : Deploy the finalized model and draw insights for that.(USING </a:t>
          </a:r>
          <a:r>
            <a:rPr lang="en-US" sz="1100" kern="1200" dirty="0" err="1"/>
            <a:t>sTREAMLIT</a:t>
          </a:r>
          <a:r>
            <a:rPr lang="en-US" sz="1100" kern="1200" dirty="0"/>
            <a:t>)</a:t>
          </a:r>
        </a:p>
      </dsp:txBody>
      <dsp:txXfrm>
        <a:off x="5544766" y="4002646"/>
        <a:ext cx="1778906" cy="711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9:44:10.9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4368 64,'-30'0,"-332"-11,-9-6,-30-3,-221 5,420 16,141-1,1 3,-1 3,-102 22,119-20,0-2,0-2,-1-2,-44-3,25 0,-62 8,-384 15,359-20,90-4,-108-17,9-1,130 19,0 0,0 2,-41 7,5 2,0-3,-70-2,116-5,3-1,0 1,-20 3,29-1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9:44:15.0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4579 60,'-12'-1,"0"-1,0 0,1 0,-13-5,-27-5,-12 7,-122 5,131 3,0-2,0-3,-74-12,69 6,-2 3,-119 4,80 3,14-5,45 1,0 2,-73 9,56-3,-1-2,-77-4,-46 2,144 0,-91 11,-47 27,152-34,-188 47,166-44,0-2,-80 0,80-8,-90-13,102 9,0 1,1 1,-1 2,0 1,0 2,0 2,-62 14,6 7,46-12,-1-1,-51 6,93-18,-65 8,-136-2,-24-4,-31-3,41-36,46 6,121 21,39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7T19:44:34.7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az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62566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EBBF-195A-4E84-AED2-66FED416C44A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D156-9E19-499B-93C8-DA79E30E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3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EBBF-195A-4E84-AED2-66FED416C44A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D156-9E19-499B-93C8-DA79E30E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77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EBBF-195A-4E84-AED2-66FED416C44A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D156-9E19-499B-93C8-DA79E30E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16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EBBF-195A-4E84-AED2-66FED416C44A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D156-9E19-499B-93C8-DA79E30EE92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054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EBBF-195A-4E84-AED2-66FED416C44A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D156-9E19-499B-93C8-DA79E30E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71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EBBF-195A-4E84-AED2-66FED416C44A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D156-9E19-499B-93C8-DA79E30E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143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EBBF-195A-4E84-AED2-66FED416C44A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D156-9E19-499B-93C8-DA79E30E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271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EBBF-195A-4E84-AED2-66FED416C44A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D156-9E19-499B-93C8-DA79E30E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934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EBBF-195A-4E84-AED2-66FED416C44A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D156-9E19-499B-93C8-DA79E30E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6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>
            <a:spLocks noGrp="1"/>
          </p:cNvSpPr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1"/>
          </p:nvPr>
        </p:nvSpPr>
        <p:spPr>
          <a:xfrm>
            <a:off x="311700" y="1958433"/>
            <a:ext cx="8520600" cy="4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91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EBBF-195A-4E84-AED2-66FED416C44A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D156-9E19-499B-93C8-DA79E30E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61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EBBF-195A-4E84-AED2-66FED416C44A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D156-9E19-499B-93C8-DA79E30E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34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EBBF-195A-4E84-AED2-66FED416C44A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D156-9E19-499B-93C8-DA79E30E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6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EBBF-195A-4E84-AED2-66FED416C44A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D156-9E19-499B-93C8-DA79E30E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57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EBBF-195A-4E84-AED2-66FED416C44A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D156-9E19-499B-93C8-DA79E30E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55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EBBF-195A-4E84-AED2-66FED416C44A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D156-9E19-499B-93C8-DA79E30E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10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EBBF-195A-4E84-AED2-66FED416C44A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D156-9E19-499B-93C8-DA79E30E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71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EBBF-195A-4E84-AED2-66FED416C44A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D156-9E19-499B-93C8-DA79E30E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31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3AEBBF-195A-4E84-AED2-66FED416C44A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BD156-9E19-499B-93C8-DA79E30E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380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  <p:sldLayoutId id="214748378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44B8-5737-4A24-B313-2755F928E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402" y="365760"/>
            <a:ext cx="8145478" cy="1688742"/>
          </a:xfrm>
        </p:spPr>
        <p:txBody>
          <a:bodyPr/>
          <a:lstStyle/>
          <a:p>
            <a:r>
              <a:rPr lang="en-US" sz="50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FORECASTING GOLD PRICES</a:t>
            </a:r>
            <a:endParaRPr lang="en-IN" sz="5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B53EB-87D8-4B92-9C31-7037B3E1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402" y="2836820"/>
            <a:ext cx="4132278" cy="2974700"/>
          </a:xfrm>
        </p:spPr>
        <p:txBody>
          <a:bodyPr>
            <a:normAutofit lnSpcReduction="10000"/>
          </a:bodyPr>
          <a:lstStyle/>
          <a:p>
            <a:pPr algn="l" defTabSz="914400"/>
            <a:r>
              <a:rPr lang="en-US" sz="2800" b="1" dirty="0">
                <a:solidFill>
                  <a:schemeClr val="tx1"/>
                </a:solidFill>
              </a:rPr>
              <a:t>TEAM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LOKESH.P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Vilas.T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RUKHSAR.T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AKSHAY.R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DARSHANA.Y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645BE-8AD6-4EE4-BD75-F1B734C677F7}"/>
              </a:ext>
            </a:extLst>
          </p:cNvPr>
          <p:cNvSpPr txBox="1"/>
          <p:nvPr/>
        </p:nvSpPr>
        <p:spPr>
          <a:xfrm>
            <a:off x="4746141" y="2836820"/>
            <a:ext cx="2926080" cy="1586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  <a:buClrTx/>
            </a:pPr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FACULTY GUIDE</a:t>
            </a:r>
          </a:p>
          <a:p>
            <a:pPr>
              <a:lnSpc>
                <a:spcPct val="90000"/>
              </a:lnSpc>
              <a:spcAft>
                <a:spcPts val="450"/>
              </a:spcAft>
              <a:buClrTx/>
            </a:pP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450"/>
              </a:spcAft>
              <a:buClrTx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VARUN</a:t>
            </a:r>
          </a:p>
          <a:p>
            <a:pPr indent="-228600">
              <a:lnSpc>
                <a:spcPct val="90000"/>
              </a:lnSpc>
              <a:spcAft>
                <a:spcPts val="450"/>
              </a:spcAft>
              <a:buClrTx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HIMAVANTH</a:t>
            </a:r>
          </a:p>
        </p:txBody>
      </p:sp>
    </p:spTree>
    <p:extLst>
      <p:ext uri="{BB962C8B-B14F-4D97-AF65-F5344CB8AC3E}">
        <p14:creationId xmlns:p14="http://schemas.microsoft.com/office/powerpoint/2010/main" val="3581236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89" y="-142240"/>
            <a:ext cx="7222452" cy="1798320"/>
          </a:xfrm>
        </p:spPr>
        <p:txBody>
          <a:bodyPr>
            <a:noAutofit/>
          </a:bodyPr>
          <a:lstStyle/>
          <a:p>
            <a:r>
              <a:rPr lang="en-IN" sz="4400" b="1" dirty="0"/>
              <a:t>BOXPLOT for MONTHS :- </a:t>
            </a:r>
            <a:br>
              <a:rPr lang="en-IN" sz="4400" b="1" dirty="0"/>
            </a:b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 descr="C:\Users\Lenovo PC\Pictures\Screenshot 2021-08-18 191658.png">
            <a:extLst>
              <a:ext uri="{FF2B5EF4-FFF2-40B4-BE49-F238E27FC236}">
                <a16:creationId xmlns:a16="http://schemas.microsoft.com/office/drawing/2014/main" id="{94B363D3-7047-4A88-872E-7BAC8A6E2D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56080"/>
            <a:ext cx="8286808" cy="41434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670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38" y="233680"/>
            <a:ext cx="7302424" cy="825864"/>
          </a:xfrm>
        </p:spPr>
        <p:txBody>
          <a:bodyPr>
            <a:noAutofit/>
          </a:bodyPr>
          <a:lstStyle/>
          <a:p>
            <a:r>
              <a:rPr lang="en-IN" sz="4400" b="1" dirty="0"/>
              <a:t>BOXPLOT OF YEAR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C:\Users\Lenovo PC\Pictures\Screenshot 2021-08-18 193727.png">
            <a:extLst>
              <a:ext uri="{FF2B5EF4-FFF2-40B4-BE49-F238E27FC236}">
                <a16:creationId xmlns:a16="http://schemas.microsoft.com/office/drawing/2014/main" id="{A1FADEFA-E100-412D-B815-E386BF3622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1338" y="1392686"/>
            <a:ext cx="8329642" cy="46728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972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54000"/>
            <a:ext cx="7429499" cy="8377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dirty="0"/>
              <a:t>LAG PLOT 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C4FA954-790A-4511-A93E-72912F56A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03" y="1334800"/>
            <a:ext cx="8244408" cy="5026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77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979F-255A-4A88-9FE7-5D2A21064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256" y="117930"/>
            <a:ext cx="6619244" cy="861420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MODEL BUILDING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A4B59-0046-4DA7-94FF-5F1B7913A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1424580"/>
            <a:ext cx="8229600" cy="4996540"/>
          </a:xfrm>
        </p:spPr>
        <p:txBody>
          <a:bodyPr>
            <a:normAutofit/>
          </a:bodyPr>
          <a:lstStyle/>
          <a:p>
            <a:r>
              <a:rPr lang="en-US" sz="20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we performed various MODEL BUILDING techniques</a:t>
            </a:r>
          </a:p>
          <a:p>
            <a:endParaRPr lang="en-US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NEAREST NEIGHBOUR(KNN)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 GRADIENT BOOSTING MACHINE(LGBM)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 REGRESSOR(RF)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REGRESSOR(DT)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BOOSTING REGRESSOR(GBR)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 TREE REGRESSOR(ET)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 BOOST REGRESSOR(ADA)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LASSO LEAST ANGLE REGRESSOR(LLA)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 LINEAR REGRESSION(MLR)</a:t>
            </a:r>
            <a:endParaRPr lang="en-US" sz="2000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7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68CD9B-F76B-4589-8C86-0D4AF932D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76" y="259678"/>
            <a:ext cx="7414184" cy="1365921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RMS VALUE OF THE MODEL BUILDING TECHNIQUE</a:t>
            </a:r>
            <a:endParaRPr lang="en-IN" sz="40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177C8-5519-43D3-9298-835F1724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4446"/>
            <a:ext cx="9144000" cy="438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8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5FE2-6125-4BB5-BF14-5B4BF5B9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74" y="168238"/>
            <a:ext cx="7055380" cy="736002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MODEL FINILIZE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E566C-B6FE-445B-AF2C-1D64CA34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07" y="1087725"/>
            <a:ext cx="8365386" cy="12693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we have seen the RMS values of the models, all the models have more RMS value than ML regression model.</a:t>
            </a:r>
          </a:p>
          <a:p>
            <a:pPr marL="0" indent="0">
              <a:buNone/>
            </a:pPr>
            <a:r>
              <a:rPr lang="en-US" dirty="0"/>
              <a:t>So we decided to use ML regression model for our FORCASTING.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2CA51-E02A-4954-BDCB-EE630D969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07" y="2357120"/>
            <a:ext cx="8480373" cy="29965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427D57F-A7DF-43D8-A461-9BF19A359F16}"/>
                  </a:ext>
                </a:extLst>
              </p14:cNvPr>
              <p14:cNvContentPartPr/>
              <p14:nvPr/>
            </p14:nvContentPartPr>
            <p14:xfrm>
              <a:off x="279673" y="5051660"/>
              <a:ext cx="1572840" cy="31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427D57F-A7DF-43D8-A461-9BF19A359F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673" y="5034020"/>
                <a:ext cx="160848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F4AC1F8-6D02-48AB-9945-D91641582567}"/>
                  </a:ext>
                </a:extLst>
              </p14:cNvPr>
              <p14:cNvContentPartPr/>
              <p14:nvPr/>
            </p14:nvContentPartPr>
            <p14:xfrm>
              <a:off x="298393" y="3135740"/>
              <a:ext cx="1648800" cy="86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F4AC1F8-6D02-48AB-9945-D916415825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0393" y="3117740"/>
                <a:ext cx="16844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8B9A7E2-0B2B-4BD3-9939-89698A071D17}"/>
                  </a:ext>
                </a:extLst>
              </p14:cNvPr>
              <p14:cNvContentPartPr/>
              <p14:nvPr/>
            </p14:nvContentPartPr>
            <p14:xfrm>
              <a:off x="-2573263" y="371069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8B9A7E2-0B2B-4BD3-9939-89698A071D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590903" y="3692696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765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8ACF-CD40-45DE-A2B5-43386D47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64" y="452718"/>
            <a:ext cx="7186726" cy="1400530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PREDICTED VALUES of TEST DATA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F26AB-D81A-418B-8B74-F20D7D30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64" y="2119063"/>
            <a:ext cx="4495083" cy="3505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9ED04C-2243-4138-BD2C-DBB8A791EE44}"/>
              </a:ext>
            </a:extLst>
          </p:cNvPr>
          <p:cNvSpPr txBox="1"/>
          <p:nvPr/>
        </p:nvSpPr>
        <p:spPr>
          <a:xfrm>
            <a:off x="5592726" y="1648047"/>
            <a:ext cx="30665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can see that there is no much difference in the actual and predicted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 we finalize this technique to build our model to forecast the future gold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045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2C25-9E71-4F6A-A828-987CA87E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872481" cy="706231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FORCASTING V/S ACTUAL VALUES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C4DD8-DA63-4BBE-9093-49941C3C7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7559"/>
            <a:ext cx="9144000" cy="416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43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D656-C42C-4F15-9B07-B9168BB59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216" y="34842"/>
            <a:ext cx="6619244" cy="861420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DEPLOYMENT (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using STREAMLIT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FD8F4-C2EF-4E20-9B46-16D43C546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256" y="1262020"/>
            <a:ext cx="6619244" cy="861420"/>
          </a:xfrm>
        </p:spPr>
        <p:txBody>
          <a:bodyPr>
            <a:normAutofit/>
          </a:bodyPr>
          <a:lstStyle/>
          <a:p>
            <a:r>
              <a:rPr lang="en-US" sz="20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final deployment page of our model looks like </a:t>
            </a:r>
            <a:endParaRPr lang="en-IN" sz="2000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D0389-8CB6-442F-84B9-8E281255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8" y="1728889"/>
            <a:ext cx="8592744" cy="50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61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8EA5-CBE3-47C6-86E2-2F7850FB6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268" y="252934"/>
            <a:ext cx="6619244" cy="861420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CHALLENGES FACED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C5D51-34B0-415D-9A36-9A65AAFB7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268" y="1508760"/>
            <a:ext cx="6619244" cy="1920240"/>
          </a:xfrm>
        </p:spPr>
        <p:txBody>
          <a:bodyPr>
            <a:normAutofit/>
          </a:bodyPr>
          <a:lstStyle/>
          <a:p>
            <a:endParaRPr lang="en-US" sz="2000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ON HISTORY OF GOLD</a:t>
            </a:r>
            <a:endParaRPr lang="en-US" sz="2000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DECIDING MODEL BUILDING TECHNIQUE</a:t>
            </a:r>
          </a:p>
        </p:txBody>
      </p:sp>
    </p:spTree>
    <p:extLst>
      <p:ext uri="{BB962C8B-B14F-4D97-AF65-F5344CB8AC3E}">
        <p14:creationId xmlns:p14="http://schemas.microsoft.com/office/powerpoint/2010/main" val="13920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6E05-DE39-4709-90B2-95045747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000452"/>
            <a:ext cx="7886700" cy="596503"/>
          </a:xfrm>
        </p:spPr>
        <p:txBody>
          <a:bodyPr>
            <a:noAutofit/>
          </a:bodyPr>
          <a:lstStyle/>
          <a:p>
            <a:r>
              <a:rPr lang="en-IN" b="1" dirty="0"/>
              <a:t>BUSINESS OBJECTIVE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28F68-38CB-4929-A564-82DDF2B3C010}"/>
              </a:ext>
            </a:extLst>
          </p:cNvPr>
          <p:cNvSpPr txBox="1"/>
          <p:nvPr/>
        </p:nvSpPr>
        <p:spPr>
          <a:xfrm>
            <a:off x="623888" y="1788854"/>
            <a:ext cx="7650956" cy="557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DATA PROVIDED IS RELATED TO GOLD PRICES. THE OBJECTIVE IS TO UNDERSTAND THE UNDERLYING STRUCTURE IN YOUR DATASET AND COME UP WITH A SUITABLE FORECASTING MODEL WHICH CAN EFFECTIVELY FORECAST GOLD PRICES FOR NEXT 30 DAYS.  </a:t>
            </a:r>
          </a:p>
          <a:p>
            <a:pPr algn="just">
              <a:lnSpc>
                <a:spcPct val="150000"/>
              </a:lnSpc>
            </a:pPr>
            <a:endParaRPr lang="en-IN" sz="20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THIS FORECAST MODEL WILL BE USED BY GOLD EXPORTING AND GOLD IMPORTING COMPANIES TO UNDERSTAND THE METAL PRICE MOVEMENTS AND ACCORDINGLY SET THEIR REVENUE EXPECTATIONS. </a:t>
            </a:r>
            <a:endParaRPr lang="en-US" sz="20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38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5637"/>
            <a:ext cx="8123037" cy="912618"/>
          </a:xfrm>
        </p:spPr>
        <p:txBody>
          <a:bodyPr/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HOW CHALLENGES OVERCOMED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460" y="1561996"/>
            <a:ext cx="8031820" cy="4869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ON HISTORY OF GOLD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0" indent="0">
              <a:buNone/>
            </a:pPr>
            <a:endParaRPr lang="en-US" sz="3600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As we are not much aware of the gold price we have done a lot of research to find out the gold price history.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We as a team worked so hard to get the knowledge on the previous year gold price data.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Which helps us to do the project more effectively.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45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132" y="327458"/>
            <a:ext cx="7365908" cy="1351030"/>
          </a:xfrm>
        </p:spPr>
        <p:txBody>
          <a:bodyPr/>
          <a:lstStyle/>
          <a:p>
            <a:r>
              <a:rPr lang="en-US" sz="40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DECIDING MODEL BUILDING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6"/>
            <a:ext cx="8001340" cy="466283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As we tried many model building techniques every model don’t have such a significant difference in the output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We are little bit worried about the output results that we got.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But we again overcame this as a team, Everyone has worked really hard on this part and we finally build a model that best suits the data 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915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0FF631-2E4A-4F2C-9B5C-F12563C9B63C}"/>
              </a:ext>
            </a:extLst>
          </p:cNvPr>
          <p:cNvSpPr txBox="1"/>
          <p:nvPr/>
        </p:nvSpPr>
        <p:spPr>
          <a:xfrm>
            <a:off x="1813560" y="2875002"/>
            <a:ext cx="64363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opperplate Gothic Light" panose="020E0507020206020404" pitchFamily="34" charset="0"/>
              </a:rPr>
              <a:t>THANK YOU</a:t>
            </a:r>
            <a:endParaRPr lang="en-IN" sz="6600" b="1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2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E2D9-A20A-42B1-A51B-F8B83D5A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5200" y="182880"/>
            <a:ext cx="11172205" cy="1114156"/>
          </a:xfrm>
        </p:spPr>
        <p:txBody>
          <a:bodyPr>
            <a:normAutofit/>
          </a:bodyPr>
          <a:lstStyle/>
          <a:p>
            <a:pPr lvl="0" algn="ctr">
              <a:buClr>
                <a:srgbClr val="000000"/>
              </a:buClr>
              <a:buSzPts val="2800"/>
            </a:pPr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PROJECT ARCHITECTURE 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EE8DAB9-1A1F-4A3B-A73D-7E7E240441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258151"/>
              </p:ext>
            </p:extLst>
          </p:nvPr>
        </p:nvGraphicFramePr>
        <p:xfrm>
          <a:off x="345440" y="1571738"/>
          <a:ext cx="8688009" cy="4714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956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AE06-29CF-4913-BFE5-35DC55F2F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830" y="328337"/>
            <a:ext cx="8704290" cy="890863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DATA SET COLLECTION &amp; CLEANING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C:\Users\Lenovo PC\Pictures\Screenshot 2021-08-18 191526.png">
            <a:extLst>
              <a:ext uri="{FF2B5EF4-FFF2-40B4-BE49-F238E27FC236}">
                <a16:creationId xmlns:a16="http://schemas.microsoft.com/office/drawing/2014/main" id="{20DD2B87-3774-4893-A85E-9CE6BBB24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830" y="1703056"/>
            <a:ext cx="3286147" cy="442915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7EFE98-8BDC-401F-B6A3-9F2641945FDE}"/>
              </a:ext>
            </a:extLst>
          </p:cNvPr>
          <p:cNvSpPr txBox="1"/>
          <p:nvPr/>
        </p:nvSpPr>
        <p:spPr>
          <a:xfrm>
            <a:off x="4439920" y="1859280"/>
            <a:ext cx="40464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13908 rows &amp; 2 column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Year range 01-04-1968 to  21-07-2021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Unique Date 13908 and Price 7840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Null value 431</a:t>
            </a:r>
            <a:endParaRPr lang="en-IN" dirty="0"/>
          </a:p>
          <a:p>
            <a:r>
              <a:rPr lang="en-IN" sz="1800" dirty="0"/>
              <a:t>These are the explanations for variables.</a:t>
            </a:r>
          </a:p>
          <a:p>
            <a:pPr>
              <a:buNone/>
            </a:pPr>
            <a:r>
              <a:rPr lang="en-IN" sz="1800" dirty="0"/>
              <a:t>       1) Date (object) : Daily entry date                 </a:t>
            </a:r>
          </a:p>
          <a:p>
            <a:pPr>
              <a:buNone/>
            </a:pPr>
            <a:r>
              <a:rPr lang="en-IN" sz="1800" dirty="0"/>
              <a:t>       2) Price (Float64)  : Gold Price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89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1BA8-EEE3-4835-8628-D947F3573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36" y="386080"/>
            <a:ext cx="8033944" cy="792480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EDA(exploratory data analysis)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C:\Users\Lenovo PC\Pictures\Screenshot 2021-08-18 193825.png">
            <a:extLst>
              <a:ext uri="{FF2B5EF4-FFF2-40B4-BE49-F238E27FC236}">
                <a16:creationId xmlns:a16="http://schemas.microsoft.com/office/drawing/2014/main" id="{064ED868-E6FD-4FCD-AC45-3489675A2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4681884" cy="4991748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21E9B0-92D7-45F2-A044-0112D985942C}"/>
              </a:ext>
            </a:extLst>
          </p:cNvPr>
          <p:cNvSpPr txBox="1"/>
          <p:nvPr/>
        </p:nvSpPr>
        <p:spPr>
          <a:xfrm>
            <a:off x="5628640" y="2113280"/>
            <a:ext cx="3007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Null value Heatmap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In this map we see Price null value.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15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C69A-7EC1-42E0-A8E6-CD1F02375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48" y="333100"/>
            <a:ext cx="8704504" cy="762000"/>
          </a:xfrm>
        </p:spPr>
        <p:txBody>
          <a:bodyPr/>
          <a:lstStyle/>
          <a:p>
            <a:r>
              <a:rPr lang="en-IN" sz="4000" b="1" dirty="0"/>
              <a:t>DISTPLOT OF PRICE DENSITY</a:t>
            </a:r>
            <a:endParaRPr lang="en-IN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9697B6-C22A-4D74-BBE7-2952EBF3C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2" descr="C:\Users\Lenovo PC\Pictures\Screenshot 2021-08-18 191754.png">
            <a:extLst>
              <a:ext uri="{FF2B5EF4-FFF2-40B4-BE49-F238E27FC236}">
                <a16:creationId xmlns:a16="http://schemas.microsoft.com/office/drawing/2014/main" id="{2AD16152-076A-4012-8BA5-C79999D32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712" y="1480808"/>
            <a:ext cx="8438328" cy="5094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524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32DC73-15D5-48BF-AE72-A68AEA987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736" y="304800"/>
            <a:ext cx="6619244" cy="904240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Line plot of Gold Price   </a:t>
            </a:r>
            <a:br>
              <a:rPr lang="en-IN" sz="4000" b="1" dirty="0">
                <a:solidFill>
                  <a:schemeClr val="tx1"/>
                </a:solidFill>
              </a:rPr>
            </a:br>
            <a:endParaRPr lang="en-IN" sz="4000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C:\Users\Lenovo PC\Pictures\Screenshot 2021-08-18 191616.png">
            <a:extLst>
              <a:ext uri="{FF2B5EF4-FFF2-40B4-BE49-F238E27FC236}">
                <a16:creationId xmlns:a16="http://schemas.microsoft.com/office/drawing/2014/main" id="{8A6AE58B-73B1-45F6-A8FE-58A92750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736" y="1587768"/>
            <a:ext cx="8508464" cy="42542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211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E045-9FD2-444C-A64E-5C468CCC2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008" y="233680"/>
            <a:ext cx="6619244" cy="875943"/>
          </a:xfrm>
        </p:spPr>
        <p:txBody>
          <a:bodyPr/>
          <a:lstStyle/>
          <a:p>
            <a:r>
              <a:rPr lang="en-IN" sz="4000" b="1" dirty="0"/>
              <a:t>BOXPLOT FOR PRICE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865C6C3-C1AB-42C6-8477-B36BBE1AD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D72C028-7787-4734-BA2D-CAF52A70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008" y="1281082"/>
            <a:ext cx="8241398" cy="497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795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DADB28-D776-46E9-8D28-B99DA9A5C280}"/>
              </a:ext>
            </a:extLst>
          </p:cNvPr>
          <p:cNvSpPr txBox="1"/>
          <p:nvPr/>
        </p:nvSpPr>
        <p:spPr>
          <a:xfrm>
            <a:off x="467360" y="406400"/>
            <a:ext cx="703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BARPLOT FOR MONTH WISE</a:t>
            </a:r>
            <a:endParaRPr lang="en-IN" sz="4000" dirty="0"/>
          </a:p>
        </p:txBody>
      </p:sp>
      <p:pic>
        <p:nvPicPr>
          <p:cNvPr id="4" name="Picture 2" descr="C:\Users\Lenovo PC\Pictures\Screenshot 2021-08-18 193643.png">
            <a:extLst>
              <a:ext uri="{FF2B5EF4-FFF2-40B4-BE49-F238E27FC236}">
                <a16:creationId xmlns:a16="http://schemas.microsoft.com/office/drawing/2014/main" id="{0360F2F0-AAC5-44D6-8AE1-9DF17D67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114" y="1755764"/>
            <a:ext cx="8143932" cy="4572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6992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649</TotalTime>
  <Words>547</Words>
  <Application>Microsoft Office PowerPoint</Application>
  <PresentationFormat>On-screen Show (4:3)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Century Gothic</vt:lpstr>
      <vt:lpstr>Copperplate Gothic Light</vt:lpstr>
      <vt:lpstr>Wingdings</vt:lpstr>
      <vt:lpstr>Source Code Pro</vt:lpstr>
      <vt:lpstr>Wingdings 3</vt:lpstr>
      <vt:lpstr>Courier New</vt:lpstr>
      <vt:lpstr>Calibri</vt:lpstr>
      <vt:lpstr>Ion</vt:lpstr>
      <vt:lpstr>FORECASTING GOLD PRICES</vt:lpstr>
      <vt:lpstr>BUSINESS OBJECTIVE</vt:lpstr>
      <vt:lpstr>PROJECT ARCHITECTURE </vt:lpstr>
      <vt:lpstr>DATA SET COLLECTION &amp; CLEANING</vt:lpstr>
      <vt:lpstr>EDA(exploratory data analysis)</vt:lpstr>
      <vt:lpstr>DISTPLOT OF PRICE DENSITY</vt:lpstr>
      <vt:lpstr>PowerPoint Presentation</vt:lpstr>
      <vt:lpstr>BOXPLOT FOR PRICE</vt:lpstr>
      <vt:lpstr>PowerPoint Presentation</vt:lpstr>
      <vt:lpstr>BOXPLOT for MONTHS :-  </vt:lpstr>
      <vt:lpstr>BOXPLOT OF YEAR</vt:lpstr>
      <vt:lpstr>LAG PLOT </vt:lpstr>
      <vt:lpstr>MODEL BUILDING</vt:lpstr>
      <vt:lpstr>PowerPoint Presentation</vt:lpstr>
      <vt:lpstr>MODEL FINILIZE</vt:lpstr>
      <vt:lpstr>PREDICTED VALUES of TEST DATA</vt:lpstr>
      <vt:lpstr>FORCASTING V/S ACTUAL VALUES</vt:lpstr>
      <vt:lpstr>DEPLOYMENT (using STREAMLIT)</vt:lpstr>
      <vt:lpstr>CHALLENGES FACED</vt:lpstr>
      <vt:lpstr>HOW CHALLENGES OVERCOMED</vt:lpstr>
      <vt:lpstr>DECIDING MODEL BUILDING TECHNIQUE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MEDICINES &amp; SIDE EFFECT ANALYSIS</dc:title>
  <dc:creator>Pavithra.G</dc:creator>
  <cp:lastModifiedBy>lokesh putta</cp:lastModifiedBy>
  <cp:revision>141</cp:revision>
  <cp:lastPrinted>2021-07-18T10:18:40Z</cp:lastPrinted>
  <dcterms:modified xsi:type="dcterms:W3CDTF">2021-09-18T05:06:25Z</dcterms:modified>
</cp:coreProperties>
</file>