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55" d="100"/>
          <a:sy n="155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55b03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55b03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a55b03c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a55b03c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cf9e6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cf9e6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0f7c7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0f7c7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949aa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949aac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Duty of Practitioner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and Loyalty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 to Public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Devotion to High Ideals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Relevant Engineering Development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Competency in Performance of Engineering services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73675"/>
            <a:ext cx="8520600" cy="28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MEN’S HUT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162500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37625" y="1005425"/>
            <a:ext cx="5826600" cy="4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Stanley's much-anticipated Task Force meeting, aimed at ensuring the company's excellence, turns out to be disappointing with interruptions during his presentation leading to frustration.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story emphasizes the importance of patience, and a realistic understanding of corporate dynamics for effective participation in high-level decision-making processes.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25" y="1411750"/>
            <a:ext cx="2774974" cy="2758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644325" y="855400"/>
            <a:ext cx="8087400" cy="8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(1.Q)"With people like that running The Company, how come it's still in business?" </a:t>
            </a:r>
            <a:endParaRPr sz="5500" b="1"/>
          </a:p>
        </p:txBody>
      </p:sp>
      <p:sp>
        <p:nvSpPr>
          <p:cNvPr id="67" name="Google Shape;67;p15"/>
          <p:cNvSpPr txBox="1"/>
          <p:nvPr/>
        </p:nvSpPr>
        <p:spPr>
          <a:xfrm>
            <a:off x="767175" y="379275"/>
            <a:ext cx="80874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A86E8"/>
                </a:solidFill>
                <a:highlight>
                  <a:schemeClr val="lt1"/>
                </a:highlight>
              </a:rPr>
              <a:t>     The Success of Company “Leadership and Perception”</a:t>
            </a:r>
            <a:endParaRPr sz="2000" b="1">
              <a:solidFill>
                <a:srgbClr val="4A86E8"/>
              </a:solidFill>
              <a:highlight>
                <a:schemeClr val="lt1"/>
              </a:highlight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With People Like That Running It.</a:t>
            </a:r>
            <a:br>
              <a:rPr lang="en" sz="1500" b="1">
                <a:solidFill>
                  <a:schemeClr val="dk1"/>
                </a:solidFill>
              </a:rPr>
            </a:br>
            <a:br>
              <a:rPr lang="en" sz="1500" b="1">
                <a:solidFill>
                  <a:schemeClr val="dk2"/>
                </a:solidFill>
              </a:rPr>
            </a:br>
            <a:endParaRPr sz="1500" b="1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99850" y="1944075"/>
            <a:ext cx="61767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Stanley’s Perspective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Men's Hut Concept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Realism in Corporate Management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Developed Organizational Rituals and hierarchies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Commitment and Investment in the System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700" y="2050600"/>
            <a:ext cx="3377152" cy="24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403950" y="246775"/>
            <a:ext cx="8520600" cy="1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Times New Roman"/>
                <a:ea typeface="Times New Roman"/>
                <a:cs typeface="Times New Roman"/>
                <a:sym typeface="Times New Roman"/>
              </a:rPr>
              <a:t>Understanding the Task Force: A Lesson for Stanley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44325" y="1584575"/>
            <a:ext cx="5304900" cy="3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Stanley’s Preparation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Task Force Meeting Overview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Stanley’s Presentation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Meeting Dynamics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Takeaway for Stanley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Lesson Learned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Key Questions Answered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225" y="1381250"/>
            <a:ext cx="2989975" cy="321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86875"/>
            <a:ext cx="85206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rgbClr val="38761D"/>
                </a:solidFill>
              </a:rPr>
              <a:t>"Optimizing Success: Alternative Approaches for Stanley's Task Force Presentation</a:t>
            </a:r>
            <a:r>
              <a:rPr lang="en" sz="2420">
                <a:solidFill>
                  <a:srgbClr val="38761D"/>
                </a:solidFill>
              </a:rPr>
              <a:t>"</a:t>
            </a:r>
            <a:endParaRPr sz="2420">
              <a:solidFill>
                <a:srgbClr val="38761D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913250"/>
            <a:ext cx="8520600" cy="2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Strategic Arrival and Timing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Adaptable Presentation Style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Effective Question Handling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Confident Expertise Assertion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Strategic Break Engagement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the Context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Seasoned Participation Insights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36050" y="1130150"/>
            <a:ext cx="7830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(5.Q) Could Stanley have handled himself any differently at the meeting and thus had different results?</a:t>
            </a:r>
            <a:endParaRPr sz="1800"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89" y="1869050"/>
            <a:ext cx="3374810" cy="22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Sharpest</a:t>
            </a:r>
            <a:r>
              <a:rPr lang="en"/>
              <a:t> People in the Company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Important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Very Busy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have </a:t>
            </a:r>
            <a:r>
              <a:rPr lang="en">
                <a:highlight>
                  <a:srgbClr val="FFFF00"/>
                </a:highlight>
              </a:rPr>
              <a:t>No time for Nonsense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Mission is </a:t>
            </a:r>
            <a:r>
              <a:rPr lang="en">
                <a:highlight>
                  <a:srgbClr val="FFFF00"/>
                </a:highlight>
              </a:rPr>
              <a:t>Very Important</a:t>
            </a:r>
            <a:endParaRPr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380300" y="1152475"/>
            <a:ext cx="406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Not Extraordinary 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Not Indispensable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>
                <a:highlight>
                  <a:srgbClr val="FFFF00"/>
                </a:highlight>
              </a:rPr>
              <a:t>Tired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</a:t>
            </a:r>
            <a:r>
              <a:rPr lang="en">
                <a:highlight>
                  <a:srgbClr val="FFFF00"/>
                </a:highlight>
              </a:rPr>
              <a:t>Take Their Time</a:t>
            </a:r>
            <a:endParaRPr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Mission is </a:t>
            </a:r>
            <a:r>
              <a:rPr lang="en">
                <a:highlight>
                  <a:srgbClr val="FFFF00"/>
                </a:highlight>
              </a:rPr>
              <a:t>Not Their Main Priority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000250" y="3825850"/>
            <a:ext cx="550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one is a Perfect Practitioner at All Times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638500" y="4398550"/>
            <a:ext cx="9072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Fair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529000" y="4398550"/>
            <a:ext cx="9072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Faithful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545700" y="4398550"/>
            <a:ext cx="9072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Devoted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572000" y="4398550"/>
            <a:ext cx="129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Knowledgeable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299450" y="4398550"/>
            <a:ext cx="1063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Competent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 Group 2 Presentation  Chapter 34 THE MEN’S HUT</vt:lpstr>
      <vt:lpstr>Summary</vt:lpstr>
      <vt:lpstr>(1.Q)"With people like that running The Company, how come it's still in business?" </vt:lpstr>
      <vt:lpstr>Understanding the Task Force: A Lesson for Stanley</vt:lpstr>
      <vt:lpstr>"Optimizing Success: Alternative Approaches for Stanley's Task Force Presentation"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2 Presentation  Chapter 34 THE MEN’S HUT</dc:title>
  <cp:lastModifiedBy>Akshay Reddy Gone</cp:lastModifiedBy>
  <cp:revision>1</cp:revision>
  <dcterms:modified xsi:type="dcterms:W3CDTF">2023-11-14T01:27:52Z</dcterms:modified>
</cp:coreProperties>
</file>