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6143"/>
  </p:normalViewPr>
  <p:slideViewPr>
    <p:cSldViewPr snapToGrid="0">
      <p:cViewPr varScale="1">
        <p:scale>
          <a:sx n="90" d="100"/>
          <a:sy n="90" d="100"/>
        </p:scale>
        <p:origin x="232"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BCADE-A677-4D17-92E2-7881DBC270C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ED3CBCC-E3DA-4482-8141-6B1FEDF0BB98}">
      <dgm:prSet/>
      <dgm:spPr/>
      <dgm:t>
        <a:bodyPr/>
        <a:lstStyle/>
        <a:p>
          <a:pPr>
            <a:defRPr cap="all"/>
          </a:pPr>
          <a:r>
            <a:rPr lang="en-US"/>
            <a:t>Data Collection</a:t>
          </a:r>
        </a:p>
      </dgm:t>
    </dgm:pt>
    <dgm:pt modelId="{EB29E341-0B92-42B8-A656-884176D158CB}" type="parTrans" cxnId="{36BED0F6-7FCC-4908-92A6-CC6534AF1DC7}">
      <dgm:prSet/>
      <dgm:spPr/>
      <dgm:t>
        <a:bodyPr/>
        <a:lstStyle/>
        <a:p>
          <a:endParaRPr lang="en-US"/>
        </a:p>
      </dgm:t>
    </dgm:pt>
    <dgm:pt modelId="{DA622DA1-810C-42D6-8FDE-25F803C024DC}" type="sibTrans" cxnId="{36BED0F6-7FCC-4908-92A6-CC6534AF1DC7}">
      <dgm:prSet/>
      <dgm:spPr/>
      <dgm:t>
        <a:bodyPr/>
        <a:lstStyle/>
        <a:p>
          <a:endParaRPr lang="en-US"/>
        </a:p>
      </dgm:t>
    </dgm:pt>
    <dgm:pt modelId="{33B117D8-0420-411B-9668-39297E9BF499}">
      <dgm:prSet/>
      <dgm:spPr/>
      <dgm:t>
        <a:bodyPr/>
        <a:lstStyle/>
        <a:p>
          <a:pPr>
            <a:defRPr cap="all"/>
          </a:pPr>
          <a:r>
            <a:rPr lang="en-IN"/>
            <a:t>Data Pre-processing</a:t>
          </a:r>
          <a:endParaRPr lang="en-US"/>
        </a:p>
      </dgm:t>
    </dgm:pt>
    <dgm:pt modelId="{22FF0DD8-27C9-4146-A2DC-58254C130887}" type="parTrans" cxnId="{52E055D2-8F14-43E8-8360-E0B37277D96D}">
      <dgm:prSet/>
      <dgm:spPr/>
      <dgm:t>
        <a:bodyPr/>
        <a:lstStyle/>
        <a:p>
          <a:endParaRPr lang="en-US"/>
        </a:p>
      </dgm:t>
    </dgm:pt>
    <dgm:pt modelId="{ED09BBEF-B4D3-496D-8D88-F28668442DAC}" type="sibTrans" cxnId="{52E055D2-8F14-43E8-8360-E0B37277D96D}">
      <dgm:prSet/>
      <dgm:spPr/>
      <dgm:t>
        <a:bodyPr/>
        <a:lstStyle/>
        <a:p>
          <a:endParaRPr lang="en-US"/>
        </a:p>
      </dgm:t>
    </dgm:pt>
    <dgm:pt modelId="{676C36AC-1BD1-451F-B0ED-666D2D7CC9D1}">
      <dgm:prSet/>
      <dgm:spPr/>
      <dgm:t>
        <a:bodyPr/>
        <a:lstStyle/>
        <a:p>
          <a:pPr>
            <a:defRPr cap="all"/>
          </a:pPr>
          <a:r>
            <a:rPr lang="en-IN"/>
            <a:t>Data Analysis and Visualization</a:t>
          </a:r>
          <a:endParaRPr lang="en-US"/>
        </a:p>
      </dgm:t>
    </dgm:pt>
    <dgm:pt modelId="{711150E9-3A35-4579-B318-60134072A9DF}" type="parTrans" cxnId="{B4D83256-AACC-4EC3-9171-A2E3AF26B614}">
      <dgm:prSet/>
      <dgm:spPr/>
      <dgm:t>
        <a:bodyPr/>
        <a:lstStyle/>
        <a:p>
          <a:endParaRPr lang="en-US"/>
        </a:p>
      </dgm:t>
    </dgm:pt>
    <dgm:pt modelId="{95301B81-E3EB-4ACC-908A-7D8B1F9F141B}" type="sibTrans" cxnId="{B4D83256-AACC-4EC3-9171-A2E3AF26B614}">
      <dgm:prSet/>
      <dgm:spPr/>
      <dgm:t>
        <a:bodyPr/>
        <a:lstStyle/>
        <a:p>
          <a:endParaRPr lang="en-US"/>
        </a:p>
      </dgm:t>
    </dgm:pt>
    <dgm:pt modelId="{5EA313ED-A90C-408A-B0B7-10BBAED88C27}">
      <dgm:prSet/>
      <dgm:spPr/>
      <dgm:t>
        <a:bodyPr/>
        <a:lstStyle/>
        <a:p>
          <a:pPr>
            <a:defRPr cap="all"/>
          </a:pPr>
          <a:r>
            <a:rPr lang="en-US"/>
            <a:t>Model Development and Simulations</a:t>
          </a:r>
        </a:p>
      </dgm:t>
    </dgm:pt>
    <dgm:pt modelId="{19911E0B-4A6B-4B91-8A21-65BE6ECB33A2}" type="parTrans" cxnId="{19AA20B3-3643-4F37-9077-BB2B337AB159}">
      <dgm:prSet/>
      <dgm:spPr/>
      <dgm:t>
        <a:bodyPr/>
        <a:lstStyle/>
        <a:p>
          <a:endParaRPr lang="en-US"/>
        </a:p>
      </dgm:t>
    </dgm:pt>
    <dgm:pt modelId="{6594D779-C423-4EBD-9CE1-8303C9160C61}" type="sibTrans" cxnId="{19AA20B3-3643-4F37-9077-BB2B337AB159}">
      <dgm:prSet/>
      <dgm:spPr/>
      <dgm:t>
        <a:bodyPr/>
        <a:lstStyle/>
        <a:p>
          <a:endParaRPr lang="en-US"/>
        </a:p>
      </dgm:t>
    </dgm:pt>
    <dgm:pt modelId="{1E60350B-AF59-4CD5-AB56-A4A21BB6361D}">
      <dgm:prSet/>
      <dgm:spPr/>
      <dgm:t>
        <a:bodyPr/>
        <a:lstStyle/>
        <a:p>
          <a:pPr>
            <a:defRPr cap="all"/>
          </a:pPr>
          <a:r>
            <a:rPr lang="en-GB"/>
            <a:t>Results Interpretation</a:t>
          </a:r>
          <a:endParaRPr lang="en-US"/>
        </a:p>
      </dgm:t>
    </dgm:pt>
    <dgm:pt modelId="{EAFC3A77-E114-496A-BAF8-831054C20895}" type="parTrans" cxnId="{C3F8F3E2-4854-4474-93E4-A0C8528D719F}">
      <dgm:prSet/>
      <dgm:spPr/>
      <dgm:t>
        <a:bodyPr/>
        <a:lstStyle/>
        <a:p>
          <a:endParaRPr lang="en-US"/>
        </a:p>
      </dgm:t>
    </dgm:pt>
    <dgm:pt modelId="{B7897A6C-C9DE-4EFF-9208-A9D3283A5466}" type="sibTrans" cxnId="{C3F8F3E2-4854-4474-93E4-A0C8528D719F}">
      <dgm:prSet/>
      <dgm:spPr/>
      <dgm:t>
        <a:bodyPr/>
        <a:lstStyle/>
        <a:p>
          <a:endParaRPr lang="en-US"/>
        </a:p>
      </dgm:t>
    </dgm:pt>
    <dgm:pt modelId="{56438226-047C-4469-85FB-0753195182AE}" type="pres">
      <dgm:prSet presAssocID="{F77BCADE-A677-4D17-92E2-7881DBC270C6}" presName="root" presStyleCnt="0">
        <dgm:presLayoutVars>
          <dgm:dir/>
          <dgm:resizeHandles val="exact"/>
        </dgm:presLayoutVars>
      </dgm:prSet>
      <dgm:spPr/>
    </dgm:pt>
    <dgm:pt modelId="{51B2C699-F9AB-46CB-AF9E-C13FBC914EA5}" type="pres">
      <dgm:prSet presAssocID="{6ED3CBCC-E3DA-4482-8141-6B1FEDF0BB98}" presName="compNode" presStyleCnt="0"/>
      <dgm:spPr/>
    </dgm:pt>
    <dgm:pt modelId="{BB68EA22-1324-429D-8E54-2EE7ED6F76D3}" type="pres">
      <dgm:prSet presAssocID="{6ED3CBCC-E3DA-4482-8141-6B1FEDF0BB98}" presName="iconBgRect" presStyleLbl="bgShp" presStyleIdx="0" presStyleCnt="5"/>
      <dgm:spPr/>
    </dgm:pt>
    <dgm:pt modelId="{78F46D09-2867-48BF-B25F-5A8DA13C2E16}" type="pres">
      <dgm:prSet presAssocID="{6ED3CBCC-E3DA-4482-8141-6B1FEDF0BB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E9969F4-307D-4796-BF0A-48338E98AF52}" type="pres">
      <dgm:prSet presAssocID="{6ED3CBCC-E3DA-4482-8141-6B1FEDF0BB98}" presName="spaceRect" presStyleCnt="0"/>
      <dgm:spPr/>
    </dgm:pt>
    <dgm:pt modelId="{E59F2329-02BF-46B0-B78E-4F152781AFDC}" type="pres">
      <dgm:prSet presAssocID="{6ED3CBCC-E3DA-4482-8141-6B1FEDF0BB98}" presName="textRect" presStyleLbl="revTx" presStyleIdx="0" presStyleCnt="5">
        <dgm:presLayoutVars>
          <dgm:chMax val="1"/>
          <dgm:chPref val="1"/>
        </dgm:presLayoutVars>
      </dgm:prSet>
      <dgm:spPr/>
    </dgm:pt>
    <dgm:pt modelId="{94BA5574-4B59-4F3D-AF52-D8142B4C8717}" type="pres">
      <dgm:prSet presAssocID="{DA622DA1-810C-42D6-8FDE-25F803C024DC}" presName="sibTrans" presStyleCnt="0"/>
      <dgm:spPr/>
    </dgm:pt>
    <dgm:pt modelId="{8473EF02-7A3D-4AAE-B1C9-C67A841F96F8}" type="pres">
      <dgm:prSet presAssocID="{33B117D8-0420-411B-9668-39297E9BF499}" presName="compNode" presStyleCnt="0"/>
      <dgm:spPr/>
    </dgm:pt>
    <dgm:pt modelId="{F1FC27FE-48A7-4EA8-8398-61EB00B015F9}" type="pres">
      <dgm:prSet presAssocID="{33B117D8-0420-411B-9668-39297E9BF499}" presName="iconBgRect" presStyleLbl="bgShp" presStyleIdx="1" presStyleCnt="5"/>
      <dgm:spPr/>
    </dgm:pt>
    <dgm:pt modelId="{C9524CDE-5966-429F-847E-0CFB72790E7B}" type="pres">
      <dgm:prSet presAssocID="{33B117D8-0420-411B-9668-39297E9BF4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379B590-BD7A-4428-BD30-F55E2751DA60}" type="pres">
      <dgm:prSet presAssocID="{33B117D8-0420-411B-9668-39297E9BF499}" presName="spaceRect" presStyleCnt="0"/>
      <dgm:spPr/>
    </dgm:pt>
    <dgm:pt modelId="{B3709287-75CB-457F-9DC9-6879B5100471}" type="pres">
      <dgm:prSet presAssocID="{33B117D8-0420-411B-9668-39297E9BF499}" presName="textRect" presStyleLbl="revTx" presStyleIdx="1" presStyleCnt="5">
        <dgm:presLayoutVars>
          <dgm:chMax val="1"/>
          <dgm:chPref val="1"/>
        </dgm:presLayoutVars>
      </dgm:prSet>
      <dgm:spPr/>
    </dgm:pt>
    <dgm:pt modelId="{1EF5743F-5B7B-47F0-91A9-AEBB6A3F4DF1}" type="pres">
      <dgm:prSet presAssocID="{ED09BBEF-B4D3-496D-8D88-F28668442DAC}" presName="sibTrans" presStyleCnt="0"/>
      <dgm:spPr/>
    </dgm:pt>
    <dgm:pt modelId="{76B4E826-6C25-4E14-822A-C98493B9DD78}" type="pres">
      <dgm:prSet presAssocID="{676C36AC-1BD1-451F-B0ED-666D2D7CC9D1}" presName="compNode" presStyleCnt="0"/>
      <dgm:spPr/>
    </dgm:pt>
    <dgm:pt modelId="{91D7D589-396A-41E2-9D78-1B269CA3240D}" type="pres">
      <dgm:prSet presAssocID="{676C36AC-1BD1-451F-B0ED-666D2D7CC9D1}" presName="iconBgRect" presStyleLbl="bgShp" presStyleIdx="2" presStyleCnt="5"/>
      <dgm:spPr/>
    </dgm:pt>
    <dgm:pt modelId="{F600939B-80CB-4F4B-ADDC-CD31BC7EDF90}" type="pres">
      <dgm:prSet presAssocID="{676C36AC-1BD1-451F-B0ED-666D2D7CC9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C1E31F1-AD78-41C4-8F4A-CA54235589E7}" type="pres">
      <dgm:prSet presAssocID="{676C36AC-1BD1-451F-B0ED-666D2D7CC9D1}" presName="spaceRect" presStyleCnt="0"/>
      <dgm:spPr/>
    </dgm:pt>
    <dgm:pt modelId="{FF407503-32F2-49AC-9FD9-605ED7951110}" type="pres">
      <dgm:prSet presAssocID="{676C36AC-1BD1-451F-B0ED-666D2D7CC9D1}" presName="textRect" presStyleLbl="revTx" presStyleIdx="2" presStyleCnt="5">
        <dgm:presLayoutVars>
          <dgm:chMax val="1"/>
          <dgm:chPref val="1"/>
        </dgm:presLayoutVars>
      </dgm:prSet>
      <dgm:spPr/>
    </dgm:pt>
    <dgm:pt modelId="{D2D5DB20-8DA9-4DE0-BA3D-81679B2539F8}" type="pres">
      <dgm:prSet presAssocID="{95301B81-E3EB-4ACC-908A-7D8B1F9F141B}" presName="sibTrans" presStyleCnt="0"/>
      <dgm:spPr/>
    </dgm:pt>
    <dgm:pt modelId="{6EEBC12F-84F2-4D7E-B7D7-B68E82D62ACF}" type="pres">
      <dgm:prSet presAssocID="{5EA313ED-A90C-408A-B0B7-10BBAED88C27}" presName="compNode" presStyleCnt="0"/>
      <dgm:spPr/>
    </dgm:pt>
    <dgm:pt modelId="{491D1B58-5F02-4390-9D6B-8FCC8EC51C6B}" type="pres">
      <dgm:prSet presAssocID="{5EA313ED-A90C-408A-B0B7-10BBAED88C27}" presName="iconBgRect" presStyleLbl="bgShp" presStyleIdx="3" presStyleCnt="5"/>
      <dgm:spPr/>
    </dgm:pt>
    <dgm:pt modelId="{E7906717-D15D-44B1-9118-F0E5FF5E977E}" type="pres">
      <dgm:prSet presAssocID="{5EA313ED-A90C-408A-B0B7-10BBAED88C2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22DE8FD-3FE4-4F5D-91FB-33334BADC37F}" type="pres">
      <dgm:prSet presAssocID="{5EA313ED-A90C-408A-B0B7-10BBAED88C27}" presName="spaceRect" presStyleCnt="0"/>
      <dgm:spPr/>
    </dgm:pt>
    <dgm:pt modelId="{7DB341A0-0A09-413C-A58D-88CC0B3EDFC0}" type="pres">
      <dgm:prSet presAssocID="{5EA313ED-A90C-408A-B0B7-10BBAED88C27}" presName="textRect" presStyleLbl="revTx" presStyleIdx="3" presStyleCnt="5">
        <dgm:presLayoutVars>
          <dgm:chMax val="1"/>
          <dgm:chPref val="1"/>
        </dgm:presLayoutVars>
      </dgm:prSet>
      <dgm:spPr/>
    </dgm:pt>
    <dgm:pt modelId="{3163DB96-C83E-4D7B-834C-CBDF1B9851BD}" type="pres">
      <dgm:prSet presAssocID="{6594D779-C423-4EBD-9CE1-8303C9160C61}" presName="sibTrans" presStyleCnt="0"/>
      <dgm:spPr/>
    </dgm:pt>
    <dgm:pt modelId="{3D96A867-E339-493C-9741-59F1B9E3E631}" type="pres">
      <dgm:prSet presAssocID="{1E60350B-AF59-4CD5-AB56-A4A21BB6361D}" presName="compNode" presStyleCnt="0"/>
      <dgm:spPr/>
    </dgm:pt>
    <dgm:pt modelId="{F21D6D09-7A35-4386-8F00-C7F4D5826177}" type="pres">
      <dgm:prSet presAssocID="{1E60350B-AF59-4CD5-AB56-A4A21BB6361D}" presName="iconBgRect" presStyleLbl="bgShp" presStyleIdx="4" presStyleCnt="5"/>
      <dgm:spPr/>
    </dgm:pt>
    <dgm:pt modelId="{1DEBCEC0-8605-4A8A-9E72-4957D5507740}" type="pres">
      <dgm:prSet presAssocID="{1E60350B-AF59-4CD5-AB56-A4A21BB6361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47B9C238-B2AE-47B0-BABA-AEE7FEED560E}" type="pres">
      <dgm:prSet presAssocID="{1E60350B-AF59-4CD5-AB56-A4A21BB6361D}" presName="spaceRect" presStyleCnt="0"/>
      <dgm:spPr/>
    </dgm:pt>
    <dgm:pt modelId="{8747A889-FAD3-49BD-A146-9EDCD0ECB589}" type="pres">
      <dgm:prSet presAssocID="{1E60350B-AF59-4CD5-AB56-A4A21BB6361D}" presName="textRect" presStyleLbl="revTx" presStyleIdx="4" presStyleCnt="5">
        <dgm:presLayoutVars>
          <dgm:chMax val="1"/>
          <dgm:chPref val="1"/>
        </dgm:presLayoutVars>
      </dgm:prSet>
      <dgm:spPr/>
    </dgm:pt>
  </dgm:ptLst>
  <dgm:cxnLst>
    <dgm:cxn modelId="{78780F39-B66A-4569-8900-3A3EC09C0AF6}" type="presOf" srcId="{1E60350B-AF59-4CD5-AB56-A4A21BB6361D}" destId="{8747A889-FAD3-49BD-A146-9EDCD0ECB589}" srcOrd="0" destOrd="0" presId="urn:microsoft.com/office/officeart/2018/5/layout/IconCircleLabelList"/>
    <dgm:cxn modelId="{EED05C52-B70D-4C6E-B866-6FA170A05009}" type="presOf" srcId="{33B117D8-0420-411B-9668-39297E9BF499}" destId="{B3709287-75CB-457F-9DC9-6879B5100471}" srcOrd="0" destOrd="0" presId="urn:microsoft.com/office/officeart/2018/5/layout/IconCircleLabelList"/>
    <dgm:cxn modelId="{B4D83256-AACC-4EC3-9171-A2E3AF26B614}" srcId="{F77BCADE-A677-4D17-92E2-7881DBC270C6}" destId="{676C36AC-1BD1-451F-B0ED-666D2D7CC9D1}" srcOrd="2" destOrd="0" parTransId="{711150E9-3A35-4579-B318-60134072A9DF}" sibTransId="{95301B81-E3EB-4ACC-908A-7D8B1F9F141B}"/>
    <dgm:cxn modelId="{0EC40059-5CE9-45EC-8A4D-1A6F68869CEF}" type="presOf" srcId="{676C36AC-1BD1-451F-B0ED-666D2D7CC9D1}" destId="{FF407503-32F2-49AC-9FD9-605ED7951110}" srcOrd="0" destOrd="0" presId="urn:microsoft.com/office/officeart/2018/5/layout/IconCircleLabelList"/>
    <dgm:cxn modelId="{66C7DD8B-473D-41AC-B03B-04E64D418DDC}" type="presOf" srcId="{6ED3CBCC-E3DA-4482-8141-6B1FEDF0BB98}" destId="{E59F2329-02BF-46B0-B78E-4F152781AFDC}" srcOrd="0" destOrd="0" presId="urn:microsoft.com/office/officeart/2018/5/layout/IconCircleLabelList"/>
    <dgm:cxn modelId="{F3B8C2A3-56E1-4185-8B16-9000CA879749}" type="presOf" srcId="{5EA313ED-A90C-408A-B0B7-10BBAED88C27}" destId="{7DB341A0-0A09-413C-A58D-88CC0B3EDFC0}" srcOrd="0" destOrd="0" presId="urn:microsoft.com/office/officeart/2018/5/layout/IconCircleLabelList"/>
    <dgm:cxn modelId="{19AA20B3-3643-4F37-9077-BB2B337AB159}" srcId="{F77BCADE-A677-4D17-92E2-7881DBC270C6}" destId="{5EA313ED-A90C-408A-B0B7-10BBAED88C27}" srcOrd="3" destOrd="0" parTransId="{19911E0B-4A6B-4B91-8A21-65BE6ECB33A2}" sibTransId="{6594D779-C423-4EBD-9CE1-8303C9160C61}"/>
    <dgm:cxn modelId="{52E055D2-8F14-43E8-8360-E0B37277D96D}" srcId="{F77BCADE-A677-4D17-92E2-7881DBC270C6}" destId="{33B117D8-0420-411B-9668-39297E9BF499}" srcOrd="1" destOrd="0" parTransId="{22FF0DD8-27C9-4146-A2DC-58254C130887}" sibTransId="{ED09BBEF-B4D3-496D-8D88-F28668442DAC}"/>
    <dgm:cxn modelId="{C3F8F3E2-4854-4474-93E4-A0C8528D719F}" srcId="{F77BCADE-A677-4D17-92E2-7881DBC270C6}" destId="{1E60350B-AF59-4CD5-AB56-A4A21BB6361D}" srcOrd="4" destOrd="0" parTransId="{EAFC3A77-E114-496A-BAF8-831054C20895}" sibTransId="{B7897A6C-C9DE-4EFF-9208-A9D3283A5466}"/>
    <dgm:cxn modelId="{36BED0F6-7FCC-4908-92A6-CC6534AF1DC7}" srcId="{F77BCADE-A677-4D17-92E2-7881DBC270C6}" destId="{6ED3CBCC-E3DA-4482-8141-6B1FEDF0BB98}" srcOrd="0" destOrd="0" parTransId="{EB29E341-0B92-42B8-A656-884176D158CB}" sibTransId="{DA622DA1-810C-42D6-8FDE-25F803C024DC}"/>
    <dgm:cxn modelId="{C3FC24FF-08BD-4B9C-89C3-A1C3C830CEDA}" type="presOf" srcId="{F77BCADE-A677-4D17-92E2-7881DBC270C6}" destId="{56438226-047C-4469-85FB-0753195182AE}" srcOrd="0" destOrd="0" presId="urn:microsoft.com/office/officeart/2018/5/layout/IconCircleLabelList"/>
    <dgm:cxn modelId="{02FD3C82-6E0C-425A-BB5F-16270383FA9B}" type="presParOf" srcId="{56438226-047C-4469-85FB-0753195182AE}" destId="{51B2C699-F9AB-46CB-AF9E-C13FBC914EA5}" srcOrd="0" destOrd="0" presId="urn:microsoft.com/office/officeart/2018/5/layout/IconCircleLabelList"/>
    <dgm:cxn modelId="{FABD16EC-BACA-4454-8EC2-625A05FDB3C0}" type="presParOf" srcId="{51B2C699-F9AB-46CB-AF9E-C13FBC914EA5}" destId="{BB68EA22-1324-429D-8E54-2EE7ED6F76D3}" srcOrd="0" destOrd="0" presId="urn:microsoft.com/office/officeart/2018/5/layout/IconCircleLabelList"/>
    <dgm:cxn modelId="{E4D0354F-B56F-4C21-969F-3CE57FC6E5FF}" type="presParOf" srcId="{51B2C699-F9AB-46CB-AF9E-C13FBC914EA5}" destId="{78F46D09-2867-48BF-B25F-5A8DA13C2E16}" srcOrd="1" destOrd="0" presId="urn:microsoft.com/office/officeart/2018/5/layout/IconCircleLabelList"/>
    <dgm:cxn modelId="{BAFE9A43-95F4-4C1B-9D5E-BAC9BFAD9ECC}" type="presParOf" srcId="{51B2C699-F9AB-46CB-AF9E-C13FBC914EA5}" destId="{0E9969F4-307D-4796-BF0A-48338E98AF52}" srcOrd="2" destOrd="0" presId="urn:microsoft.com/office/officeart/2018/5/layout/IconCircleLabelList"/>
    <dgm:cxn modelId="{DEC15FEF-D7EF-4B01-8250-5ACCEC480EE2}" type="presParOf" srcId="{51B2C699-F9AB-46CB-AF9E-C13FBC914EA5}" destId="{E59F2329-02BF-46B0-B78E-4F152781AFDC}" srcOrd="3" destOrd="0" presId="urn:microsoft.com/office/officeart/2018/5/layout/IconCircleLabelList"/>
    <dgm:cxn modelId="{4D5528D8-FA8F-451C-BCB4-D94DD1F4752E}" type="presParOf" srcId="{56438226-047C-4469-85FB-0753195182AE}" destId="{94BA5574-4B59-4F3D-AF52-D8142B4C8717}" srcOrd="1" destOrd="0" presId="urn:microsoft.com/office/officeart/2018/5/layout/IconCircleLabelList"/>
    <dgm:cxn modelId="{A7CD52C8-3AAF-4FC9-A4E9-4E2D7C70F501}" type="presParOf" srcId="{56438226-047C-4469-85FB-0753195182AE}" destId="{8473EF02-7A3D-4AAE-B1C9-C67A841F96F8}" srcOrd="2" destOrd="0" presId="urn:microsoft.com/office/officeart/2018/5/layout/IconCircleLabelList"/>
    <dgm:cxn modelId="{671D2B8A-E888-42D2-BD65-5800AF0B3E97}" type="presParOf" srcId="{8473EF02-7A3D-4AAE-B1C9-C67A841F96F8}" destId="{F1FC27FE-48A7-4EA8-8398-61EB00B015F9}" srcOrd="0" destOrd="0" presId="urn:microsoft.com/office/officeart/2018/5/layout/IconCircleLabelList"/>
    <dgm:cxn modelId="{7CA8E7E8-2D37-46FD-8DEB-A73879ED8F88}" type="presParOf" srcId="{8473EF02-7A3D-4AAE-B1C9-C67A841F96F8}" destId="{C9524CDE-5966-429F-847E-0CFB72790E7B}" srcOrd="1" destOrd="0" presId="urn:microsoft.com/office/officeart/2018/5/layout/IconCircleLabelList"/>
    <dgm:cxn modelId="{EE0C56D3-0856-4EE6-ABE5-495D31FA227D}" type="presParOf" srcId="{8473EF02-7A3D-4AAE-B1C9-C67A841F96F8}" destId="{9379B590-BD7A-4428-BD30-F55E2751DA60}" srcOrd="2" destOrd="0" presId="urn:microsoft.com/office/officeart/2018/5/layout/IconCircleLabelList"/>
    <dgm:cxn modelId="{E0A4C1EE-4253-4E21-B5ED-5C97A51D1CD8}" type="presParOf" srcId="{8473EF02-7A3D-4AAE-B1C9-C67A841F96F8}" destId="{B3709287-75CB-457F-9DC9-6879B5100471}" srcOrd="3" destOrd="0" presId="urn:microsoft.com/office/officeart/2018/5/layout/IconCircleLabelList"/>
    <dgm:cxn modelId="{EAAEA296-9D14-4570-9E3F-B06B82DFEA09}" type="presParOf" srcId="{56438226-047C-4469-85FB-0753195182AE}" destId="{1EF5743F-5B7B-47F0-91A9-AEBB6A3F4DF1}" srcOrd="3" destOrd="0" presId="urn:microsoft.com/office/officeart/2018/5/layout/IconCircleLabelList"/>
    <dgm:cxn modelId="{F89169DF-8729-4434-BF01-1C48698C4D4D}" type="presParOf" srcId="{56438226-047C-4469-85FB-0753195182AE}" destId="{76B4E826-6C25-4E14-822A-C98493B9DD78}" srcOrd="4" destOrd="0" presId="urn:microsoft.com/office/officeart/2018/5/layout/IconCircleLabelList"/>
    <dgm:cxn modelId="{B7A7F293-5AF2-4D5C-B758-F25535162AF5}" type="presParOf" srcId="{76B4E826-6C25-4E14-822A-C98493B9DD78}" destId="{91D7D589-396A-41E2-9D78-1B269CA3240D}" srcOrd="0" destOrd="0" presId="urn:microsoft.com/office/officeart/2018/5/layout/IconCircleLabelList"/>
    <dgm:cxn modelId="{9784A69F-C005-4538-9395-2694B445F216}" type="presParOf" srcId="{76B4E826-6C25-4E14-822A-C98493B9DD78}" destId="{F600939B-80CB-4F4B-ADDC-CD31BC7EDF90}" srcOrd="1" destOrd="0" presId="urn:microsoft.com/office/officeart/2018/5/layout/IconCircleLabelList"/>
    <dgm:cxn modelId="{989D0342-A645-4502-89D6-FA4164479BD1}" type="presParOf" srcId="{76B4E826-6C25-4E14-822A-C98493B9DD78}" destId="{7C1E31F1-AD78-41C4-8F4A-CA54235589E7}" srcOrd="2" destOrd="0" presId="urn:microsoft.com/office/officeart/2018/5/layout/IconCircleLabelList"/>
    <dgm:cxn modelId="{EFB92409-6F95-477B-AF3D-F05F44E7FE99}" type="presParOf" srcId="{76B4E826-6C25-4E14-822A-C98493B9DD78}" destId="{FF407503-32F2-49AC-9FD9-605ED7951110}" srcOrd="3" destOrd="0" presId="urn:microsoft.com/office/officeart/2018/5/layout/IconCircleLabelList"/>
    <dgm:cxn modelId="{374B0F90-E526-47AF-A0E7-C1531124996D}" type="presParOf" srcId="{56438226-047C-4469-85FB-0753195182AE}" destId="{D2D5DB20-8DA9-4DE0-BA3D-81679B2539F8}" srcOrd="5" destOrd="0" presId="urn:microsoft.com/office/officeart/2018/5/layout/IconCircleLabelList"/>
    <dgm:cxn modelId="{7F0BF6AE-CA2C-4662-8E0A-7D174133DA2B}" type="presParOf" srcId="{56438226-047C-4469-85FB-0753195182AE}" destId="{6EEBC12F-84F2-4D7E-B7D7-B68E82D62ACF}" srcOrd="6" destOrd="0" presId="urn:microsoft.com/office/officeart/2018/5/layout/IconCircleLabelList"/>
    <dgm:cxn modelId="{63CD20B4-363E-4A71-AB8D-4E99B40C8F34}" type="presParOf" srcId="{6EEBC12F-84F2-4D7E-B7D7-B68E82D62ACF}" destId="{491D1B58-5F02-4390-9D6B-8FCC8EC51C6B}" srcOrd="0" destOrd="0" presId="urn:microsoft.com/office/officeart/2018/5/layout/IconCircleLabelList"/>
    <dgm:cxn modelId="{AB4EFF4F-2C6D-4A0E-B34F-F5B1670DD07E}" type="presParOf" srcId="{6EEBC12F-84F2-4D7E-B7D7-B68E82D62ACF}" destId="{E7906717-D15D-44B1-9118-F0E5FF5E977E}" srcOrd="1" destOrd="0" presId="urn:microsoft.com/office/officeart/2018/5/layout/IconCircleLabelList"/>
    <dgm:cxn modelId="{8E367554-8A23-4BD2-9339-3BA510B87778}" type="presParOf" srcId="{6EEBC12F-84F2-4D7E-B7D7-B68E82D62ACF}" destId="{B22DE8FD-3FE4-4F5D-91FB-33334BADC37F}" srcOrd="2" destOrd="0" presId="urn:microsoft.com/office/officeart/2018/5/layout/IconCircleLabelList"/>
    <dgm:cxn modelId="{5FEA5CCF-9BED-449F-B51B-F2126CF33161}" type="presParOf" srcId="{6EEBC12F-84F2-4D7E-B7D7-B68E82D62ACF}" destId="{7DB341A0-0A09-413C-A58D-88CC0B3EDFC0}" srcOrd="3" destOrd="0" presId="urn:microsoft.com/office/officeart/2018/5/layout/IconCircleLabelList"/>
    <dgm:cxn modelId="{9F9CC209-5423-483D-B1EC-959A4C45313A}" type="presParOf" srcId="{56438226-047C-4469-85FB-0753195182AE}" destId="{3163DB96-C83E-4D7B-834C-CBDF1B9851BD}" srcOrd="7" destOrd="0" presId="urn:microsoft.com/office/officeart/2018/5/layout/IconCircleLabelList"/>
    <dgm:cxn modelId="{75AABB17-10A5-406B-819E-4CBBE321F05E}" type="presParOf" srcId="{56438226-047C-4469-85FB-0753195182AE}" destId="{3D96A867-E339-493C-9741-59F1B9E3E631}" srcOrd="8" destOrd="0" presId="urn:microsoft.com/office/officeart/2018/5/layout/IconCircleLabelList"/>
    <dgm:cxn modelId="{7B55BEF3-6BBE-4AA0-A0E6-FC7E8F7654AD}" type="presParOf" srcId="{3D96A867-E339-493C-9741-59F1B9E3E631}" destId="{F21D6D09-7A35-4386-8F00-C7F4D5826177}" srcOrd="0" destOrd="0" presId="urn:microsoft.com/office/officeart/2018/5/layout/IconCircleLabelList"/>
    <dgm:cxn modelId="{987F7D51-DFAD-43E9-8454-32145B8B2E00}" type="presParOf" srcId="{3D96A867-E339-493C-9741-59F1B9E3E631}" destId="{1DEBCEC0-8605-4A8A-9E72-4957D5507740}" srcOrd="1" destOrd="0" presId="urn:microsoft.com/office/officeart/2018/5/layout/IconCircleLabelList"/>
    <dgm:cxn modelId="{BB8BC3C4-17B1-4BD9-A9BE-2937C1075B2F}" type="presParOf" srcId="{3D96A867-E339-493C-9741-59F1B9E3E631}" destId="{47B9C238-B2AE-47B0-BABA-AEE7FEED560E}" srcOrd="2" destOrd="0" presId="urn:microsoft.com/office/officeart/2018/5/layout/IconCircleLabelList"/>
    <dgm:cxn modelId="{F01CF70A-426B-4137-AF98-130EA819CC82}" type="presParOf" srcId="{3D96A867-E339-493C-9741-59F1B9E3E631}" destId="{8747A889-FAD3-49BD-A146-9EDCD0ECB58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8EA22-1324-429D-8E54-2EE7ED6F76D3}">
      <dsp:nvSpPr>
        <dsp:cNvPr id="0" name=""/>
        <dsp:cNvSpPr/>
      </dsp:nvSpPr>
      <dsp:spPr>
        <a:xfrm>
          <a:off x="707400" y="93771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46D09-2867-48BF-B25F-5A8DA13C2E16}">
      <dsp:nvSpPr>
        <dsp:cNvPr id="0" name=""/>
        <dsp:cNvSpPr/>
      </dsp:nvSpPr>
      <dsp:spPr>
        <a:xfrm>
          <a:off x="941400" y="117171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F2329-02BF-46B0-B78E-4F152781AFDC}">
      <dsp:nvSpPr>
        <dsp:cNvPr id="0" name=""/>
        <dsp:cNvSpPr/>
      </dsp:nvSpPr>
      <dsp:spPr>
        <a:xfrm>
          <a:off x="356400" y="2377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Data Collection</a:t>
          </a:r>
        </a:p>
      </dsp:txBody>
      <dsp:txXfrm>
        <a:off x="356400" y="2377712"/>
        <a:ext cx="1800000" cy="720000"/>
      </dsp:txXfrm>
    </dsp:sp>
    <dsp:sp modelId="{F1FC27FE-48A7-4EA8-8398-61EB00B015F9}">
      <dsp:nvSpPr>
        <dsp:cNvPr id="0" name=""/>
        <dsp:cNvSpPr/>
      </dsp:nvSpPr>
      <dsp:spPr>
        <a:xfrm>
          <a:off x="2822400" y="93771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24CDE-5966-429F-847E-0CFB72790E7B}">
      <dsp:nvSpPr>
        <dsp:cNvPr id="0" name=""/>
        <dsp:cNvSpPr/>
      </dsp:nvSpPr>
      <dsp:spPr>
        <a:xfrm>
          <a:off x="3056400" y="117171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709287-75CB-457F-9DC9-6879B5100471}">
      <dsp:nvSpPr>
        <dsp:cNvPr id="0" name=""/>
        <dsp:cNvSpPr/>
      </dsp:nvSpPr>
      <dsp:spPr>
        <a:xfrm>
          <a:off x="2471400" y="2377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Data Pre-processing</a:t>
          </a:r>
          <a:endParaRPr lang="en-US" sz="1500" kern="1200"/>
        </a:p>
      </dsp:txBody>
      <dsp:txXfrm>
        <a:off x="2471400" y="2377712"/>
        <a:ext cx="1800000" cy="720000"/>
      </dsp:txXfrm>
    </dsp:sp>
    <dsp:sp modelId="{91D7D589-396A-41E2-9D78-1B269CA3240D}">
      <dsp:nvSpPr>
        <dsp:cNvPr id="0" name=""/>
        <dsp:cNvSpPr/>
      </dsp:nvSpPr>
      <dsp:spPr>
        <a:xfrm>
          <a:off x="4937400" y="93771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0939B-80CB-4F4B-ADDC-CD31BC7EDF90}">
      <dsp:nvSpPr>
        <dsp:cNvPr id="0" name=""/>
        <dsp:cNvSpPr/>
      </dsp:nvSpPr>
      <dsp:spPr>
        <a:xfrm>
          <a:off x="5171400" y="117171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407503-32F2-49AC-9FD9-605ED7951110}">
      <dsp:nvSpPr>
        <dsp:cNvPr id="0" name=""/>
        <dsp:cNvSpPr/>
      </dsp:nvSpPr>
      <dsp:spPr>
        <a:xfrm>
          <a:off x="4586400" y="2377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Data Analysis and Visualization</a:t>
          </a:r>
          <a:endParaRPr lang="en-US" sz="1500" kern="1200"/>
        </a:p>
      </dsp:txBody>
      <dsp:txXfrm>
        <a:off x="4586400" y="2377712"/>
        <a:ext cx="1800000" cy="720000"/>
      </dsp:txXfrm>
    </dsp:sp>
    <dsp:sp modelId="{491D1B58-5F02-4390-9D6B-8FCC8EC51C6B}">
      <dsp:nvSpPr>
        <dsp:cNvPr id="0" name=""/>
        <dsp:cNvSpPr/>
      </dsp:nvSpPr>
      <dsp:spPr>
        <a:xfrm>
          <a:off x="7052400" y="93771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06717-D15D-44B1-9118-F0E5FF5E977E}">
      <dsp:nvSpPr>
        <dsp:cNvPr id="0" name=""/>
        <dsp:cNvSpPr/>
      </dsp:nvSpPr>
      <dsp:spPr>
        <a:xfrm>
          <a:off x="7286400" y="117171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B341A0-0A09-413C-A58D-88CC0B3EDFC0}">
      <dsp:nvSpPr>
        <dsp:cNvPr id="0" name=""/>
        <dsp:cNvSpPr/>
      </dsp:nvSpPr>
      <dsp:spPr>
        <a:xfrm>
          <a:off x="6701400" y="2377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Model Development and Simulations</a:t>
          </a:r>
        </a:p>
      </dsp:txBody>
      <dsp:txXfrm>
        <a:off x="6701400" y="2377712"/>
        <a:ext cx="1800000" cy="720000"/>
      </dsp:txXfrm>
    </dsp:sp>
    <dsp:sp modelId="{F21D6D09-7A35-4386-8F00-C7F4D5826177}">
      <dsp:nvSpPr>
        <dsp:cNvPr id="0" name=""/>
        <dsp:cNvSpPr/>
      </dsp:nvSpPr>
      <dsp:spPr>
        <a:xfrm>
          <a:off x="9167400" y="93771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BCEC0-8605-4A8A-9E72-4957D5507740}">
      <dsp:nvSpPr>
        <dsp:cNvPr id="0" name=""/>
        <dsp:cNvSpPr/>
      </dsp:nvSpPr>
      <dsp:spPr>
        <a:xfrm>
          <a:off x="9401399" y="117171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47A889-FAD3-49BD-A146-9EDCD0ECB589}">
      <dsp:nvSpPr>
        <dsp:cNvPr id="0" name=""/>
        <dsp:cNvSpPr/>
      </dsp:nvSpPr>
      <dsp:spPr>
        <a:xfrm>
          <a:off x="8816400" y="237771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GB" sz="1500" kern="1200"/>
            <a:t>Results Interpretation</a:t>
          </a:r>
          <a:endParaRPr lang="en-US" sz="1500" kern="1200"/>
        </a:p>
      </dsp:txBody>
      <dsp:txXfrm>
        <a:off x="8816400" y="237771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9/25/24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4790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9/25/24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45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9/25/24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7109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9/25/24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4173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9/25/24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8035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9/25/24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703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9/25/24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2090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9/25/24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0592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9/25/24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6391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9/25/24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7314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9/25/24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9511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9/25/24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1725133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978CD5-696C-47A1-9AEC-EEB8D7D44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292192-BC71-F22D-FEA3-13343F2FA50E}"/>
              </a:ext>
            </a:extLst>
          </p:cNvPr>
          <p:cNvSpPr>
            <a:spLocks noGrp="1"/>
          </p:cNvSpPr>
          <p:nvPr>
            <p:ph type="ctrTitle"/>
          </p:nvPr>
        </p:nvSpPr>
        <p:spPr>
          <a:xfrm>
            <a:off x="609600" y="868964"/>
            <a:ext cx="5598097" cy="2819626"/>
          </a:xfrm>
        </p:spPr>
        <p:txBody>
          <a:bodyPr>
            <a:noAutofit/>
          </a:bodyPr>
          <a:lstStyle/>
          <a:p>
            <a:pPr algn="ctr">
              <a:lnSpc>
                <a:spcPct val="90000"/>
              </a:lnSpc>
            </a:pPr>
            <a:r>
              <a:rPr lang="en-US" sz="3600" dirty="0">
                <a:latin typeface="Calibri" panose="020F0502020204030204" pitchFamily="34" charset="0"/>
                <a:cs typeface="Calibri" panose="020F0502020204030204" pitchFamily="34" charset="0"/>
              </a:rPr>
              <a:t>Predicting Air Quality and Pollution Levels Using Machine Learning and Deep Learning Techniques.</a:t>
            </a:r>
          </a:p>
        </p:txBody>
      </p:sp>
      <p:sp>
        <p:nvSpPr>
          <p:cNvPr id="3" name="Subtitle 2">
            <a:extLst>
              <a:ext uri="{FF2B5EF4-FFF2-40B4-BE49-F238E27FC236}">
                <a16:creationId xmlns:a16="http://schemas.microsoft.com/office/drawing/2014/main" id="{9315DC24-0731-66FA-309C-C9E6F9BF632B}"/>
              </a:ext>
            </a:extLst>
          </p:cNvPr>
          <p:cNvSpPr>
            <a:spLocks noGrp="1"/>
          </p:cNvSpPr>
          <p:nvPr>
            <p:ph type="subTitle" idx="1"/>
          </p:nvPr>
        </p:nvSpPr>
        <p:spPr>
          <a:xfrm>
            <a:off x="609600" y="4648200"/>
            <a:ext cx="5598097" cy="1494535"/>
          </a:xfrm>
        </p:spPr>
        <p:txBody>
          <a:bodyPr>
            <a:normAutofit/>
          </a:bodyPr>
          <a:lstStyle/>
          <a:p>
            <a:pPr algn="ctr">
              <a:spcBef>
                <a:spcPct val="0"/>
              </a:spcBef>
            </a:pPr>
            <a:r>
              <a:rPr lang="en-US" sz="2000" dirty="0">
                <a:latin typeface="Calibri" panose="020F0502020204030204" pitchFamily="34" charset="0"/>
                <a:cs typeface="Calibri" panose="020F0502020204030204" pitchFamily="34" charset="0"/>
              </a:rPr>
              <a:t>Presented by:</a:t>
            </a:r>
          </a:p>
          <a:p>
            <a:pPr algn="ctr">
              <a:spcBef>
                <a:spcPct val="0"/>
              </a:spcBef>
            </a:pPr>
            <a:r>
              <a:rPr lang="en-US" sz="2000" dirty="0">
                <a:latin typeface="Calibri" panose="020F0502020204030204" pitchFamily="34" charset="0"/>
                <a:cs typeface="Calibri" panose="020F0502020204030204" pitchFamily="34" charset="0"/>
              </a:rPr>
              <a:t>Vishal Balaji </a:t>
            </a:r>
            <a:r>
              <a:rPr lang="en-US" sz="2000" dirty="0" err="1">
                <a:latin typeface="Calibri" panose="020F0502020204030204" pitchFamily="34" charset="0"/>
                <a:cs typeface="Calibri" panose="020F0502020204030204" pitchFamily="34" charset="0"/>
              </a:rPr>
              <a:t>Kotrike</a:t>
            </a:r>
            <a:r>
              <a:rPr lang="en-US" sz="2000" dirty="0">
                <a:latin typeface="Calibri" panose="020F0502020204030204" pitchFamily="34" charset="0"/>
                <a:cs typeface="Calibri" panose="020F0502020204030204" pitchFamily="34" charset="0"/>
              </a:rPr>
              <a:t> (EE36010)</a:t>
            </a:r>
          </a:p>
          <a:p>
            <a:pPr algn="ctr">
              <a:spcBef>
                <a:spcPct val="0"/>
              </a:spcBef>
            </a:pPr>
            <a:r>
              <a:rPr lang="en-US" sz="2000" dirty="0">
                <a:latin typeface="Calibri" panose="020F0502020204030204" pitchFamily="34" charset="0"/>
                <a:cs typeface="Calibri" panose="020F0502020204030204" pitchFamily="34" charset="0"/>
              </a:rPr>
              <a:t>Akshay Reddy Gone (AM60898)</a:t>
            </a:r>
          </a:p>
          <a:p>
            <a:pPr algn="ctr">
              <a:spcBef>
                <a:spcPct val="0"/>
              </a:spcBef>
            </a:pPr>
            <a:endParaRPr lang="en-US" sz="2000" dirty="0">
              <a:latin typeface="Calibri" panose="020F0502020204030204" pitchFamily="34" charset="0"/>
              <a:cs typeface="Calibri" panose="020F0502020204030204" pitchFamily="34" charset="0"/>
            </a:endParaRPr>
          </a:p>
        </p:txBody>
      </p:sp>
      <p:pic>
        <p:nvPicPr>
          <p:cNvPr id="4" name="Picture 3" descr="Smoke from factory">
            <a:extLst>
              <a:ext uri="{FF2B5EF4-FFF2-40B4-BE49-F238E27FC236}">
                <a16:creationId xmlns:a16="http://schemas.microsoft.com/office/drawing/2014/main" id="{5FB4A8AE-0F93-26B0-24D0-A585F522344C}"/>
              </a:ext>
            </a:extLst>
          </p:cNvPr>
          <p:cNvPicPr>
            <a:picLocks noChangeAspect="1"/>
          </p:cNvPicPr>
          <p:nvPr/>
        </p:nvPicPr>
        <p:blipFill>
          <a:blip r:embed="rId2"/>
          <a:srcRect l="39778" r="4482" b="-2"/>
          <a:stretch/>
        </p:blipFill>
        <p:spPr>
          <a:xfrm>
            <a:off x="6480316" y="1"/>
            <a:ext cx="5726654"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Tree>
    <p:extLst>
      <p:ext uri="{BB962C8B-B14F-4D97-AF65-F5344CB8AC3E}">
        <p14:creationId xmlns:p14="http://schemas.microsoft.com/office/powerpoint/2010/main" val="28664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1A65-5300-DD02-B833-D9E46ECFF87E}"/>
              </a:ext>
            </a:extLst>
          </p:cNvPr>
          <p:cNvSpPr>
            <a:spLocks noGrp="1"/>
          </p:cNvSpPr>
          <p:nvPr>
            <p:ph type="title"/>
          </p:nvPr>
        </p:nvSpPr>
        <p:spPr/>
        <p:txBody>
          <a:bodyPr>
            <a:normAutofit/>
          </a:bodyPr>
          <a:lstStyle/>
          <a:p>
            <a:pPr algn="ctr"/>
            <a:r>
              <a:rPr lang="en-US" sz="3200" dirty="0">
                <a:latin typeface="Calibri" panose="020F0502020204030204" pitchFamily="34" charset="0"/>
                <a:cs typeface="Calibri" panose="020F0502020204030204" pitchFamily="34" charset="0"/>
              </a:rPr>
              <a:t>Problem Explanation</a:t>
            </a:r>
          </a:p>
        </p:txBody>
      </p:sp>
      <p:sp>
        <p:nvSpPr>
          <p:cNvPr id="3" name="Content Placeholder 2">
            <a:extLst>
              <a:ext uri="{FF2B5EF4-FFF2-40B4-BE49-F238E27FC236}">
                <a16:creationId xmlns:a16="http://schemas.microsoft.com/office/drawing/2014/main" id="{5BC3F438-4C18-4790-174E-B8A57C703B5C}"/>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Air pollution has a significant impact on human health and the environment. Predicting air quality levels and pollution spikes can help local governments, businesses, and citizens make informed decisions about outdoor activities, transportation, and industrial production. The challenge is to predict air quality index (AQI) values and pollutant concentrations (like CO2, NO2, PM2.5, etc.) using historical air quality data and external factors such as weather conditions.</a:t>
            </a:r>
          </a:p>
        </p:txBody>
      </p:sp>
    </p:spTree>
    <p:extLst>
      <p:ext uri="{BB962C8B-B14F-4D97-AF65-F5344CB8AC3E}">
        <p14:creationId xmlns:p14="http://schemas.microsoft.com/office/powerpoint/2010/main" val="366031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27FE0F-6624-3017-6CFC-3565C0BC42AF}"/>
              </a:ext>
            </a:extLst>
          </p:cNvPr>
          <p:cNvSpPr>
            <a:spLocks noGrp="1"/>
          </p:cNvSpPr>
          <p:nvPr>
            <p:ph type="title"/>
          </p:nvPr>
        </p:nvSpPr>
        <p:spPr>
          <a:xfrm>
            <a:off x="609600" y="557784"/>
            <a:ext cx="10972800" cy="1325563"/>
          </a:xfrm>
        </p:spPr>
        <p:txBody>
          <a:bodyPr>
            <a:normAutofit/>
          </a:bodyPr>
          <a:lstStyle/>
          <a:p>
            <a:pPr algn="ctr"/>
            <a:r>
              <a:rPr lang="en-US" sz="3200" dirty="0">
                <a:latin typeface="Calibri" panose="020F0502020204030204" pitchFamily="34" charset="0"/>
                <a:cs typeface="Calibri" panose="020F0502020204030204" pitchFamily="34" charset="0"/>
              </a:rPr>
              <a:t>Approach</a:t>
            </a:r>
            <a:endParaRPr lang="en-US" sz="3200" dirty="0"/>
          </a:p>
        </p:txBody>
      </p:sp>
      <p:graphicFrame>
        <p:nvGraphicFramePr>
          <p:cNvPr id="5" name="Content Placeholder 2">
            <a:extLst>
              <a:ext uri="{FF2B5EF4-FFF2-40B4-BE49-F238E27FC236}">
                <a16:creationId xmlns:a16="http://schemas.microsoft.com/office/drawing/2014/main" id="{3D6FC1FC-0CD9-D901-17FD-FBC3222CE676}"/>
              </a:ext>
            </a:extLst>
          </p:cNvPr>
          <p:cNvGraphicFramePr>
            <a:graphicFrameLocks noGrp="1"/>
          </p:cNvGraphicFramePr>
          <p:nvPr>
            <p:ph idx="1"/>
            <p:extLst>
              <p:ext uri="{D42A27DB-BD31-4B8C-83A1-F6EECF244321}">
                <p14:modId xmlns:p14="http://schemas.microsoft.com/office/powerpoint/2010/main" val="2157032330"/>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52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818B-C902-8C44-866A-ECFD011B9948}"/>
              </a:ext>
            </a:extLst>
          </p:cNvPr>
          <p:cNvSpPr>
            <a:spLocks noGrp="1"/>
          </p:cNvSpPr>
          <p:nvPr>
            <p:ph type="title"/>
          </p:nvPr>
        </p:nvSpPr>
        <p:spPr/>
        <p:txBody>
          <a:bodyPr>
            <a:normAutofit/>
          </a:bodyPr>
          <a:lstStyle/>
          <a:p>
            <a:pPr algn="ctr"/>
            <a:r>
              <a:rPr lang="en-US" sz="3200" dirty="0">
                <a:latin typeface="Calibri" panose="020F0502020204030204" pitchFamily="34" charset="0"/>
                <a:cs typeface="Calibri" panose="020F0502020204030204" pitchFamily="34" charset="0"/>
              </a:rPr>
              <a:t>Advantages</a:t>
            </a:r>
          </a:p>
        </p:txBody>
      </p:sp>
      <p:sp>
        <p:nvSpPr>
          <p:cNvPr id="3" name="Content Placeholder 2">
            <a:extLst>
              <a:ext uri="{FF2B5EF4-FFF2-40B4-BE49-F238E27FC236}">
                <a16:creationId xmlns:a16="http://schemas.microsoft.com/office/drawing/2014/main" id="{8BB04BD8-E9B1-EB4D-5FE7-D0EFEF34EDAF}"/>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 Help authorities in large cities forecast air quality and make decisions that reduce pollution.</a:t>
            </a:r>
          </a:p>
          <a:p>
            <a:r>
              <a:rPr lang="en-US" dirty="0">
                <a:latin typeface="Calibri" panose="020F0502020204030204" pitchFamily="34" charset="0"/>
                <a:cs typeface="Calibri" panose="020F0502020204030204" pitchFamily="34" charset="0"/>
              </a:rPr>
              <a:t>- Could be applied to design smart city infrastructure that minimizes traffic-related pollution.</a:t>
            </a:r>
          </a:p>
          <a:p>
            <a:r>
              <a:rPr lang="en-US" dirty="0">
                <a:latin typeface="Calibri" panose="020F0502020204030204" pitchFamily="34" charset="0"/>
                <a:cs typeface="Calibri" panose="020F0502020204030204" pitchFamily="34" charset="0"/>
              </a:rPr>
              <a:t>- Useful for businesses to optimize operations and comply with environmental regulations.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Importance:</a:t>
            </a:r>
          </a:p>
          <a:p>
            <a:r>
              <a:rPr lang="en-US" dirty="0">
                <a:latin typeface="Calibri" panose="020F0502020204030204" pitchFamily="34" charset="0"/>
                <a:cs typeface="Calibri" panose="020F0502020204030204" pitchFamily="34" charset="0"/>
              </a:rPr>
              <a:t>With increasing urbanization, predicting and controlling air pollution is crucial for public health and environmental sustainability. Accurate predictions can help authorities implement preventive measures and reduce exposure to harmful pollutants.</a:t>
            </a:r>
          </a:p>
        </p:txBody>
      </p:sp>
    </p:spTree>
    <p:extLst>
      <p:ext uri="{BB962C8B-B14F-4D97-AF65-F5344CB8AC3E}">
        <p14:creationId xmlns:p14="http://schemas.microsoft.com/office/powerpoint/2010/main" val="306008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7702E-A716-2B52-43F2-B85F5D131BFC}"/>
              </a:ext>
            </a:extLst>
          </p:cNvPr>
          <p:cNvSpPr>
            <a:spLocks noGrp="1"/>
          </p:cNvSpPr>
          <p:nvPr>
            <p:ph type="title"/>
          </p:nvPr>
        </p:nvSpPr>
        <p:spPr>
          <a:xfrm>
            <a:off x="609600" y="669856"/>
            <a:ext cx="6658405" cy="1451174"/>
          </a:xfrm>
        </p:spPr>
        <p:txBody>
          <a:bodyPr vert="horz" lIns="91440" tIns="45720" rIns="91440" bIns="45720" rtlCol="0" anchor="ctr">
            <a:normAutofit/>
          </a:bodyPr>
          <a:lstStyle/>
          <a:p>
            <a:r>
              <a:rPr lang="en-US" sz="5400"/>
              <a:t>Thank You</a:t>
            </a:r>
          </a:p>
        </p:txBody>
      </p:sp>
      <p:pic>
        <p:nvPicPr>
          <p:cNvPr id="6" name="Graphic 5" descr="Smiling Face with No Fill">
            <a:extLst>
              <a:ext uri="{FF2B5EF4-FFF2-40B4-BE49-F238E27FC236}">
                <a16:creationId xmlns:a16="http://schemas.microsoft.com/office/drawing/2014/main" id="{C0A22817-5F79-BDDE-571D-94FCB11A3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3169" y="3051020"/>
            <a:ext cx="3285661" cy="3285661"/>
          </a:xfrm>
          <a:prstGeom prst="rect">
            <a:avLst/>
          </a:prstGeom>
        </p:spPr>
      </p:pic>
    </p:spTree>
    <p:extLst>
      <p:ext uri="{BB962C8B-B14F-4D97-AF65-F5344CB8AC3E}">
        <p14:creationId xmlns:p14="http://schemas.microsoft.com/office/powerpoint/2010/main" val="3244984510"/>
      </p:ext>
    </p:extLst>
  </p:cSld>
  <p:clrMapOvr>
    <a:masterClrMapping/>
  </p:clrMapOvr>
</p:sld>
</file>

<file path=ppt/theme/theme1.xml><?xml version="1.0" encoding="utf-8"?>
<a:theme xmlns:a="http://schemas.openxmlformats.org/drawingml/2006/main" name="SplashVTI">
  <a:themeElements>
    <a:clrScheme name="AnalogousFromDarkSeedRightStep">
      <a:dk1>
        <a:srgbClr val="000000"/>
      </a:dk1>
      <a:lt1>
        <a:srgbClr val="FFFFFF"/>
      </a:lt1>
      <a:dk2>
        <a:srgbClr val="1D1F3A"/>
      </a:dk2>
      <a:lt2>
        <a:srgbClr val="E8E2E4"/>
      </a:lt2>
      <a:accent1>
        <a:srgbClr val="46B28F"/>
      </a:accent1>
      <a:accent2>
        <a:srgbClr val="3BA6B1"/>
      </a:accent2>
      <a:accent3>
        <a:srgbClr val="4D87C3"/>
      </a:accent3>
      <a:accent4>
        <a:srgbClr val="3B44B1"/>
      </a:accent4>
      <a:accent5>
        <a:srgbClr val="754DC3"/>
      </a:accent5>
      <a:accent6>
        <a:srgbClr val="953BB1"/>
      </a:accent6>
      <a:hlink>
        <a:srgbClr val="79892D"/>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15</TotalTime>
  <Words>207</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Calibri</vt:lpstr>
      <vt:lpstr>Posterama</vt:lpstr>
      <vt:lpstr>SplashVTI</vt:lpstr>
      <vt:lpstr>Predicting Air Quality and Pollution Levels Using Machine Learning and Deep Learning Techniques.</vt:lpstr>
      <vt:lpstr>Problem Explanation</vt:lpstr>
      <vt:lpstr>Approach</vt:lpstr>
      <vt:lpstr>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Quality and Pollution Levels Using Machine Learning and Deep Learning Techniques.</dc:title>
  <dc:creator>Akshay Reddy Gone</dc:creator>
  <cp:lastModifiedBy>Akshay Reddy Gone</cp:lastModifiedBy>
  <cp:revision>1</cp:revision>
  <dcterms:created xsi:type="dcterms:W3CDTF">2024-09-25T15:25:19Z</dcterms:created>
  <dcterms:modified xsi:type="dcterms:W3CDTF">2024-09-25T15:40:53Z</dcterms:modified>
</cp:coreProperties>
</file>