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60" r:id="rId6"/>
    <p:sldId id="262" r:id="rId7"/>
    <p:sldId id="265" r:id="rId8"/>
    <p:sldId id="263" r:id="rId9"/>
    <p:sldId id="264" r:id="rId10"/>
    <p:sldId id="273" r:id="rId11"/>
    <p:sldId id="275" r:id="rId12"/>
    <p:sldId id="277" r:id="rId13"/>
    <p:sldId id="274" r:id="rId14"/>
    <p:sldId id="278" r:id="rId15"/>
    <p:sldId id="280" r:id="rId16"/>
    <p:sldId id="266" r:id="rId17"/>
    <p:sldId id="282" r:id="rId18"/>
    <p:sldId id="283" r:id="rId19"/>
    <p:sldId id="284" r:id="rId20"/>
    <p:sldId id="288" r:id="rId21"/>
    <p:sldId id="289" r:id="rId22"/>
    <p:sldId id="268" r:id="rId23"/>
    <p:sldId id="269" r:id="rId24"/>
    <p:sldId id="270" r:id="rId25"/>
    <p:sldId id="290" r:id="rId26"/>
    <p:sldId id="291" r:id="rId27"/>
    <p:sldId id="292" r:id="rId28"/>
    <p:sldId id="271" r:id="rId29"/>
    <p:sldId id="293" r:id="rId30"/>
    <p:sldId id="27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810C5-4253-4051-9350-31EFD8BAEE47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70312D-B56F-48DA-B39B-D6FF04A8D0D1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Business</a:t>
          </a:r>
          <a:r>
            <a:rPr lang="en-US" sz="1200" dirty="0">
              <a:latin typeface="Montserrat" panose="00000500000000000000" pitchFamily="2" charset="0"/>
            </a:rPr>
            <a:t> Problem</a:t>
          </a:r>
          <a:endParaRPr lang="en-IN" sz="1200" dirty="0">
            <a:latin typeface="Montserrat" panose="00000500000000000000" pitchFamily="2" charset="0"/>
          </a:endParaRPr>
        </a:p>
      </dgm:t>
    </dgm:pt>
    <dgm:pt modelId="{BFF626F4-19A9-40DC-B541-FD03747FF75F}" type="parTrans" cxnId="{1BA1C8D5-1DA7-4766-889A-9EE2BE2CBD7D}">
      <dgm:prSet/>
      <dgm:spPr/>
      <dgm:t>
        <a:bodyPr/>
        <a:lstStyle/>
        <a:p>
          <a:endParaRPr lang="en-IN"/>
        </a:p>
      </dgm:t>
    </dgm:pt>
    <dgm:pt modelId="{4E7739FC-41F7-4937-A4C1-87DEF3D4FCE3}" type="sibTrans" cxnId="{1BA1C8D5-1DA7-4766-889A-9EE2BE2CBD7D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67423137-A59C-44BD-83CD-8E2FB7CAECC8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Project Aim</a:t>
          </a:r>
          <a:endParaRPr lang="en-IN" sz="1200" dirty="0">
            <a:latin typeface="Montserrat" panose="00000500000000000000" pitchFamily="2" charset="0"/>
          </a:endParaRPr>
        </a:p>
      </dgm:t>
    </dgm:pt>
    <dgm:pt modelId="{6257F23E-1DE6-4B1A-8E95-A595D5C386FC}" type="parTrans" cxnId="{40C288F7-8214-4A26-9040-F07E20ED3D30}">
      <dgm:prSet/>
      <dgm:spPr/>
      <dgm:t>
        <a:bodyPr/>
        <a:lstStyle/>
        <a:p>
          <a:endParaRPr lang="en-IN"/>
        </a:p>
      </dgm:t>
    </dgm:pt>
    <dgm:pt modelId="{3BBB6BC0-8D70-499D-A539-378E55E4475D}" type="sibTrans" cxnId="{40C288F7-8214-4A26-9040-F07E20ED3D30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E249585F-0673-457F-8E6B-7E596AA59653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Data Understanding</a:t>
          </a:r>
          <a:endParaRPr lang="en-IN" sz="1200" dirty="0">
            <a:latin typeface="Montserrat" panose="00000500000000000000" pitchFamily="2" charset="0"/>
          </a:endParaRPr>
        </a:p>
      </dgm:t>
    </dgm:pt>
    <dgm:pt modelId="{3B9A26DA-1179-4FB8-9B36-E6D417C6BBFD}" type="parTrans" cxnId="{0A2271E2-BFAD-4402-802D-3E2F8387987E}">
      <dgm:prSet/>
      <dgm:spPr/>
      <dgm:t>
        <a:bodyPr/>
        <a:lstStyle/>
        <a:p>
          <a:endParaRPr lang="en-IN"/>
        </a:p>
      </dgm:t>
    </dgm:pt>
    <dgm:pt modelId="{BF51583F-AC2B-4145-8479-60784DA9293C}" type="sibTrans" cxnId="{0A2271E2-BFAD-4402-802D-3E2F8387987E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B6A998C7-5D9C-44F2-918C-6204318B9708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Exploratory Data Analysis</a:t>
          </a:r>
          <a:endParaRPr lang="en-IN" sz="1200" dirty="0">
            <a:latin typeface="Montserrat" panose="00000500000000000000" pitchFamily="2" charset="0"/>
          </a:endParaRPr>
        </a:p>
      </dgm:t>
    </dgm:pt>
    <dgm:pt modelId="{CC1FF617-AA96-4CF7-8502-74A5977A5E03}" type="parTrans" cxnId="{8CD21271-BC50-41B9-8D18-21B23B5F2708}">
      <dgm:prSet/>
      <dgm:spPr/>
      <dgm:t>
        <a:bodyPr/>
        <a:lstStyle/>
        <a:p>
          <a:endParaRPr lang="en-IN"/>
        </a:p>
      </dgm:t>
    </dgm:pt>
    <dgm:pt modelId="{7336CA8F-EABE-4108-8332-C2577E04D6A4}" type="sibTrans" cxnId="{8CD21271-BC50-41B9-8D18-21B23B5F2708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1F51CB85-38EB-4B5A-99AA-7F83BEB74C3A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Cleaning Dataset</a:t>
          </a:r>
          <a:endParaRPr lang="en-IN" sz="1200" dirty="0">
            <a:latin typeface="Montserrat" panose="00000500000000000000" pitchFamily="2" charset="0"/>
          </a:endParaRPr>
        </a:p>
      </dgm:t>
    </dgm:pt>
    <dgm:pt modelId="{AF2718B7-9F78-4639-88E3-9848B201C821}" type="parTrans" cxnId="{D52F6426-4CD4-4742-9830-3205E1F2417E}">
      <dgm:prSet/>
      <dgm:spPr/>
      <dgm:t>
        <a:bodyPr/>
        <a:lstStyle/>
        <a:p>
          <a:endParaRPr lang="en-IN"/>
        </a:p>
      </dgm:t>
    </dgm:pt>
    <dgm:pt modelId="{7AF8AE5F-B445-4370-B94D-B142B7E58D9F}" type="sibTrans" cxnId="{D52F6426-4CD4-4742-9830-3205E1F2417E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949D1E78-0A35-4C8F-BB0D-94CD85883342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Feature Selection</a:t>
          </a:r>
          <a:endParaRPr lang="en-IN" sz="1200" dirty="0">
            <a:latin typeface="Montserrat" panose="00000500000000000000" pitchFamily="2" charset="0"/>
          </a:endParaRPr>
        </a:p>
      </dgm:t>
    </dgm:pt>
    <dgm:pt modelId="{E1E4A8C4-1855-44F6-8993-9B4BD13E95A5}" type="parTrans" cxnId="{F9EB889B-3354-4D20-BA24-62C6A4A6260F}">
      <dgm:prSet/>
      <dgm:spPr/>
      <dgm:t>
        <a:bodyPr/>
        <a:lstStyle/>
        <a:p>
          <a:endParaRPr lang="en-IN"/>
        </a:p>
      </dgm:t>
    </dgm:pt>
    <dgm:pt modelId="{CE936A16-A87A-4178-B490-6CF679D64F19}" type="sibTrans" cxnId="{F9EB889B-3354-4D20-BA24-62C6A4A6260F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20145EA5-14B0-4F62-A12A-5C78A893A100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Machine Learning Models</a:t>
          </a:r>
          <a:endParaRPr lang="en-IN" sz="1200" dirty="0">
            <a:latin typeface="Montserrat" panose="00000500000000000000" pitchFamily="2" charset="0"/>
          </a:endParaRPr>
        </a:p>
      </dgm:t>
    </dgm:pt>
    <dgm:pt modelId="{1BAF6945-4CD6-4022-800A-C90D65723E08}" type="parTrans" cxnId="{14B7B7CA-6750-416B-B274-5476BF70FAF6}">
      <dgm:prSet/>
      <dgm:spPr/>
      <dgm:t>
        <a:bodyPr/>
        <a:lstStyle/>
        <a:p>
          <a:endParaRPr lang="en-IN"/>
        </a:p>
      </dgm:t>
    </dgm:pt>
    <dgm:pt modelId="{F3206EFE-3244-49C9-9344-C376660630CF}" type="sibTrans" cxnId="{14B7B7CA-6750-416B-B274-5476BF70FAF6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EF3444FD-7D4D-4AC4-8F2E-5E4F1F7B6D14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Model Validation</a:t>
          </a:r>
          <a:endParaRPr lang="en-IN" sz="1200" dirty="0">
            <a:latin typeface="Montserrat" panose="00000500000000000000" pitchFamily="2" charset="0"/>
          </a:endParaRPr>
        </a:p>
      </dgm:t>
    </dgm:pt>
    <dgm:pt modelId="{E25FBFA3-1436-43DB-AE79-5B9A86E1FA0C}" type="parTrans" cxnId="{2B1F87E1-F0A2-4326-8C28-8BAF5A970C17}">
      <dgm:prSet/>
      <dgm:spPr/>
      <dgm:t>
        <a:bodyPr/>
        <a:lstStyle/>
        <a:p>
          <a:endParaRPr lang="en-IN"/>
        </a:p>
      </dgm:t>
    </dgm:pt>
    <dgm:pt modelId="{FBB022E2-0074-484F-8D41-C27E500F80D1}" type="sibTrans" cxnId="{2B1F87E1-F0A2-4326-8C28-8BAF5A970C17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679442C7-89B6-4100-8941-0E515BB2F3CB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Conclusion</a:t>
          </a:r>
          <a:endParaRPr lang="en-IN" sz="1200" dirty="0">
            <a:latin typeface="Montserrat" panose="00000500000000000000" pitchFamily="2" charset="0"/>
          </a:endParaRPr>
        </a:p>
      </dgm:t>
    </dgm:pt>
    <dgm:pt modelId="{E532E3DF-2989-446D-9A48-CB64B871F849}" type="parTrans" cxnId="{A69DBE81-428C-4803-A4DB-83C458D3746E}">
      <dgm:prSet/>
      <dgm:spPr/>
      <dgm:t>
        <a:bodyPr/>
        <a:lstStyle/>
        <a:p>
          <a:endParaRPr lang="en-IN"/>
        </a:p>
      </dgm:t>
    </dgm:pt>
    <dgm:pt modelId="{CFB2477E-3ED5-4D19-BD2E-398CFA05A545}" type="sibTrans" cxnId="{A69DBE81-428C-4803-A4DB-83C458D3746E}">
      <dgm:prSet/>
      <dgm:spPr/>
      <dgm:t>
        <a:bodyPr/>
        <a:lstStyle/>
        <a:p>
          <a:endParaRPr lang="en-IN"/>
        </a:p>
      </dgm:t>
    </dgm:pt>
    <dgm:pt modelId="{6BF3DB78-774C-46AD-A33B-2E266B0066F5}" type="pres">
      <dgm:prSet presAssocID="{272810C5-4253-4051-9350-31EFD8BAEE47}" presName="Name0" presStyleCnt="0">
        <dgm:presLayoutVars>
          <dgm:dir/>
          <dgm:resizeHandles/>
        </dgm:presLayoutVars>
      </dgm:prSet>
      <dgm:spPr/>
    </dgm:pt>
    <dgm:pt modelId="{A82510C4-667B-4DD1-BBBE-8408884FC937}" type="pres">
      <dgm:prSet presAssocID="{E870312D-B56F-48DA-B39B-D6FF04A8D0D1}" presName="compNode" presStyleCnt="0"/>
      <dgm:spPr/>
    </dgm:pt>
    <dgm:pt modelId="{EA61C2DA-7CC4-4A83-911F-94FA940A24E6}" type="pres">
      <dgm:prSet presAssocID="{E870312D-B56F-48DA-B39B-D6FF04A8D0D1}" presName="dummyConnPt" presStyleCnt="0"/>
      <dgm:spPr/>
    </dgm:pt>
    <dgm:pt modelId="{4CF30B4E-C9F7-4EE7-ADBF-1E1C898F3831}" type="pres">
      <dgm:prSet presAssocID="{E870312D-B56F-48DA-B39B-D6FF04A8D0D1}" presName="node" presStyleLbl="node1" presStyleIdx="0" presStyleCnt="9">
        <dgm:presLayoutVars>
          <dgm:bulletEnabled val="1"/>
        </dgm:presLayoutVars>
      </dgm:prSet>
      <dgm:spPr/>
    </dgm:pt>
    <dgm:pt modelId="{117C9FA3-C209-4CA0-ACF1-01208451B3A4}" type="pres">
      <dgm:prSet presAssocID="{4E7739FC-41F7-4937-A4C1-87DEF3D4FCE3}" presName="sibTrans" presStyleLbl="bgSibTrans2D1" presStyleIdx="0" presStyleCnt="8"/>
      <dgm:spPr/>
    </dgm:pt>
    <dgm:pt modelId="{7CCDC5EA-52EE-4647-996C-9C9ADBFD8A1A}" type="pres">
      <dgm:prSet presAssocID="{67423137-A59C-44BD-83CD-8E2FB7CAECC8}" presName="compNode" presStyleCnt="0"/>
      <dgm:spPr/>
    </dgm:pt>
    <dgm:pt modelId="{261CD948-4814-42FC-BC1C-3C5AB12BA27E}" type="pres">
      <dgm:prSet presAssocID="{67423137-A59C-44BD-83CD-8E2FB7CAECC8}" presName="dummyConnPt" presStyleCnt="0"/>
      <dgm:spPr/>
    </dgm:pt>
    <dgm:pt modelId="{7F0B2452-6C71-4E52-BF3C-0F37677C9AF9}" type="pres">
      <dgm:prSet presAssocID="{67423137-A59C-44BD-83CD-8E2FB7CAECC8}" presName="node" presStyleLbl="node1" presStyleIdx="1" presStyleCnt="9">
        <dgm:presLayoutVars>
          <dgm:bulletEnabled val="1"/>
        </dgm:presLayoutVars>
      </dgm:prSet>
      <dgm:spPr/>
    </dgm:pt>
    <dgm:pt modelId="{5638406A-EEE1-4B0A-98C8-593908500044}" type="pres">
      <dgm:prSet presAssocID="{3BBB6BC0-8D70-499D-A539-378E55E4475D}" presName="sibTrans" presStyleLbl="bgSibTrans2D1" presStyleIdx="1" presStyleCnt="8"/>
      <dgm:spPr/>
    </dgm:pt>
    <dgm:pt modelId="{379AFA21-924C-4225-9B48-C8759B4076AE}" type="pres">
      <dgm:prSet presAssocID="{E249585F-0673-457F-8E6B-7E596AA59653}" presName="compNode" presStyleCnt="0"/>
      <dgm:spPr/>
    </dgm:pt>
    <dgm:pt modelId="{B1C1555F-279C-4E14-8B69-FE9716583389}" type="pres">
      <dgm:prSet presAssocID="{E249585F-0673-457F-8E6B-7E596AA59653}" presName="dummyConnPt" presStyleCnt="0"/>
      <dgm:spPr/>
    </dgm:pt>
    <dgm:pt modelId="{21C9A392-3EF4-47E7-B37A-12EB5A85EB10}" type="pres">
      <dgm:prSet presAssocID="{E249585F-0673-457F-8E6B-7E596AA59653}" presName="node" presStyleLbl="node1" presStyleIdx="2" presStyleCnt="9">
        <dgm:presLayoutVars>
          <dgm:bulletEnabled val="1"/>
        </dgm:presLayoutVars>
      </dgm:prSet>
      <dgm:spPr/>
    </dgm:pt>
    <dgm:pt modelId="{1E7D291C-C939-4651-9F96-1F9AC5A3EDCA}" type="pres">
      <dgm:prSet presAssocID="{BF51583F-AC2B-4145-8479-60784DA9293C}" presName="sibTrans" presStyleLbl="bgSibTrans2D1" presStyleIdx="2" presStyleCnt="8"/>
      <dgm:spPr/>
    </dgm:pt>
    <dgm:pt modelId="{4CFF7300-E14E-4E6D-B73F-8DC19B25E15D}" type="pres">
      <dgm:prSet presAssocID="{1F51CB85-38EB-4B5A-99AA-7F83BEB74C3A}" presName="compNode" presStyleCnt="0"/>
      <dgm:spPr/>
    </dgm:pt>
    <dgm:pt modelId="{DE193635-C8FB-4664-B212-A42E88703715}" type="pres">
      <dgm:prSet presAssocID="{1F51CB85-38EB-4B5A-99AA-7F83BEB74C3A}" presName="dummyConnPt" presStyleCnt="0"/>
      <dgm:spPr/>
    </dgm:pt>
    <dgm:pt modelId="{5A88075A-6BC3-4A14-BED3-A6F4DCD4B083}" type="pres">
      <dgm:prSet presAssocID="{1F51CB85-38EB-4B5A-99AA-7F83BEB74C3A}" presName="node" presStyleLbl="node1" presStyleIdx="3" presStyleCnt="9">
        <dgm:presLayoutVars>
          <dgm:bulletEnabled val="1"/>
        </dgm:presLayoutVars>
      </dgm:prSet>
      <dgm:spPr/>
    </dgm:pt>
    <dgm:pt modelId="{55C6239A-178E-43F1-BD62-FD94DADD3A40}" type="pres">
      <dgm:prSet presAssocID="{7AF8AE5F-B445-4370-B94D-B142B7E58D9F}" presName="sibTrans" presStyleLbl="bgSibTrans2D1" presStyleIdx="3" presStyleCnt="8"/>
      <dgm:spPr/>
    </dgm:pt>
    <dgm:pt modelId="{2A475FEA-60A6-4CDC-B514-3C6442D7024E}" type="pres">
      <dgm:prSet presAssocID="{949D1E78-0A35-4C8F-BB0D-94CD85883342}" presName="compNode" presStyleCnt="0"/>
      <dgm:spPr/>
    </dgm:pt>
    <dgm:pt modelId="{BEEF1FBC-8439-46E3-85D4-BCDE38909E77}" type="pres">
      <dgm:prSet presAssocID="{949D1E78-0A35-4C8F-BB0D-94CD85883342}" presName="dummyConnPt" presStyleCnt="0"/>
      <dgm:spPr/>
    </dgm:pt>
    <dgm:pt modelId="{58F262E2-8E1F-49AE-941D-B78523BBFD67}" type="pres">
      <dgm:prSet presAssocID="{949D1E78-0A35-4C8F-BB0D-94CD85883342}" presName="node" presStyleLbl="node1" presStyleIdx="4" presStyleCnt="9">
        <dgm:presLayoutVars>
          <dgm:bulletEnabled val="1"/>
        </dgm:presLayoutVars>
      </dgm:prSet>
      <dgm:spPr/>
    </dgm:pt>
    <dgm:pt modelId="{CEAB2016-0CC9-421C-A9E4-57CF0B32892F}" type="pres">
      <dgm:prSet presAssocID="{CE936A16-A87A-4178-B490-6CF679D64F19}" presName="sibTrans" presStyleLbl="bgSibTrans2D1" presStyleIdx="4" presStyleCnt="8"/>
      <dgm:spPr/>
    </dgm:pt>
    <dgm:pt modelId="{E2F65926-9570-44CC-AC9F-D1F8A2A2D67E}" type="pres">
      <dgm:prSet presAssocID="{B6A998C7-5D9C-44F2-918C-6204318B9708}" presName="compNode" presStyleCnt="0"/>
      <dgm:spPr/>
    </dgm:pt>
    <dgm:pt modelId="{FB54DD79-4E35-453A-A172-34FD773FB51A}" type="pres">
      <dgm:prSet presAssocID="{B6A998C7-5D9C-44F2-918C-6204318B9708}" presName="dummyConnPt" presStyleCnt="0"/>
      <dgm:spPr/>
    </dgm:pt>
    <dgm:pt modelId="{DD23F5AE-0872-46DB-94E8-D050E015DBC0}" type="pres">
      <dgm:prSet presAssocID="{B6A998C7-5D9C-44F2-918C-6204318B9708}" presName="node" presStyleLbl="node1" presStyleIdx="5" presStyleCnt="9">
        <dgm:presLayoutVars>
          <dgm:bulletEnabled val="1"/>
        </dgm:presLayoutVars>
      </dgm:prSet>
      <dgm:spPr/>
    </dgm:pt>
    <dgm:pt modelId="{33EBAA18-2BE2-4713-9B01-6D7BDFD2B3CE}" type="pres">
      <dgm:prSet presAssocID="{7336CA8F-EABE-4108-8332-C2577E04D6A4}" presName="sibTrans" presStyleLbl="bgSibTrans2D1" presStyleIdx="5" presStyleCnt="8"/>
      <dgm:spPr/>
    </dgm:pt>
    <dgm:pt modelId="{3DC912BA-2091-4E5F-A91B-1765B7B45778}" type="pres">
      <dgm:prSet presAssocID="{20145EA5-14B0-4F62-A12A-5C78A893A100}" presName="compNode" presStyleCnt="0"/>
      <dgm:spPr/>
    </dgm:pt>
    <dgm:pt modelId="{AE1D820E-9769-4096-AFFB-61BAABAAAA8A}" type="pres">
      <dgm:prSet presAssocID="{20145EA5-14B0-4F62-A12A-5C78A893A100}" presName="dummyConnPt" presStyleCnt="0"/>
      <dgm:spPr/>
    </dgm:pt>
    <dgm:pt modelId="{6CAB6AFA-2AE3-4EE8-9D7B-5C2C0606D07C}" type="pres">
      <dgm:prSet presAssocID="{20145EA5-14B0-4F62-A12A-5C78A893A100}" presName="node" presStyleLbl="node1" presStyleIdx="6" presStyleCnt="9">
        <dgm:presLayoutVars>
          <dgm:bulletEnabled val="1"/>
        </dgm:presLayoutVars>
      </dgm:prSet>
      <dgm:spPr/>
    </dgm:pt>
    <dgm:pt modelId="{489C5F43-0570-48C4-B4A0-A8148EA20E37}" type="pres">
      <dgm:prSet presAssocID="{F3206EFE-3244-49C9-9344-C376660630CF}" presName="sibTrans" presStyleLbl="bgSibTrans2D1" presStyleIdx="6" presStyleCnt="8"/>
      <dgm:spPr/>
    </dgm:pt>
    <dgm:pt modelId="{56CA4CA0-1867-43E5-855D-C39F120A9D53}" type="pres">
      <dgm:prSet presAssocID="{EF3444FD-7D4D-4AC4-8F2E-5E4F1F7B6D14}" presName="compNode" presStyleCnt="0"/>
      <dgm:spPr/>
    </dgm:pt>
    <dgm:pt modelId="{A87C691E-57FC-438D-85B1-7714969BCB75}" type="pres">
      <dgm:prSet presAssocID="{EF3444FD-7D4D-4AC4-8F2E-5E4F1F7B6D14}" presName="dummyConnPt" presStyleCnt="0"/>
      <dgm:spPr/>
    </dgm:pt>
    <dgm:pt modelId="{5A0DAAB5-C3C2-49DB-97EC-4B695E7593F2}" type="pres">
      <dgm:prSet presAssocID="{EF3444FD-7D4D-4AC4-8F2E-5E4F1F7B6D14}" presName="node" presStyleLbl="node1" presStyleIdx="7" presStyleCnt="9">
        <dgm:presLayoutVars>
          <dgm:bulletEnabled val="1"/>
        </dgm:presLayoutVars>
      </dgm:prSet>
      <dgm:spPr/>
    </dgm:pt>
    <dgm:pt modelId="{FBCE3CC5-2A7C-42C2-9A54-6DED3B7A549F}" type="pres">
      <dgm:prSet presAssocID="{FBB022E2-0074-484F-8D41-C27E500F80D1}" presName="sibTrans" presStyleLbl="bgSibTrans2D1" presStyleIdx="7" presStyleCnt="8"/>
      <dgm:spPr/>
    </dgm:pt>
    <dgm:pt modelId="{D4A9AB48-66FE-409E-8372-4FAE5BABF90F}" type="pres">
      <dgm:prSet presAssocID="{679442C7-89B6-4100-8941-0E515BB2F3CB}" presName="compNode" presStyleCnt="0"/>
      <dgm:spPr/>
    </dgm:pt>
    <dgm:pt modelId="{FABDF335-A0B1-4496-B9BD-52FFAA5FCF85}" type="pres">
      <dgm:prSet presAssocID="{679442C7-89B6-4100-8941-0E515BB2F3CB}" presName="dummyConnPt" presStyleCnt="0"/>
      <dgm:spPr/>
    </dgm:pt>
    <dgm:pt modelId="{B7A1EDCB-FB98-45B0-BC75-68C08851C0C2}" type="pres">
      <dgm:prSet presAssocID="{679442C7-89B6-4100-8941-0E515BB2F3CB}" presName="node" presStyleLbl="node1" presStyleIdx="8" presStyleCnt="9">
        <dgm:presLayoutVars>
          <dgm:bulletEnabled val="1"/>
        </dgm:presLayoutVars>
      </dgm:prSet>
      <dgm:spPr/>
    </dgm:pt>
  </dgm:ptLst>
  <dgm:cxnLst>
    <dgm:cxn modelId="{C947560E-4F54-44B4-BD95-8C570CBDA31C}" type="presOf" srcId="{949D1E78-0A35-4C8F-BB0D-94CD85883342}" destId="{58F262E2-8E1F-49AE-941D-B78523BBFD67}" srcOrd="0" destOrd="0" presId="urn:microsoft.com/office/officeart/2005/8/layout/bProcess4"/>
    <dgm:cxn modelId="{C0A4FE15-FF54-4433-ABC2-EB25BA0875E2}" type="presOf" srcId="{CE936A16-A87A-4178-B490-6CF679D64F19}" destId="{CEAB2016-0CC9-421C-A9E4-57CF0B32892F}" srcOrd="0" destOrd="0" presId="urn:microsoft.com/office/officeart/2005/8/layout/bProcess4"/>
    <dgm:cxn modelId="{7DC7891E-D8D8-4556-933E-F8A2CAACDDA9}" type="presOf" srcId="{67423137-A59C-44BD-83CD-8E2FB7CAECC8}" destId="{7F0B2452-6C71-4E52-BF3C-0F37677C9AF9}" srcOrd="0" destOrd="0" presId="urn:microsoft.com/office/officeart/2005/8/layout/bProcess4"/>
    <dgm:cxn modelId="{22D60C1F-CCF5-41F4-8F6E-B2D413D5A480}" type="presOf" srcId="{E870312D-B56F-48DA-B39B-D6FF04A8D0D1}" destId="{4CF30B4E-C9F7-4EE7-ADBF-1E1C898F3831}" srcOrd="0" destOrd="0" presId="urn:microsoft.com/office/officeart/2005/8/layout/bProcess4"/>
    <dgm:cxn modelId="{63BA3024-B81B-4798-B70C-20352E639E54}" type="presOf" srcId="{7AF8AE5F-B445-4370-B94D-B142B7E58D9F}" destId="{55C6239A-178E-43F1-BD62-FD94DADD3A40}" srcOrd="0" destOrd="0" presId="urn:microsoft.com/office/officeart/2005/8/layout/bProcess4"/>
    <dgm:cxn modelId="{D52F6426-4CD4-4742-9830-3205E1F2417E}" srcId="{272810C5-4253-4051-9350-31EFD8BAEE47}" destId="{1F51CB85-38EB-4B5A-99AA-7F83BEB74C3A}" srcOrd="3" destOrd="0" parTransId="{AF2718B7-9F78-4639-88E3-9848B201C821}" sibTransId="{7AF8AE5F-B445-4370-B94D-B142B7E58D9F}"/>
    <dgm:cxn modelId="{7300C038-EBCF-4C44-9528-9CA1AAEEABD2}" type="presOf" srcId="{B6A998C7-5D9C-44F2-918C-6204318B9708}" destId="{DD23F5AE-0872-46DB-94E8-D050E015DBC0}" srcOrd="0" destOrd="0" presId="urn:microsoft.com/office/officeart/2005/8/layout/bProcess4"/>
    <dgm:cxn modelId="{E8980C65-9623-4AE5-8EB3-5EE5CB4DBDED}" type="presOf" srcId="{4E7739FC-41F7-4937-A4C1-87DEF3D4FCE3}" destId="{117C9FA3-C209-4CA0-ACF1-01208451B3A4}" srcOrd="0" destOrd="0" presId="urn:microsoft.com/office/officeart/2005/8/layout/bProcess4"/>
    <dgm:cxn modelId="{804BE268-093C-4759-B6FB-4EBDF8D1BF7E}" type="presOf" srcId="{F3206EFE-3244-49C9-9344-C376660630CF}" destId="{489C5F43-0570-48C4-B4A0-A8148EA20E37}" srcOrd="0" destOrd="0" presId="urn:microsoft.com/office/officeart/2005/8/layout/bProcess4"/>
    <dgm:cxn modelId="{6139A269-363D-43F8-B6E6-2443E2CD9753}" type="presOf" srcId="{272810C5-4253-4051-9350-31EFD8BAEE47}" destId="{6BF3DB78-774C-46AD-A33B-2E266B0066F5}" srcOrd="0" destOrd="0" presId="urn:microsoft.com/office/officeart/2005/8/layout/bProcess4"/>
    <dgm:cxn modelId="{8CD21271-BC50-41B9-8D18-21B23B5F2708}" srcId="{272810C5-4253-4051-9350-31EFD8BAEE47}" destId="{B6A998C7-5D9C-44F2-918C-6204318B9708}" srcOrd="5" destOrd="0" parTransId="{CC1FF617-AA96-4CF7-8502-74A5977A5E03}" sibTransId="{7336CA8F-EABE-4108-8332-C2577E04D6A4}"/>
    <dgm:cxn modelId="{F1B62052-F29B-4E21-B447-FD5045012DD4}" type="presOf" srcId="{7336CA8F-EABE-4108-8332-C2577E04D6A4}" destId="{33EBAA18-2BE2-4713-9B01-6D7BDFD2B3CE}" srcOrd="0" destOrd="0" presId="urn:microsoft.com/office/officeart/2005/8/layout/bProcess4"/>
    <dgm:cxn modelId="{160B0D57-5D12-4591-8B85-79829EB3A622}" type="presOf" srcId="{679442C7-89B6-4100-8941-0E515BB2F3CB}" destId="{B7A1EDCB-FB98-45B0-BC75-68C08851C0C2}" srcOrd="0" destOrd="0" presId="urn:microsoft.com/office/officeart/2005/8/layout/bProcess4"/>
    <dgm:cxn modelId="{A318CC7B-9014-4CD8-943E-A29AB3A61EBA}" type="presOf" srcId="{1F51CB85-38EB-4B5A-99AA-7F83BEB74C3A}" destId="{5A88075A-6BC3-4A14-BED3-A6F4DCD4B083}" srcOrd="0" destOrd="0" presId="urn:microsoft.com/office/officeart/2005/8/layout/bProcess4"/>
    <dgm:cxn modelId="{A69DBE81-428C-4803-A4DB-83C458D3746E}" srcId="{272810C5-4253-4051-9350-31EFD8BAEE47}" destId="{679442C7-89B6-4100-8941-0E515BB2F3CB}" srcOrd="8" destOrd="0" parTransId="{E532E3DF-2989-446D-9A48-CB64B871F849}" sibTransId="{CFB2477E-3ED5-4D19-BD2E-398CFA05A545}"/>
    <dgm:cxn modelId="{23D47784-6138-46A4-961C-5F639402BC08}" type="presOf" srcId="{20145EA5-14B0-4F62-A12A-5C78A893A100}" destId="{6CAB6AFA-2AE3-4EE8-9D7B-5C2C0606D07C}" srcOrd="0" destOrd="0" presId="urn:microsoft.com/office/officeart/2005/8/layout/bProcess4"/>
    <dgm:cxn modelId="{A7A8E18B-9EE2-4A05-9CAB-99DC91D2C56F}" type="presOf" srcId="{3BBB6BC0-8D70-499D-A539-378E55E4475D}" destId="{5638406A-EEE1-4B0A-98C8-593908500044}" srcOrd="0" destOrd="0" presId="urn:microsoft.com/office/officeart/2005/8/layout/bProcess4"/>
    <dgm:cxn modelId="{F59D358F-89F3-4C4C-883E-17F141A4B6E5}" type="presOf" srcId="{FBB022E2-0074-484F-8D41-C27E500F80D1}" destId="{FBCE3CC5-2A7C-42C2-9A54-6DED3B7A549F}" srcOrd="0" destOrd="0" presId="urn:microsoft.com/office/officeart/2005/8/layout/bProcess4"/>
    <dgm:cxn modelId="{F9EB889B-3354-4D20-BA24-62C6A4A6260F}" srcId="{272810C5-4253-4051-9350-31EFD8BAEE47}" destId="{949D1E78-0A35-4C8F-BB0D-94CD85883342}" srcOrd="4" destOrd="0" parTransId="{E1E4A8C4-1855-44F6-8993-9B4BD13E95A5}" sibTransId="{CE936A16-A87A-4178-B490-6CF679D64F19}"/>
    <dgm:cxn modelId="{01AA3DA5-400A-4A01-9142-E970B8892E4A}" type="presOf" srcId="{EF3444FD-7D4D-4AC4-8F2E-5E4F1F7B6D14}" destId="{5A0DAAB5-C3C2-49DB-97EC-4B695E7593F2}" srcOrd="0" destOrd="0" presId="urn:microsoft.com/office/officeart/2005/8/layout/bProcess4"/>
    <dgm:cxn modelId="{DC7FF5C9-B82E-430F-AA51-0FB100B22E18}" type="presOf" srcId="{BF51583F-AC2B-4145-8479-60784DA9293C}" destId="{1E7D291C-C939-4651-9F96-1F9AC5A3EDCA}" srcOrd="0" destOrd="0" presId="urn:microsoft.com/office/officeart/2005/8/layout/bProcess4"/>
    <dgm:cxn modelId="{14B7B7CA-6750-416B-B274-5476BF70FAF6}" srcId="{272810C5-4253-4051-9350-31EFD8BAEE47}" destId="{20145EA5-14B0-4F62-A12A-5C78A893A100}" srcOrd="6" destOrd="0" parTransId="{1BAF6945-4CD6-4022-800A-C90D65723E08}" sibTransId="{F3206EFE-3244-49C9-9344-C376660630CF}"/>
    <dgm:cxn modelId="{1BA1C8D5-1DA7-4766-889A-9EE2BE2CBD7D}" srcId="{272810C5-4253-4051-9350-31EFD8BAEE47}" destId="{E870312D-B56F-48DA-B39B-D6FF04A8D0D1}" srcOrd="0" destOrd="0" parTransId="{BFF626F4-19A9-40DC-B541-FD03747FF75F}" sibTransId="{4E7739FC-41F7-4937-A4C1-87DEF3D4FCE3}"/>
    <dgm:cxn modelId="{2B1F87E1-F0A2-4326-8C28-8BAF5A970C17}" srcId="{272810C5-4253-4051-9350-31EFD8BAEE47}" destId="{EF3444FD-7D4D-4AC4-8F2E-5E4F1F7B6D14}" srcOrd="7" destOrd="0" parTransId="{E25FBFA3-1436-43DB-AE79-5B9A86E1FA0C}" sibTransId="{FBB022E2-0074-484F-8D41-C27E500F80D1}"/>
    <dgm:cxn modelId="{0A2271E2-BFAD-4402-802D-3E2F8387987E}" srcId="{272810C5-4253-4051-9350-31EFD8BAEE47}" destId="{E249585F-0673-457F-8E6B-7E596AA59653}" srcOrd="2" destOrd="0" parTransId="{3B9A26DA-1179-4FB8-9B36-E6D417C6BBFD}" sibTransId="{BF51583F-AC2B-4145-8479-60784DA9293C}"/>
    <dgm:cxn modelId="{E9795BEA-76A8-42EC-A342-C4390ABE80F1}" type="presOf" srcId="{E249585F-0673-457F-8E6B-7E596AA59653}" destId="{21C9A392-3EF4-47E7-B37A-12EB5A85EB10}" srcOrd="0" destOrd="0" presId="urn:microsoft.com/office/officeart/2005/8/layout/bProcess4"/>
    <dgm:cxn modelId="{40C288F7-8214-4A26-9040-F07E20ED3D30}" srcId="{272810C5-4253-4051-9350-31EFD8BAEE47}" destId="{67423137-A59C-44BD-83CD-8E2FB7CAECC8}" srcOrd="1" destOrd="0" parTransId="{6257F23E-1DE6-4B1A-8E95-A595D5C386FC}" sibTransId="{3BBB6BC0-8D70-499D-A539-378E55E4475D}"/>
    <dgm:cxn modelId="{02D41B47-7870-463B-B68B-3B7B48D1BF1C}" type="presParOf" srcId="{6BF3DB78-774C-46AD-A33B-2E266B0066F5}" destId="{A82510C4-667B-4DD1-BBBE-8408884FC937}" srcOrd="0" destOrd="0" presId="urn:microsoft.com/office/officeart/2005/8/layout/bProcess4"/>
    <dgm:cxn modelId="{40C9576E-6402-4E63-8540-570C4ACB821F}" type="presParOf" srcId="{A82510C4-667B-4DD1-BBBE-8408884FC937}" destId="{EA61C2DA-7CC4-4A83-911F-94FA940A24E6}" srcOrd="0" destOrd="0" presId="urn:microsoft.com/office/officeart/2005/8/layout/bProcess4"/>
    <dgm:cxn modelId="{0207E9C2-FA44-4E11-A0CA-9FD8FD8337DB}" type="presParOf" srcId="{A82510C4-667B-4DD1-BBBE-8408884FC937}" destId="{4CF30B4E-C9F7-4EE7-ADBF-1E1C898F3831}" srcOrd="1" destOrd="0" presId="urn:microsoft.com/office/officeart/2005/8/layout/bProcess4"/>
    <dgm:cxn modelId="{751C311C-FDC2-4751-BF7C-DD5876AC1DF5}" type="presParOf" srcId="{6BF3DB78-774C-46AD-A33B-2E266B0066F5}" destId="{117C9FA3-C209-4CA0-ACF1-01208451B3A4}" srcOrd="1" destOrd="0" presId="urn:microsoft.com/office/officeart/2005/8/layout/bProcess4"/>
    <dgm:cxn modelId="{1D7EBC39-32AB-4C12-B0BB-332ADB106553}" type="presParOf" srcId="{6BF3DB78-774C-46AD-A33B-2E266B0066F5}" destId="{7CCDC5EA-52EE-4647-996C-9C9ADBFD8A1A}" srcOrd="2" destOrd="0" presId="urn:microsoft.com/office/officeart/2005/8/layout/bProcess4"/>
    <dgm:cxn modelId="{E2C5BF22-95A4-4576-A276-CBF20727047B}" type="presParOf" srcId="{7CCDC5EA-52EE-4647-996C-9C9ADBFD8A1A}" destId="{261CD948-4814-42FC-BC1C-3C5AB12BA27E}" srcOrd="0" destOrd="0" presId="urn:microsoft.com/office/officeart/2005/8/layout/bProcess4"/>
    <dgm:cxn modelId="{F2976E6F-D2CD-4659-A823-9718E9C71CF7}" type="presParOf" srcId="{7CCDC5EA-52EE-4647-996C-9C9ADBFD8A1A}" destId="{7F0B2452-6C71-4E52-BF3C-0F37677C9AF9}" srcOrd="1" destOrd="0" presId="urn:microsoft.com/office/officeart/2005/8/layout/bProcess4"/>
    <dgm:cxn modelId="{B67FFA20-5FBC-47AC-837B-3CE7899FD26D}" type="presParOf" srcId="{6BF3DB78-774C-46AD-A33B-2E266B0066F5}" destId="{5638406A-EEE1-4B0A-98C8-593908500044}" srcOrd="3" destOrd="0" presId="urn:microsoft.com/office/officeart/2005/8/layout/bProcess4"/>
    <dgm:cxn modelId="{EDEA5778-7997-4AFA-B40F-FFB3E466D1D9}" type="presParOf" srcId="{6BF3DB78-774C-46AD-A33B-2E266B0066F5}" destId="{379AFA21-924C-4225-9B48-C8759B4076AE}" srcOrd="4" destOrd="0" presId="urn:microsoft.com/office/officeart/2005/8/layout/bProcess4"/>
    <dgm:cxn modelId="{C45F9B18-ED67-4C30-A022-701C6838A111}" type="presParOf" srcId="{379AFA21-924C-4225-9B48-C8759B4076AE}" destId="{B1C1555F-279C-4E14-8B69-FE9716583389}" srcOrd="0" destOrd="0" presId="urn:microsoft.com/office/officeart/2005/8/layout/bProcess4"/>
    <dgm:cxn modelId="{6F928EDC-5727-4BC3-BBC8-767217EB7823}" type="presParOf" srcId="{379AFA21-924C-4225-9B48-C8759B4076AE}" destId="{21C9A392-3EF4-47E7-B37A-12EB5A85EB10}" srcOrd="1" destOrd="0" presId="urn:microsoft.com/office/officeart/2005/8/layout/bProcess4"/>
    <dgm:cxn modelId="{4E8722B2-D288-4BFC-ABD5-2E7BBE44C883}" type="presParOf" srcId="{6BF3DB78-774C-46AD-A33B-2E266B0066F5}" destId="{1E7D291C-C939-4651-9F96-1F9AC5A3EDCA}" srcOrd="5" destOrd="0" presId="urn:microsoft.com/office/officeart/2005/8/layout/bProcess4"/>
    <dgm:cxn modelId="{2A3ECD8B-06CB-42EE-8B10-43A16FDE2E33}" type="presParOf" srcId="{6BF3DB78-774C-46AD-A33B-2E266B0066F5}" destId="{4CFF7300-E14E-4E6D-B73F-8DC19B25E15D}" srcOrd="6" destOrd="0" presId="urn:microsoft.com/office/officeart/2005/8/layout/bProcess4"/>
    <dgm:cxn modelId="{7116836A-E073-4C5A-844F-6433469001AA}" type="presParOf" srcId="{4CFF7300-E14E-4E6D-B73F-8DC19B25E15D}" destId="{DE193635-C8FB-4664-B212-A42E88703715}" srcOrd="0" destOrd="0" presId="urn:microsoft.com/office/officeart/2005/8/layout/bProcess4"/>
    <dgm:cxn modelId="{6B72CB96-A0BF-49E4-BF99-44F8C10279E1}" type="presParOf" srcId="{4CFF7300-E14E-4E6D-B73F-8DC19B25E15D}" destId="{5A88075A-6BC3-4A14-BED3-A6F4DCD4B083}" srcOrd="1" destOrd="0" presId="urn:microsoft.com/office/officeart/2005/8/layout/bProcess4"/>
    <dgm:cxn modelId="{5316EA46-DE45-48CF-AC0D-2120C8558350}" type="presParOf" srcId="{6BF3DB78-774C-46AD-A33B-2E266B0066F5}" destId="{55C6239A-178E-43F1-BD62-FD94DADD3A40}" srcOrd="7" destOrd="0" presId="urn:microsoft.com/office/officeart/2005/8/layout/bProcess4"/>
    <dgm:cxn modelId="{B68406C6-FB8D-4877-931B-BFEDD4F1C584}" type="presParOf" srcId="{6BF3DB78-774C-46AD-A33B-2E266B0066F5}" destId="{2A475FEA-60A6-4CDC-B514-3C6442D7024E}" srcOrd="8" destOrd="0" presId="urn:microsoft.com/office/officeart/2005/8/layout/bProcess4"/>
    <dgm:cxn modelId="{C84B9496-20C0-4B51-9536-CF9AA59C5A88}" type="presParOf" srcId="{2A475FEA-60A6-4CDC-B514-3C6442D7024E}" destId="{BEEF1FBC-8439-46E3-85D4-BCDE38909E77}" srcOrd="0" destOrd="0" presId="urn:microsoft.com/office/officeart/2005/8/layout/bProcess4"/>
    <dgm:cxn modelId="{EC02A410-9913-4262-A44C-A70E35A09342}" type="presParOf" srcId="{2A475FEA-60A6-4CDC-B514-3C6442D7024E}" destId="{58F262E2-8E1F-49AE-941D-B78523BBFD67}" srcOrd="1" destOrd="0" presId="urn:microsoft.com/office/officeart/2005/8/layout/bProcess4"/>
    <dgm:cxn modelId="{3E86340F-E401-4742-A9B7-56BEE8FECC30}" type="presParOf" srcId="{6BF3DB78-774C-46AD-A33B-2E266B0066F5}" destId="{CEAB2016-0CC9-421C-A9E4-57CF0B32892F}" srcOrd="9" destOrd="0" presId="urn:microsoft.com/office/officeart/2005/8/layout/bProcess4"/>
    <dgm:cxn modelId="{929262E3-4335-466E-82CB-3954B1B6F8B5}" type="presParOf" srcId="{6BF3DB78-774C-46AD-A33B-2E266B0066F5}" destId="{E2F65926-9570-44CC-AC9F-D1F8A2A2D67E}" srcOrd="10" destOrd="0" presId="urn:microsoft.com/office/officeart/2005/8/layout/bProcess4"/>
    <dgm:cxn modelId="{15CADCC9-C10B-400B-9036-FA942AE37448}" type="presParOf" srcId="{E2F65926-9570-44CC-AC9F-D1F8A2A2D67E}" destId="{FB54DD79-4E35-453A-A172-34FD773FB51A}" srcOrd="0" destOrd="0" presId="urn:microsoft.com/office/officeart/2005/8/layout/bProcess4"/>
    <dgm:cxn modelId="{EAFEB341-6558-4033-AED4-D0CA31369DE7}" type="presParOf" srcId="{E2F65926-9570-44CC-AC9F-D1F8A2A2D67E}" destId="{DD23F5AE-0872-46DB-94E8-D050E015DBC0}" srcOrd="1" destOrd="0" presId="urn:microsoft.com/office/officeart/2005/8/layout/bProcess4"/>
    <dgm:cxn modelId="{6D9C7F76-D374-4C79-A99D-0F0FD5A25CD8}" type="presParOf" srcId="{6BF3DB78-774C-46AD-A33B-2E266B0066F5}" destId="{33EBAA18-2BE2-4713-9B01-6D7BDFD2B3CE}" srcOrd="11" destOrd="0" presId="urn:microsoft.com/office/officeart/2005/8/layout/bProcess4"/>
    <dgm:cxn modelId="{118CB138-F8F2-401F-AA4D-F2A0BD38713A}" type="presParOf" srcId="{6BF3DB78-774C-46AD-A33B-2E266B0066F5}" destId="{3DC912BA-2091-4E5F-A91B-1765B7B45778}" srcOrd="12" destOrd="0" presId="urn:microsoft.com/office/officeart/2005/8/layout/bProcess4"/>
    <dgm:cxn modelId="{03FDDC56-CB10-4D70-BA82-BC353A5B7AAE}" type="presParOf" srcId="{3DC912BA-2091-4E5F-A91B-1765B7B45778}" destId="{AE1D820E-9769-4096-AFFB-61BAABAAAA8A}" srcOrd="0" destOrd="0" presId="urn:microsoft.com/office/officeart/2005/8/layout/bProcess4"/>
    <dgm:cxn modelId="{B2B57B18-A159-49FB-A66D-515FBE62A987}" type="presParOf" srcId="{3DC912BA-2091-4E5F-A91B-1765B7B45778}" destId="{6CAB6AFA-2AE3-4EE8-9D7B-5C2C0606D07C}" srcOrd="1" destOrd="0" presId="urn:microsoft.com/office/officeart/2005/8/layout/bProcess4"/>
    <dgm:cxn modelId="{DDCBF5EB-C8E2-4541-84E7-6BF54B945C32}" type="presParOf" srcId="{6BF3DB78-774C-46AD-A33B-2E266B0066F5}" destId="{489C5F43-0570-48C4-B4A0-A8148EA20E37}" srcOrd="13" destOrd="0" presId="urn:microsoft.com/office/officeart/2005/8/layout/bProcess4"/>
    <dgm:cxn modelId="{8CC0F116-8797-46B9-86DE-9D333C2F6572}" type="presParOf" srcId="{6BF3DB78-774C-46AD-A33B-2E266B0066F5}" destId="{56CA4CA0-1867-43E5-855D-C39F120A9D53}" srcOrd="14" destOrd="0" presId="urn:microsoft.com/office/officeart/2005/8/layout/bProcess4"/>
    <dgm:cxn modelId="{E81AA820-3B6E-4E56-81CE-2602198832C4}" type="presParOf" srcId="{56CA4CA0-1867-43E5-855D-C39F120A9D53}" destId="{A87C691E-57FC-438D-85B1-7714969BCB75}" srcOrd="0" destOrd="0" presId="urn:microsoft.com/office/officeart/2005/8/layout/bProcess4"/>
    <dgm:cxn modelId="{2D816D5E-5211-4760-9741-D061778926C2}" type="presParOf" srcId="{56CA4CA0-1867-43E5-855D-C39F120A9D53}" destId="{5A0DAAB5-C3C2-49DB-97EC-4B695E7593F2}" srcOrd="1" destOrd="0" presId="urn:microsoft.com/office/officeart/2005/8/layout/bProcess4"/>
    <dgm:cxn modelId="{5E8C77DF-9215-4A82-AB22-E7C60AD9ECC9}" type="presParOf" srcId="{6BF3DB78-774C-46AD-A33B-2E266B0066F5}" destId="{FBCE3CC5-2A7C-42C2-9A54-6DED3B7A549F}" srcOrd="15" destOrd="0" presId="urn:microsoft.com/office/officeart/2005/8/layout/bProcess4"/>
    <dgm:cxn modelId="{4FBDF851-7A3F-44DF-9F8A-3E15F9684DC0}" type="presParOf" srcId="{6BF3DB78-774C-46AD-A33B-2E266B0066F5}" destId="{D4A9AB48-66FE-409E-8372-4FAE5BABF90F}" srcOrd="16" destOrd="0" presId="urn:microsoft.com/office/officeart/2005/8/layout/bProcess4"/>
    <dgm:cxn modelId="{93246BC9-0A44-4680-B9C4-B8EB573B89F7}" type="presParOf" srcId="{D4A9AB48-66FE-409E-8372-4FAE5BABF90F}" destId="{FABDF335-A0B1-4496-B9BD-52FFAA5FCF85}" srcOrd="0" destOrd="0" presId="urn:microsoft.com/office/officeart/2005/8/layout/bProcess4"/>
    <dgm:cxn modelId="{54E44A16-04B5-481A-A473-0ECE30465172}" type="presParOf" srcId="{D4A9AB48-66FE-409E-8372-4FAE5BABF90F}" destId="{B7A1EDCB-FB98-45B0-BC75-68C08851C0C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D398D-1451-4334-98FF-D4579D6EAAE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AC5C50-0ED0-445C-9913-05D2DD68FA36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Data Processing</a:t>
          </a:r>
          <a:endParaRPr lang="en-IN" dirty="0">
            <a:latin typeface="Montserrat" panose="00000500000000000000" pitchFamily="2" charset="0"/>
          </a:endParaRPr>
        </a:p>
      </dgm:t>
    </dgm:pt>
    <dgm:pt modelId="{5961F2D5-3D89-48BF-B6A8-3AD9ED2BBCBE}" type="parTrans" cxnId="{62EB1050-7EDD-4922-B9DC-B861B7A3FE13}">
      <dgm:prSet/>
      <dgm:spPr/>
      <dgm:t>
        <a:bodyPr/>
        <a:lstStyle/>
        <a:p>
          <a:pPr algn="l"/>
          <a:endParaRPr lang="en-IN"/>
        </a:p>
      </dgm:t>
    </dgm:pt>
    <dgm:pt modelId="{E3A772F0-8714-4B59-9AFE-A49F56058634}" type="sibTrans" cxnId="{62EB1050-7EDD-4922-B9DC-B861B7A3FE13}">
      <dgm:prSet/>
      <dgm:spPr/>
      <dgm:t>
        <a:bodyPr/>
        <a:lstStyle/>
        <a:p>
          <a:pPr algn="l"/>
          <a:endParaRPr lang="en-IN"/>
        </a:p>
      </dgm:t>
    </dgm:pt>
    <dgm:pt modelId="{1C7B760E-B10E-45D1-85AF-2A368CC1F00D}">
      <dgm:prSet phldrT="[Text]"/>
      <dgm:spPr/>
      <dgm:t>
        <a:bodyPr/>
        <a:lstStyle/>
        <a:p>
          <a:pPr algn="l">
            <a:buFont typeface="+mj-lt"/>
            <a:buNone/>
          </a:pPr>
          <a:r>
            <a:rPr lang="en-US" dirty="0">
              <a:latin typeface="Montserrat" panose="00000500000000000000" pitchFamily="2" charset="0"/>
            </a:rPr>
            <a:t>Exploring Dataset</a:t>
          </a:r>
          <a:endParaRPr lang="en-IN" dirty="0">
            <a:latin typeface="Montserrat" panose="00000500000000000000" pitchFamily="2" charset="0"/>
          </a:endParaRPr>
        </a:p>
      </dgm:t>
    </dgm:pt>
    <dgm:pt modelId="{FE438C8B-A1BF-41E4-A3E0-20A0CA1F4B07}" type="parTrans" cxnId="{2EBC1FFE-93C1-4D66-9056-53408CC95889}">
      <dgm:prSet/>
      <dgm:spPr/>
      <dgm:t>
        <a:bodyPr/>
        <a:lstStyle/>
        <a:p>
          <a:pPr algn="l"/>
          <a:endParaRPr lang="en-IN"/>
        </a:p>
      </dgm:t>
    </dgm:pt>
    <dgm:pt modelId="{219A0415-3680-4784-993C-4835DB48A0A6}" type="sibTrans" cxnId="{2EBC1FFE-93C1-4D66-9056-53408CC95889}">
      <dgm:prSet/>
      <dgm:spPr/>
      <dgm:t>
        <a:bodyPr/>
        <a:lstStyle/>
        <a:p>
          <a:pPr algn="l"/>
          <a:endParaRPr lang="en-IN"/>
        </a:p>
      </dgm:t>
    </dgm:pt>
    <dgm:pt modelId="{29481698-0814-41E5-AEDD-00CAACFF632B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EDA</a:t>
          </a:r>
          <a:endParaRPr lang="en-IN" dirty="0">
            <a:latin typeface="Montserrat" panose="00000500000000000000" pitchFamily="2" charset="0"/>
          </a:endParaRPr>
        </a:p>
      </dgm:t>
    </dgm:pt>
    <dgm:pt modelId="{E9AE91BC-DA9D-48E4-9830-82A5E252F36D}" type="parTrans" cxnId="{0F5E43B4-DA74-4594-882C-DC2DDDC2C586}">
      <dgm:prSet/>
      <dgm:spPr/>
      <dgm:t>
        <a:bodyPr/>
        <a:lstStyle/>
        <a:p>
          <a:pPr algn="l"/>
          <a:endParaRPr lang="en-IN"/>
        </a:p>
      </dgm:t>
    </dgm:pt>
    <dgm:pt modelId="{A57E20D6-7B5D-4110-89B9-784C031FE31B}" type="sibTrans" cxnId="{0F5E43B4-DA74-4594-882C-DC2DDDC2C586}">
      <dgm:prSet/>
      <dgm:spPr/>
      <dgm:t>
        <a:bodyPr/>
        <a:lstStyle/>
        <a:p>
          <a:pPr algn="l"/>
          <a:endParaRPr lang="en-IN"/>
        </a:p>
      </dgm:t>
    </dgm:pt>
    <dgm:pt modelId="{59BB858E-0590-469A-8D58-531C6ED5115A}">
      <dgm:prSet phldrT="[Text]"/>
      <dgm:spPr/>
      <dgm:t>
        <a:bodyPr/>
        <a:lstStyle/>
        <a:p>
          <a:pPr algn="l">
            <a:buFont typeface="+mj-lt"/>
            <a:buNone/>
          </a:pPr>
          <a:r>
            <a:rPr lang="en-US" dirty="0">
              <a:latin typeface="Montserrat" panose="00000500000000000000" pitchFamily="2" charset="0"/>
            </a:rPr>
            <a:t>Identifying relation between dependent and independent variable</a:t>
          </a:r>
          <a:endParaRPr lang="en-IN" dirty="0">
            <a:latin typeface="Montserrat" panose="00000500000000000000" pitchFamily="2" charset="0"/>
          </a:endParaRPr>
        </a:p>
      </dgm:t>
    </dgm:pt>
    <dgm:pt modelId="{114B00F6-5B90-42D5-A44C-2E37AADDD58E}" type="parTrans" cxnId="{A5AA7D6D-3F6E-41DB-A8E8-49ABC89D7E1E}">
      <dgm:prSet/>
      <dgm:spPr/>
      <dgm:t>
        <a:bodyPr/>
        <a:lstStyle/>
        <a:p>
          <a:pPr algn="l"/>
          <a:endParaRPr lang="en-IN"/>
        </a:p>
      </dgm:t>
    </dgm:pt>
    <dgm:pt modelId="{E2E1B3E2-0BC9-418B-BF53-AD8FBF47A3BA}" type="sibTrans" cxnId="{A5AA7D6D-3F6E-41DB-A8E8-49ABC89D7E1E}">
      <dgm:prSet/>
      <dgm:spPr/>
      <dgm:t>
        <a:bodyPr/>
        <a:lstStyle/>
        <a:p>
          <a:pPr algn="l"/>
          <a:endParaRPr lang="en-IN"/>
        </a:p>
      </dgm:t>
    </dgm:pt>
    <dgm:pt modelId="{452A0859-5499-4251-AB2E-4DA4327BEF45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Data Preparation</a:t>
          </a:r>
          <a:endParaRPr lang="en-IN" dirty="0">
            <a:latin typeface="Montserrat" panose="00000500000000000000" pitchFamily="2" charset="0"/>
          </a:endParaRPr>
        </a:p>
      </dgm:t>
    </dgm:pt>
    <dgm:pt modelId="{B375357D-19FC-4FB8-B442-15F1A164B974}" type="parTrans" cxnId="{AF4168E8-3971-4D7E-9FC2-862EC8FA44DE}">
      <dgm:prSet/>
      <dgm:spPr/>
      <dgm:t>
        <a:bodyPr/>
        <a:lstStyle/>
        <a:p>
          <a:pPr algn="l"/>
          <a:endParaRPr lang="en-IN"/>
        </a:p>
      </dgm:t>
    </dgm:pt>
    <dgm:pt modelId="{D370BC67-1AE6-49FC-B0F1-96A1784313F5}" type="sibTrans" cxnId="{AF4168E8-3971-4D7E-9FC2-862EC8FA44DE}">
      <dgm:prSet/>
      <dgm:spPr/>
      <dgm:t>
        <a:bodyPr/>
        <a:lstStyle/>
        <a:p>
          <a:pPr algn="l"/>
          <a:endParaRPr lang="en-IN"/>
        </a:p>
      </dgm:t>
    </dgm:pt>
    <dgm:pt modelId="{D7977049-8595-47A0-9BAA-0FE6006055A3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ML Model</a:t>
          </a:r>
          <a:endParaRPr lang="en-IN" dirty="0">
            <a:latin typeface="Montserrat" panose="00000500000000000000" pitchFamily="2" charset="0"/>
          </a:endParaRPr>
        </a:p>
      </dgm:t>
    </dgm:pt>
    <dgm:pt modelId="{17103077-F401-4FFF-9FD2-2D9BF3EBAA98}" type="parTrans" cxnId="{03E62AC9-B0FD-4FBF-9812-FCF293B91999}">
      <dgm:prSet/>
      <dgm:spPr/>
      <dgm:t>
        <a:bodyPr/>
        <a:lstStyle/>
        <a:p>
          <a:pPr algn="l"/>
          <a:endParaRPr lang="en-IN"/>
        </a:p>
      </dgm:t>
    </dgm:pt>
    <dgm:pt modelId="{25EC2AAE-62A9-4531-922B-82C516DD2887}" type="sibTrans" cxnId="{03E62AC9-B0FD-4FBF-9812-FCF293B91999}">
      <dgm:prSet/>
      <dgm:spPr/>
      <dgm:t>
        <a:bodyPr/>
        <a:lstStyle/>
        <a:p>
          <a:pPr algn="l"/>
          <a:endParaRPr lang="en-IN"/>
        </a:p>
      </dgm:t>
    </dgm:pt>
    <dgm:pt modelId="{36332EB2-212D-495E-8056-896BE2FE03A0}">
      <dgm:prSet/>
      <dgm:spPr/>
      <dgm:t>
        <a:bodyPr/>
        <a:lstStyle/>
        <a:p>
          <a:pPr algn="l">
            <a:buNone/>
          </a:pPr>
          <a:r>
            <a:rPr lang="en-US" dirty="0">
              <a:latin typeface="Montserrat" panose="00000500000000000000" pitchFamily="2" charset="0"/>
            </a:rPr>
            <a:t>Cleaning Data by removing outlier and creating new feature</a:t>
          </a:r>
        </a:p>
      </dgm:t>
    </dgm:pt>
    <dgm:pt modelId="{2DC6042C-49DD-4778-8610-CD289BA41D2E}" type="parTrans" cxnId="{22B0D20E-3A93-4745-A388-318B328C83FB}">
      <dgm:prSet/>
      <dgm:spPr/>
      <dgm:t>
        <a:bodyPr/>
        <a:lstStyle/>
        <a:p>
          <a:pPr algn="l"/>
          <a:endParaRPr lang="en-IN"/>
        </a:p>
      </dgm:t>
    </dgm:pt>
    <dgm:pt modelId="{EC9088E3-60C4-4B65-9699-B38EEB1FB2BE}" type="sibTrans" cxnId="{22B0D20E-3A93-4745-A388-318B328C83FB}">
      <dgm:prSet/>
      <dgm:spPr/>
      <dgm:t>
        <a:bodyPr/>
        <a:lstStyle/>
        <a:p>
          <a:pPr algn="l"/>
          <a:endParaRPr lang="en-IN"/>
        </a:p>
      </dgm:t>
    </dgm:pt>
    <dgm:pt modelId="{FEC35203-9F01-489A-BA22-E6588038663A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>
              <a:latin typeface="Montserrat" panose="00000500000000000000" pitchFamily="2" charset="0"/>
            </a:rPr>
            <a:t>Applying Different Regression Algorithm on the Dataset</a:t>
          </a:r>
          <a:endParaRPr lang="en-IN" dirty="0">
            <a:latin typeface="Montserrat" panose="00000500000000000000" pitchFamily="2" charset="0"/>
          </a:endParaRPr>
        </a:p>
      </dgm:t>
    </dgm:pt>
    <dgm:pt modelId="{D4B3EACC-9044-4F33-B55E-A59373783343}" type="parTrans" cxnId="{92F1FDDF-D3F2-4A8E-94EC-54567690C643}">
      <dgm:prSet/>
      <dgm:spPr/>
      <dgm:t>
        <a:bodyPr/>
        <a:lstStyle/>
        <a:p>
          <a:pPr algn="l"/>
          <a:endParaRPr lang="en-IN"/>
        </a:p>
      </dgm:t>
    </dgm:pt>
    <dgm:pt modelId="{02B60A64-8237-4482-873F-1E6A244BAF45}" type="sibTrans" cxnId="{92F1FDDF-D3F2-4A8E-94EC-54567690C643}">
      <dgm:prSet/>
      <dgm:spPr/>
      <dgm:t>
        <a:bodyPr/>
        <a:lstStyle/>
        <a:p>
          <a:pPr algn="l"/>
          <a:endParaRPr lang="en-IN"/>
        </a:p>
      </dgm:t>
    </dgm:pt>
    <dgm:pt modelId="{D1A8790A-9E31-4CBF-9007-17A030EE6F11}" type="pres">
      <dgm:prSet presAssocID="{1C0D398D-1451-4334-98FF-D4579D6EAAE9}" presName="linearFlow" presStyleCnt="0">
        <dgm:presLayoutVars>
          <dgm:dir/>
          <dgm:animLvl val="lvl"/>
          <dgm:resizeHandles val="exact"/>
        </dgm:presLayoutVars>
      </dgm:prSet>
      <dgm:spPr/>
    </dgm:pt>
    <dgm:pt modelId="{4A299271-0E67-469C-BC8A-C91AEBBC2C84}" type="pres">
      <dgm:prSet presAssocID="{D5AC5C50-0ED0-445C-9913-05D2DD68FA36}" presName="composite" presStyleCnt="0"/>
      <dgm:spPr/>
    </dgm:pt>
    <dgm:pt modelId="{AE8923EE-C7A8-4BDA-A15B-E61A4ADF7E8D}" type="pres">
      <dgm:prSet presAssocID="{D5AC5C50-0ED0-445C-9913-05D2DD68FA3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3790CF3-9B95-4543-9DFF-CFCB8AC2E531}" type="pres">
      <dgm:prSet presAssocID="{D5AC5C50-0ED0-445C-9913-05D2DD68FA36}" presName="descendantText" presStyleLbl="alignAcc1" presStyleIdx="0" presStyleCnt="4" custLinFactNeighborX="0" custLinFactNeighborY="-4869">
        <dgm:presLayoutVars>
          <dgm:bulletEnabled val="1"/>
        </dgm:presLayoutVars>
      </dgm:prSet>
      <dgm:spPr/>
    </dgm:pt>
    <dgm:pt modelId="{54F7DBC5-37AA-416A-9772-E9A250C5840A}" type="pres">
      <dgm:prSet presAssocID="{E3A772F0-8714-4B59-9AFE-A49F56058634}" presName="sp" presStyleCnt="0"/>
      <dgm:spPr/>
    </dgm:pt>
    <dgm:pt modelId="{D1F4BFCD-480E-41E2-A0E5-9518287A5A3D}" type="pres">
      <dgm:prSet presAssocID="{29481698-0814-41E5-AEDD-00CAACFF632B}" presName="composite" presStyleCnt="0"/>
      <dgm:spPr/>
    </dgm:pt>
    <dgm:pt modelId="{2C4C7CA8-992C-4FEB-B845-283E66038779}" type="pres">
      <dgm:prSet presAssocID="{29481698-0814-41E5-AEDD-00CAACFF632B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D2ED08D8-A893-47D5-9B8A-F4BD1D6B523A}" type="pres">
      <dgm:prSet presAssocID="{29481698-0814-41E5-AEDD-00CAACFF632B}" presName="descendantText" presStyleLbl="alignAcc1" presStyleIdx="1" presStyleCnt="4">
        <dgm:presLayoutVars>
          <dgm:bulletEnabled val="1"/>
        </dgm:presLayoutVars>
      </dgm:prSet>
      <dgm:spPr/>
    </dgm:pt>
    <dgm:pt modelId="{FDE0665A-963B-48FD-95F3-394D3E8E4A4C}" type="pres">
      <dgm:prSet presAssocID="{A57E20D6-7B5D-4110-89B9-784C031FE31B}" presName="sp" presStyleCnt="0"/>
      <dgm:spPr/>
    </dgm:pt>
    <dgm:pt modelId="{88C68973-249F-413D-947E-DCED6378FE1A}" type="pres">
      <dgm:prSet presAssocID="{452A0859-5499-4251-AB2E-4DA4327BEF45}" presName="composite" presStyleCnt="0"/>
      <dgm:spPr/>
    </dgm:pt>
    <dgm:pt modelId="{EC3630DB-D27A-42AC-87EC-03868EAB26FC}" type="pres">
      <dgm:prSet presAssocID="{452A0859-5499-4251-AB2E-4DA4327BEF4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EEEF0EF-BA52-4D4A-828C-D76642B3279D}" type="pres">
      <dgm:prSet presAssocID="{452A0859-5499-4251-AB2E-4DA4327BEF45}" presName="descendantText" presStyleLbl="alignAcc1" presStyleIdx="2" presStyleCnt="4" custLinFactNeighborX="7612" custLinFactNeighborY="0">
        <dgm:presLayoutVars>
          <dgm:bulletEnabled val="1"/>
        </dgm:presLayoutVars>
      </dgm:prSet>
      <dgm:spPr/>
    </dgm:pt>
    <dgm:pt modelId="{C1EBC6F7-3E6D-433C-901F-37A076ADF628}" type="pres">
      <dgm:prSet presAssocID="{D370BC67-1AE6-49FC-B0F1-96A1784313F5}" presName="sp" presStyleCnt="0"/>
      <dgm:spPr/>
    </dgm:pt>
    <dgm:pt modelId="{464DB381-FFB0-49BD-88C4-B6382D9B7024}" type="pres">
      <dgm:prSet presAssocID="{D7977049-8595-47A0-9BAA-0FE6006055A3}" presName="composite" presStyleCnt="0"/>
      <dgm:spPr/>
    </dgm:pt>
    <dgm:pt modelId="{C17F337E-AA7C-4893-AE0D-C636BCDB9E8C}" type="pres">
      <dgm:prSet presAssocID="{D7977049-8595-47A0-9BAA-0FE6006055A3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7E645526-FA8B-437E-ACD9-604D5DEDD2E3}" type="pres">
      <dgm:prSet presAssocID="{D7977049-8595-47A0-9BAA-0FE6006055A3}" presName="descendantText" presStyleLbl="alignAcc1" presStyleIdx="3" presStyleCnt="4" custLinFactNeighborX="7336" custLinFactNeighborY="0">
        <dgm:presLayoutVars>
          <dgm:bulletEnabled val="1"/>
        </dgm:presLayoutVars>
      </dgm:prSet>
      <dgm:spPr/>
    </dgm:pt>
  </dgm:ptLst>
  <dgm:cxnLst>
    <dgm:cxn modelId="{22B0D20E-3A93-4745-A388-318B328C83FB}" srcId="{452A0859-5499-4251-AB2E-4DA4327BEF45}" destId="{36332EB2-212D-495E-8056-896BE2FE03A0}" srcOrd="0" destOrd="0" parTransId="{2DC6042C-49DD-4778-8610-CD289BA41D2E}" sibTransId="{EC9088E3-60C4-4B65-9699-B38EEB1FB2BE}"/>
    <dgm:cxn modelId="{0DC6240F-50CC-4DCB-AFB6-54BC48FE2B78}" type="presOf" srcId="{29481698-0814-41E5-AEDD-00CAACFF632B}" destId="{2C4C7CA8-992C-4FEB-B845-283E66038779}" srcOrd="0" destOrd="0" presId="urn:microsoft.com/office/officeart/2005/8/layout/chevron2"/>
    <dgm:cxn modelId="{5568791D-EB8E-4376-9A8D-562C1B645982}" type="presOf" srcId="{D5AC5C50-0ED0-445C-9913-05D2DD68FA36}" destId="{AE8923EE-C7A8-4BDA-A15B-E61A4ADF7E8D}" srcOrd="0" destOrd="0" presId="urn:microsoft.com/office/officeart/2005/8/layout/chevron2"/>
    <dgm:cxn modelId="{C7BBA31F-CAB1-4A2F-A903-F55C483F97F8}" type="presOf" srcId="{D7977049-8595-47A0-9BAA-0FE6006055A3}" destId="{C17F337E-AA7C-4893-AE0D-C636BCDB9E8C}" srcOrd="0" destOrd="0" presId="urn:microsoft.com/office/officeart/2005/8/layout/chevron2"/>
    <dgm:cxn modelId="{09334B5B-1419-41CA-9EB7-3C3C51A9436C}" type="presOf" srcId="{FEC35203-9F01-489A-BA22-E6588038663A}" destId="{7E645526-FA8B-437E-ACD9-604D5DEDD2E3}" srcOrd="0" destOrd="0" presId="urn:microsoft.com/office/officeart/2005/8/layout/chevron2"/>
    <dgm:cxn modelId="{A5AA7D6D-3F6E-41DB-A8E8-49ABC89D7E1E}" srcId="{29481698-0814-41E5-AEDD-00CAACFF632B}" destId="{59BB858E-0590-469A-8D58-531C6ED5115A}" srcOrd="0" destOrd="0" parTransId="{114B00F6-5B90-42D5-A44C-2E37AADDD58E}" sibTransId="{E2E1B3E2-0BC9-418B-BF53-AD8FBF47A3BA}"/>
    <dgm:cxn modelId="{62EB1050-7EDD-4922-B9DC-B861B7A3FE13}" srcId="{1C0D398D-1451-4334-98FF-D4579D6EAAE9}" destId="{D5AC5C50-0ED0-445C-9913-05D2DD68FA36}" srcOrd="0" destOrd="0" parTransId="{5961F2D5-3D89-48BF-B6A8-3AD9ED2BBCBE}" sibTransId="{E3A772F0-8714-4B59-9AFE-A49F56058634}"/>
    <dgm:cxn modelId="{CE744482-5F97-4A7B-A4FA-3B32162497DF}" type="presOf" srcId="{1C0D398D-1451-4334-98FF-D4579D6EAAE9}" destId="{D1A8790A-9E31-4CBF-9007-17A030EE6F11}" srcOrd="0" destOrd="0" presId="urn:microsoft.com/office/officeart/2005/8/layout/chevron2"/>
    <dgm:cxn modelId="{80932C90-C61F-439C-AB7E-E704FE8C55CF}" type="presOf" srcId="{36332EB2-212D-495E-8056-896BE2FE03A0}" destId="{1EEEF0EF-BA52-4D4A-828C-D76642B3279D}" srcOrd="0" destOrd="0" presId="urn:microsoft.com/office/officeart/2005/8/layout/chevron2"/>
    <dgm:cxn modelId="{1EDA95A2-8350-4238-8A6B-A7B2BBF423DC}" type="presOf" srcId="{452A0859-5499-4251-AB2E-4DA4327BEF45}" destId="{EC3630DB-D27A-42AC-87EC-03868EAB26FC}" srcOrd="0" destOrd="0" presId="urn:microsoft.com/office/officeart/2005/8/layout/chevron2"/>
    <dgm:cxn modelId="{0F5E43B4-DA74-4594-882C-DC2DDDC2C586}" srcId="{1C0D398D-1451-4334-98FF-D4579D6EAAE9}" destId="{29481698-0814-41E5-AEDD-00CAACFF632B}" srcOrd="1" destOrd="0" parTransId="{E9AE91BC-DA9D-48E4-9830-82A5E252F36D}" sibTransId="{A57E20D6-7B5D-4110-89B9-784C031FE31B}"/>
    <dgm:cxn modelId="{03E62AC9-B0FD-4FBF-9812-FCF293B91999}" srcId="{1C0D398D-1451-4334-98FF-D4579D6EAAE9}" destId="{D7977049-8595-47A0-9BAA-0FE6006055A3}" srcOrd="3" destOrd="0" parTransId="{17103077-F401-4FFF-9FD2-2D9BF3EBAA98}" sibTransId="{25EC2AAE-62A9-4531-922B-82C516DD2887}"/>
    <dgm:cxn modelId="{8FB547D8-70D8-4264-9D5C-B0EC5657B7DA}" type="presOf" srcId="{59BB858E-0590-469A-8D58-531C6ED5115A}" destId="{D2ED08D8-A893-47D5-9B8A-F4BD1D6B523A}" srcOrd="0" destOrd="0" presId="urn:microsoft.com/office/officeart/2005/8/layout/chevron2"/>
    <dgm:cxn modelId="{38BEC8DE-312C-47B0-A3A5-508695FE390C}" type="presOf" srcId="{1C7B760E-B10E-45D1-85AF-2A368CC1F00D}" destId="{53790CF3-9B95-4543-9DFF-CFCB8AC2E531}" srcOrd="0" destOrd="0" presId="urn:microsoft.com/office/officeart/2005/8/layout/chevron2"/>
    <dgm:cxn modelId="{92F1FDDF-D3F2-4A8E-94EC-54567690C643}" srcId="{D7977049-8595-47A0-9BAA-0FE6006055A3}" destId="{FEC35203-9F01-489A-BA22-E6588038663A}" srcOrd="0" destOrd="0" parTransId="{D4B3EACC-9044-4F33-B55E-A59373783343}" sibTransId="{02B60A64-8237-4482-873F-1E6A244BAF45}"/>
    <dgm:cxn modelId="{AF4168E8-3971-4D7E-9FC2-862EC8FA44DE}" srcId="{1C0D398D-1451-4334-98FF-D4579D6EAAE9}" destId="{452A0859-5499-4251-AB2E-4DA4327BEF45}" srcOrd="2" destOrd="0" parTransId="{B375357D-19FC-4FB8-B442-15F1A164B974}" sibTransId="{D370BC67-1AE6-49FC-B0F1-96A1784313F5}"/>
    <dgm:cxn modelId="{2EBC1FFE-93C1-4D66-9056-53408CC95889}" srcId="{D5AC5C50-0ED0-445C-9913-05D2DD68FA36}" destId="{1C7B760E-B10E-45D1-85AF-2A368CC1F00D}" srcOrd="0" destOrd="0" parTransId="{FE438C8B-A1BF-41E4-A3E0-20A0CA1F4B07}" sibTransId="{219A0415-3680-4784-993C-4835DB48A0A6}"/>
    <dgm:cxn modelId="{B8E901D5-BF3F-4A61-B284-5759542904A7}" type="presParOf" srcId="{D1A8790A-9E31-4CBF-9007-17A030EE6F11}" destId="{4A299271-0E67-469C-BC8A-C91AEBBC2C84}" srcOrd="0" destOrd="0" presId="urn:microsoft.com/office/officeart/2005/8/layout/chevron2"/>
    <dgm:cxn modelId="{A4A286F9-61A0-45FE-A6A7-BD6DF61B4DB3}" type="presParOf" srcId="{4A299271-0E67-469C-BC8A-C91AEBBC2C84}" destId="{AE8923EE-C7A8-4BDA-A15B-E61A4ADF7E8D}" srcOrd="0" destOrd="0" presId="urn:microsoft.com/office/officeart/2005/8/layout/chevron2"/>
    <dgm:cxn modelId="{20BC4BC5-1763-4FA8-9B79-095E10F2320D}" type="presParOf" srcId="{4A299271-0E67-469C-BC8A-C91AEBBC2C84}" destId="{53790CF3-9B95-4543-9DFF-CFCB8AC2E531}" srcOrd="1" destOrd="0" presId="urn:microsoft.com/office/officeart/2005/8/layout/chevron2"/>
    <dgm:cxn modelId="{5F0CD76E-D165-42CC-BC8D-84D77BAF037A}" type="presParOf" srcId="{D1A8790A-9E31-4CBF-9007-17A030EE6F11}" destId="{54F7DBC5-37AA-416A-9772-E9A250C5840A}" srcOrd="1" destOrd="0" presId="urn:microsoft.com/office/officeart/2005/8/layout/chevron2"/>
    <dgm:cxn modelId="{E5BAB219-A26B-435E-B274-20C4FDFF8FFC}" type="presParOf" srcId="{D1A8790A-9E31-4CBF-9007-17A030EE6F11}" destId="{D1F4BFCD-480E-41E2-A0E5-9518287A5A3D}" srcOrd="2" destOrd="0" presId="urn:microsoft.com/office/officeart/2005/8/layout/chevron2"/>
    <dgm:cxn modelId="{1EF99996-13C9-44EE-97F2-EE0C44CC4D61}" type="presParOf" srcId="{D1F4BFCD-480E-41E2-A0E5-9518287A5A3D}" destId="{2C4C7CA8-992C-4FEB-B845-283E66038779}" srcOrd="0" destOrd="0" presId="urn:microsoft.com/office/officeart/2005/8/layout/chevron2"/>
    <dgm:cxn modelId="{06145EA4-AF87-4300-A7E1-BC0C69708C59}" type="presParOf" srcId="{D1F4BFCD-480E-41E2-A0E5-9518287A5A3D}" destId="{D2ED08D8-A893-47D5-9B8A-F4BD1D6B523A}" srcOrd="1" destOrd="0" presId="urn:microsoft.com/office/officeart/2005/8/layout/chevron2"/>
    <dgm:cxn modelId="{3DF75207-8BFC-401C-81B7-5695B9D34D72}" type="presParOf" srcId="{D1A8790A-9E31-4CBF-9007-17A030EE6F11}" destId="{FDE0665A-963B-48FD-95F3-394D3E8E4A4C}" srcOrd="3" destOrd="0" presId="urn:microsoft.com/office/officeart/2005/8/layout/chevron2"/>
    <dgm:cxn modelId="{6CB1B3CB-AA07-44D5-9CBA-49788A225969}" type="presParOf" srcId="{D1A8790A-9E31-4CBF-9007-17A030EE6F11}" destId="{88C68973-249F-413D-947E-DCED6378FE1A}" srcOrd="4" destOrd="0" presId="urn:microsoft.com/office/officeart/2005/8/layout/chevron2"/>
    <dgm:cxn modelId="{F46A4A48-B962-40C5-A027-DB7636AA6E35}" type="presParOf" srcId="{88C68973-249F-413D-947E-DCED6378FE1A}" destId="{EC3630DB-D27A-42AC-87EC-03868EAB26FC}" srcOrd="0" destOrd="0" presId="urn:microsoft.com/office/officeart/2005/8/layout/chevron2"/>
    <dgm:cxn modelId="{31FBB3EA-8612-40F0-9993-4D3FF25A831D}" type="presParOf" srcId="{88C68973-249F-413D-947E-DCED6378FE1A}" destId="{1EEEF0EF-BA52-4D4A-828C-D76642B3279D}" srcOrd="1" destOrd="0" presId="urn:microsoft.com/office/officeart/2005/8/layout/chevron2"/>
    <dgm:cxn modelId="{38790A7B-DE02-44E9-994D-297A7E0FD0C8}" type="presParOf" srcId="{D1A8790A-9E31-4CBF-9007-17A030EE6F11}" destId="{C1EBC6F7-3E6D-433C-901F-37A076ADF628}" srcOrd="5" destOrd="0" presId="urn:microsoft.com/office/officeart/2005/8/layout/chevron2"/>
    <dgm:cxn modelId="{81BBD748-6DCF-49F2-B423-CCE8E8A6E05A}" type="presParOf" srcId="{D1A8790A-9E31-4CBF-9007-17A030EE6F11}" destId="{464DB381-FFB0-49BD-88C4-B6382D9B7024}" srcOrd="6" destOrd="0" presId="urn:microsoft.com/office/officeart/2005/8/layout/chevron2"/>
    <dgm:cxn modelId="{5D406E08-A5E2-48CF-BE9B-792709F151ED}" type="presParOf" srcId="{464DB381-FFB0-49BD-88C4-B6382D9B7024}" destId="{C17F337E-AA7C-4893-AE0D-C636BCDB9E8C}" srcOrd="0" destOrd="0" presId="urn:microsoft.com/office/officeart/2005/8/layout/chevron2"/>
    <dgm:cxn modelId="{08A30D75-335A-4D1E-9610-180C5C5BBA9C}" type="presParOf" srcId="{464DB381-FFB0-49BD-88C4-B6382D9B7024}" destId="{7E645526-FA8B-437E-ACD9-604D5DEDD2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17062-64AD-4FEB-9D10-551FBFDFDD7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E89541-1AEC-4D98-867B-480B295DAFE3}">
      <dgm:prSet phldrT="[Text]"/>
      <dgm:spPr/>
      <dgm:t>
        <a:bodyPr/>
        <a:lstStyle/>
        <a:p>
          <a:r>
            <a:rPr lang="en-US" dirty="0"/>
            <a:t>Id</a:t>
          </a:r>
          <a:endParaRPr lang="en-IN" dirty="0"/>
        </a:p>
      </dgm:t>
    </dgm:pt>
    <dgm:pt modelId="{14239610-EB23-42CB-A0DD-33F55D689820}" type="parTrans" cxnId="{D1695A93-E4E7-4901-8A1A-64F212F261A2}">
      <dgm:prSet/>
      <dgm:spPr/>
      <dgm:t>
        <a:bodyPr/>
        <a:lstStyle/>
        <a:p>
          <a:endParaRPr lang="en-IN"/>
        </a:p>
      </dgm:t>
    </dgm:pt>
    <dgm:pt modelId="{891DDF12-D2EB-46CB-8A77-E275E53E0AE7}" type="sibTrans" cxnId="{D1695A93-E4E7-4901-8A1A-64F212F261A2}">
      <dgm:prSet/>
      <dgm:spPr/>
      <dgm:t>
        <a:bodyPr/>
        <a:lstStyle/>
        <a:p>
          <a:endParaRPr lang="en-IN"/>
        </a:p>
      </dgm:t>
    </dgm:pt>
    <dgm:pt modelId="{0E44EC32-85ED-41CB-B6A4-93075CCCEC31}">
      <dgm:prSet phldrT="[Text]"/>
      <dgm:spPr/>
      <dgm:t>
        <a:bodyPr/>
        <a:lstStyle/>
        <a:p>
          <a:r>
            <a:rPr lang="en-US" b="1" i="0" dirty="0"/>
            <a:t>a unique identifier for each trip</a:t>
          </a:r>
          <a:endParaRPr lang="en-IN" dirty="0"/>
        </a:p>
      </dgm:t>
    </dgm:pt>
    <dgm:pt modelId="{772FC736-4032-413A-BDF1-95A002727FBA}" type="parTrans" cxnId="{8CD83C4D-A1D4-4130-9D2C-6C42A37123DD}">
      <dgm:prSet/>
      <dgm:spPr/>
      <dgm:t>
        <a:bodyPr/>
        <a:lstStyle/>
        <a:p>
          <a:endParaRPr lang="en-IN"/>
        </a:p>
      </dgm:t>
    </dgm:pt>
    <dgm:pt modelId="{9CFF1885-1D31-4A7D-8B24-7CE751F26F9C}" type="sibTrans" cxnId="{8CD83C4D-A1D4-4130-9D2C-6C42A37123DD}">
      <dgm:prSet/>
      <dgm:spPr/>
      <dgm:t>
        <a:bodyPr/>
        <a:lstStyle/>
        <a:p>
          <a:endParaRPr lang="en-IN"/>
        </a:p>
      </dgm:t>
    </dgm:pt>
    <dgm:pt modelId="{85140207-68A4-4A1E-A426-942ECD75F614}">
      <dgm:prSet phldrT="[Text]"/>
      <dgm:spPr/>
      <dgm:t>
        <a:bodyPr/>
        <a:lstStyle/>
        <a:p>
          <a:r>
            <a:rPr lang="en-US" dirty="0" err="1"/>
            <a:t>vendor_id</a:t>
          </a:r>
          <a:endParaRPr lang="en-IN" dirty="0"/>
        </a:p>
      </dgm:t>
    </dgm:pt>
    <dgm:pt modelId="{6D440232-507C-4617-97E6-2A2C7801F728}" type="parTrans" cxnId="{0329DEC4-73B8-4F45-A053-BDA723E5C52D}">
      <dgm:prSet/>
      <dgm:spPr/>
      <dgm:t>
        <a:bodyPr/>
        <a:lstStyle/>
        <a:p>
          <a:endParaRPr lang="en-IN"/>
        </a:p>
      </dgm:t>
    </dgm:pt>
    <dgm:pt modelId="{5B87B944-CDAB-46A2-8603-343A5D852C8F}" type="sibTrans" cxnId="{0329DEC4-73B8-4F45-A053-BDA723E5C52D}">
      <dgm:prSet/>
      <dgm:spPr/>
      <dgm:t>
        <a:bodyPr/>
        <a:lstStyle/>
        <a:p>
          <a:endParaRPr lang="en-IN"/>
        </a:p>
      </dgm:t>
    </dgm:pt>
    <dgm:pt modelId="{E7665E07-47C2-46AA-9571-C11C27C7FA7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a code indicating the provider associated with the trip record</a:t>
          </a:r>
          <a:endParaRPr lang="en-IN" dirty="0"/>
        </a:p>
      </dgm:t>
    </dgm:pt>
    <dgm:pt modelId="{F6DED53A-38A4-4FDD-B6A7-18B9CF8212A3}" type="parTrans" cxnId="{D61727B4-2B60-430D-8913-A074BC7978F4}">
      <dgm:prSet/>
      <dgm:spPr/>
      <dgm:t>
        <a:bodyPr/>
        <a:lstStyle/>
        <a:p>
          <a:endParaRPr lang="en-IN"/>
        </a:p>
      </dgm:t>
    </dgm:pt>
    <dgm:pt modelId="{D71246E2-0B1B-45C9-A28F-0F89BA6FBABC}" type="sibTrans" cxnId="{D61727B4-2B60-430D-8913-A074BC7978F4}">
      <dgm:prSet/>
      <dgm:spPr/>
      <dgm:t>
        <a:bodyPr/>
        <a:lstStyle/>
        <a:p>
          <a:endParaRPr lang="en-IN"/>
        </a:p>
      </dgm:t>
    </dgm:pt>
    <dgm:pt modelId="{4EC1ADA1-5CA5-47EC-BAEA-997BA8E4A219}">
      <dgm:prSet phldrT="[Text]"/>
      <dgm:spPr/>
      <dgm:t>
        <a:bodyPr/>
        <a:lstStyle/>
        <a:p>
          <a:r>
            <a:rPr lang="en-US" dirty="0" err="1"/>
            <a:t>pickup_datetime</a:t>
          </a:r>
          <a:endParaRPr lang="en-IN" dirty="0"/>
        </a:p>
      </dgm:t>
    </dgm:pt>
    <dgm:pt modelId="{42E1A868-81B5-4ECA-9B52-7AB118962159}" type="parTrans" cxnId="{127C0523-276C-47E1-9699-5C30FC4FA597}">
      <dgm:prSet/>
      <dgm:spPr/>
      <dgm:t>
        <a:bodyPr/>
        <a:lstStyle/>
        <a:p>
          <a:endParaRPr lang="en-IN"/>
        </a:p>
      </dgm:t>
    </dgm:pt>
    <dgm:pt modelId="{B6077EFA-70DC-4381-9FD9-69B9E7D6996C}" type="sibTrans" cxnId="{127C0523-276C-47E1-9699-5C30FC4FA597}">
      <dgm:prSet/>
      <dgm:spPr/>
      <dgm:t>
        <a:bodyPr/>
        <a:lstStyle/>
        <a:p>
          <a:endParaRPr lang="en-IN"/>
        </a:p>
      </dgm:t>
    </dgm:pt>
    <dgm:pt modelId="{F9FD012B-441F-4BE8-A17A-8C178E718FA2}">
      <dgm:prSet phldrT="[Text]"/>
      <dgm:spPr/>
      <dgm:t>
        <a:bodyPr/>
        <a:lstStyle/>
        <a:p>
          <a:r>
            <a:rPr lang="en-US" b="1" i="0" dirty="0"/>
            <a:t>date and time when the meter was engaged</a:t>
          </a:r>
          <a:endParaRPr lang="en-IN" dirty="0"/>
        </a:p>
      </dgm:t>
    </dgm:pt>
    <dgm:pt modelId="{25E4EC72-C4E1-4564-BB88-698EAA0494FC}" type="parTrans" cxnId="{D06E53B6-0E44-46DB-82ED-E3730E5A0112}">
      <dgm:prSet/>
      <dgm:spPr/>
      <dgm:t>
        <a:bodyPr/>
        <a:lstStyle/>
        <a:p>
          <a:endParaRPr lang="en-IN"/>
        </a:p>
      </dgm:t>
    </dgm:pt>
    <dgm:pt modelId="{98464CC5-04CF-48B1-9A9C-B6E4E6BA5785}" type="sibTrans" cxnId="{D06E53B6-0E44-46DB-82ED-E3730E5A0112}">
      <dgm:prSet/>
      <dgm:spPr/>
      <dgm:t>
        <a:bodyPr/>
        <a:lstStyle/>
        <a:p>
          <a:endParaRPr lang="en-IN"/>
        </a:p>
      </dgm:t>
    </dgm:pt>
    <dgm:pt modelId="{BD6B1CDF-1F1F-4F41-9DB2-87E1EBD7E7E9}">
      <dgm:prSet phldrT="[Text]"/>
      <dgm:spPr/>
      <dgm:t>
        <a:bodyPr/>
        <a:lstStyle/>
        <a:p>
          <a:r>
            <a:rPr lang="en-US" dirty="0" err="1"/>
            <a:t>trip_duration</a:t>
          </a:r>
          <a:endParaRPr lang="en-IN" dirty="0"/>
        </a:p>
      </dgm:t>
    </dgm:pt>
    <dgm:pt modelId="{FD86EF81-B904-4365-B37F-234FD9576EC3}" type="parTrans" cxnId="{DDFCA13C-7B0F-46E1-9470-D5773E0F95BD}">
      <dgm:prSet/>
      <dgm:spPr/>
      <dgm:t>
        <a:bodyPr/>
        <a:lstStyle/>
        <a:p>
          <a:endParaRPr lang="en-IN"/>
        </a:p>
      </dgm:t>
    </dgm:pt>
    <dgm:pt modelId="{5A21D51D-ACA2-494C-BE5B-FB9F2D23A2FC}" type="sibTrans" cxnId="{DDFCA13C-7B0F-46E1-9470-D5773E0F95BD}">
      <dgm:prSet/>
      <dgm:spPr/>
      <dgm:t>
        <a:bodyPr/>
        <a:lstStyle/>
        <a:p>
          <a:endParaRPr lang="en-IN"/>
        </a:p>
      </dgm:t>
    </dgm:pt>
    <dgm:pt modelId="{38B987CC-6A6E-40B0-AAA0-173452485821}">
      <dgm:prSet phldrT="[Text]"/>
      <dgm:spPr/>
      <dgm:t>
        <a:bodyPr/>
        <a:lstStyle/>
        <a:p>
          <a:r>
            <a:rPr lang="en-US" dirty="0" err="1"/>
            <a:t>dropoff_datetime</a:t>
          </a:r>
          <a:endParaRPr lang="en-IN" dirty="0"/>
        </a:p>
      </dgm:t>
    </dgm:pt>
    <dgm:pt modelId="{3BF2340E-C8B6-4325-A406-C27137F2C850}" type="parTrans" cxnId="{7FC3B1A0-178C-49A3-BE6B-FDAE3A471459}">
      <dgm:prSet/>
      <dgm:spPr/>
      <dgm:t>
        <a:bodyPr/>
        <a:lstStyle/>
        <a:p>
          <a:endParaRPr lang="en-IN"/>
        </a:p>
      </dgm:t>
    </dgm:pt>
    <dgm:pt modelId="{460ABB0B-32B0-4CDE-BF50-8944784E17CD}" type="sibTrans" cxnId="{7FC3B1A0-178C-49A3-BE6B-FDAE3A471459}">
      <dgm:prSet/>
      <dgm:spPr/>
      <dgm:t>
        <a:bodyPr/>
        <a:lstStyle/>
        <a:p>
          <a:endParaRPr lang="en-IN"/>
        </a:p>
      </dgm:t>
    </dgm:pt>
    <dgm:pt modelId="{BDE4C7C1-7139-42FA-8C91-CA095E68BFE3}">
      <dgm:prSet phldrT="[Text]"/>
      <dgm:spPr/>
      <dgm:t>
        <a:bodyPr/>
        <a:lstStyle/>
        <a:p>
          <a:r>
            <a:rPr lang="en-US" b="1" i="0" dirty="0"/>
            <a:t>date and time when the meter was disengaged</a:t>
          </a:r>
          <a:endParaRPr lang="en-IN" dirty="0"/>
        </a:p>
      </dgm:t>
    </dgm:pt>
    <dgm:pt modelId="{418B0BB3-CABA-49D0-B9D7-40773767A6A0}" type="parTrans" cxnId="{F849A7C3-73E3-420C-81BD-7489491E0A58}">
      <dgm:prSet/>
      <dgm:spPr/>
      <dgm:t>
        <a:bodyPr/>
        <a:lstStyle/>
        <a:p>
          <a:endParaRPr lang="en-IN"/>
        </a:p>
      </dgm:t>
    </dgm:pt>
    <dgm:pt modelId="{0995C106-6FDE-4E12-AE1C-A370B0389E9A}" type="sibTrans" cxnId="{F849A7C3-73E3-420C-81BD-7489491E0A58}">
      <dgm:prSet/>
      <dgm:spPr/>
      <dgm:t>
        <a:bodyPr/>
        <a:lstStyle/>
        <a:p>
          <a:endParaRPr lang="en-IN"/>
        </a:p>
      </dgm:t>
    </dgm:pt>
    <dgm:pt modelId="{849247DE-FD66-470C-8686-828F74640A86}">
      <dgm:prSet phldrT="[Text]"/>
      <dgm:spPr/>
      <dgm:t>
        <a:bodyPr/>
        <a:lstStyle/>
        <a:p>
          <a:r>
            <a:rPr lang="en-US" dirty="0" err="1"/>
            <a:t>passenger_count</a:t>
          </a:r>
          <a:endParaRPr lang="en-IN" dirty="0"/>
        </a:p>
      </dgm:t>
    </dgm:pt>
    <dgm:pt modelId="{FC649043-89B2-421D-BBD8-C63B74E75CF0}" type="parTrans" cxnId="{056B0101-D531-4BA4-B6AD-902910EFBA1A}">
      <dgm:prSet/>
      <dgm:spPr/>
      <dgm:t>
        <a:bodyPr/>
        <a:lstStyle/>
        <a:p>
          <a:endParaRPr lang="en-IN"/>
        </a:p>
      </dgm:t>
    </dgm:pt>
    <dgm:pt modelId="{D617E8F5-63E4-4823-A1D2-D337CB1BEB54}" type="sibTrans" cxnId="{056B0101-D531-4BA4-B6AD-902910EFBA1A}">
      <dgm:prSet/>
      <dgm:spPr/>
      <dgm:t>
        <a:bodyPr/>
        <a:lstStyle/>
        <a:p>
          <a:endParaRPr lang="en-IN"/>
        </a:p>
      </dgm:t>
    </dgm:pt>
    <dgm:pt modelId="{6DCC075E-261F-47DA-AB0C-9C0729426A71}">
      <dgm:prSet phldrT="[Text]"/>
      <dgm:spPr/>
      <dgm:t>
        <a:bodyPr/>
        <a:lstStyle/>
        <a:p>
          <a:r>
            <a:rPr lang="en-US" b="1" i="0" dirty="0"/>
            <a:t>the number of passengers in the vehicle (driver entered value)</a:t>
          </a:r>
          <a:endParaRPr lang="en-IN" dirty="0"/>
        </a:p>
      </dgm:t>
    </dgm:pt>
    <dgm:pt modelId="{F00BF6F6-3CFE-4554-A083-F5F2567F7BBE}" type="parTrans" cxnId="{E28E87A6-5CD0-4970-BCF1-E235748CB14C}">
      <dgm:prSet/>
      <dgm:spPr/>
      <dgm:t>
        <a:bodyPr/>
        <a:lstStyle/>
        <a:p>
          <a:endParaRPr lang="en-IN"/>
        </a:p>
      </dgm:t>
    </dgm:pt>
    <dgm:pt modelId="{21590377-DEE7-4B25-9239-D910BE2E2169}" type="sibTrans" cxnId="{E28E87A6-5CD0-4970-BCF1-E235748CB14C}">
      <dgm:prSet/>
      <dgm:spPr/>
      <dgm:t>
        <a:bodyPr/>
        <a:lstStyle/>
        <a:p>
          <a:endParaRPr lang="en-IN"/>
        </a:p>
      </dgm:t>
    </dgm:pt>
    <dgm:pt modelId="{0B270FA5-2FB1-4FDA-A1B5-B4906A1BE081}">
      <dgm:prSet phldrT="[Text]"/>
      <dgm:spPr/>
      <dgm:t>
        <a:bodyPr/>
        <a:lstStyle/>
        <a:p>
          <a:r>
            <a:rPr lang="en-US" dirty="0" err="1"/>
            <a:t>pickup_longitude</a:t>
          </a:r>
          <a:endParaRPr lang="en-IN" dirty="0"/>
        </a:p>
      </dgm:t>
    </dgm:pt>
    <dgm:pt modelId="{DA64B025-B275-422B-A917-6DDD566F6955}" type="parTrans" cxnId="{08D71392-0BB9-4C22-B48C-ABA34EB31B3C}">
      <dgm:prSet/>
      <dgm:spPr/>
      <dgm:t>
        <a:bodyPr/>
        <a:lstStyle/>
        <a:p>
          <a:endParaRPr lang="en-IN"/>
        </a:p>
      </dgm:t>
    </dgm:pt>
    <dgm:pt modelId="{D16C2C0E-F8DB-42D4-9066-61DE262ED65D}" type="sibTrans" cxnId="{08D71392-0BB9-4C22-B48C-ABA34EB31B3C}">
      <dgm:prSet/>
      <dgm:spPr/>
      <dgm:t>
        <a:bodyPr/>
        <a:lstStyle/>
        <a:p>
          <a:endParaRPr lang="en-IN"/>
        </a:p>
      </dgm:t>
    </dgm:pt>
    <dgm:pt modelId="{D994BA65-B657-4D2E-AC2B-631FD2FF5F6C}">
      <dgm:prSet phldrT="[Text]"/>
      <dgm:spPr/>
      <dgm:t>
        <a:bodyPr/>
        <a:lstStyle/>
        <a:p>
          <a:r>
            <a:rPr lang="en-US" b="1" i="0" dirty="0"/>
            <a:t>the longitude where the meter was engaged</a:t>
          </a:r>
          <a:endParaRPr lang="en-IN" dirty="0"/>
        </a:p>
      </dgm:t>
    </dgm:pt>
    <dgm:pt modelId="{291E3A8D-8D5C-4A0D-99C3-36BE3FEAB828}" type="parTrans" cxnId="{30A38F71-D773-4364-86B4-8439B46E3741}">
      <dgm:prSet/>
      <dgm:spPr/>
      <dgm:t>
        <a:bodyPr/>
        <a:lstStyle/>
        <a:p>
          <a:endParaRPr lang="en-IN"/>
        </a:p>
      </dgm:t>
    </dgm:pt>
    <dgm:pt modelId="{BD330A14-36A8-40E8-B7CE-E44D4FECD193}" type="sibTrans" cxnId="{30A38F71-D773-4364-86B4-8439B46E3741}">
      <dgm:prSet/>
      <dgm:spPr/>
      <dgm:t>
        <a:bodyPr/>
        <a:lstStyle/>
        <a:p>
          <a:endParaRPr lang="en-IN"/>
        </a:p>
      </dgm:t>
    </dgm:pt>
    <dgm:pt modelId="{D0E2B951-0C4C-44BF-8A3A-5F33BCA93D0A}">
      <dgm:prSet phldrT="[Text]"/>
      <dgm:spPr/>
      <dgm:t>
        <a:bodyPr/>
        <a:lstStyle/>
        <a:p>
          <a:r>
            <a:rPr lang="en-US" dirty="0" err="1"/>
            <a:t>pickup_latitude</a:t>
          </a:r>
          <a:endParaRPr lang="en-IN" dirty="0"/>
        </a:p>
      </dgm:t>
    </dgm:pt>
    <dgm:pt modelId="{27D25FD0-D726-45A7-B908-7688711D7FA2}" type="parTrans" cxnId="{23FFC53E-2503-4DD4-B215-2DA4EA461B21}">
      <dgm:prSet/>
      <dgm:spPr/>
      <dgm:t>
        <a:bodyPr/>
        <a:lstStyle/>
        <a:p>
          <a:endParaRPr lang="en-IN"/>
        </a:p>
      </dgm:t>
    </dgm:pt>
    <dgm:pt modelId="{0504C7F0-8ABB-49F5-A083-F6B03739A2EF}" type="sibTrans" cxnId="{23FFC53E-2503-4DD4-B215-2DA4EA461B21}">
      <dgm:prSet/>
      <dgm:spPr/>
      <dgm:t>
        <a:bodyPr/>
        <a:lstStyle/>
        <a:p>
          <a:endParaRPr lang="en-IN"/>
        </a:p>
      </dgm:t>
    </dgm:pt>
    <dgm:pt modelId="{79B99019-5B26-4678-9624-87FAC522A15B}">
      <dgm:prSet phldrT="[Text]"/>
      <dgm:spPr/>
      <dgm:t>
        <a:bodyPr/>
        <a:lstStyle/>
        <a:p>
          <a:r>
            <a:rPr lang="en-US" b="1" i="0" dirty="0"/>
            <a:t>the latitude where the meter was engaged</a:t>
          </a:r>
          <a:endParaRPr lang="en-IN" dirty="0"/>
        </a:p>
      </dgm:t>
    </dgm:pt>
    <dgm:pt modelId="{08692050-AFFC-4878-A716-92E7B3678188}" type="parTrans" cxnId="{0915300C-3ED8-4396-B4C5-8748ABF3307E}">
      <dgm:prSet/>
      <dgm:spPr/>
      <dgm:t>
        <a:bodyPr/>
        <a:lstStyle/>
        <a:p>
          <a:endParaRPr lang="en-IN"/>
        </a:p>
      </dgm:t>
    </dgm:pt>
    <dgm:pt modelId="{4ED30C1E-17BB-4E8C-BEFD-85797FE36338}" type="sibTrans" cxnId="{0915300C-3ED8-4396-B4C5-8748ABF3307E}">
      <dgm:prSet/>
      <dgm:spPr/>
      <dgm:t>
        <a:bodyPr/>
        <a:lstStyle/>
        <a:p>
          <a:endParaRPr lang="en-IN"/>
        </a:p>
      </dgm:t>
    </dgm:pt>
    <dgm:pt modelId="{26E0F86A-939E-409F-8F71-1830C7B2461E}">
      <dgm:prSet phldrT="[Text]"/>
      <dgm:spPr/>
      <dgm:t>
        <a:bodyPr/>
        <a:lstStyle/>
        <a:p>
          <a:r>
            <a:rPr lang="en-US" dirty="0" err="1"/>
            <a:t>dropoff_longitude</a:t>
          </a:r>
          <a:endParaRPr lang="en-IN" dirty="0"/>
        </a:p>
      </dgm:t>
    </dgm:pt>
    <dgm:pt modelId="{2C042029-6C6E-4648-B7A8-4464F492BF93}" type="parTrans" cxnId="{24403999-0458-49AC-AB9C-8EA276DE4B1C}">
      <dgm:prSet/>
      <dgm:spPr/>
      <dgm:t>
        <a:bodyPr/>
        <a:lstStyle/>
        <a:p>
          <a:endParaRPr lang="en-IN"/>
        </a:p>
      </dgm:t>
    </dgm:pt>
    <dgm:pt modelId="{CB4897AA-AFE1-4669-B63E-908ED225892D}" type="sibTrans" cxnId="{24403999-0458-49AC-AB9C-8EA276DE4B1C}">
      <dgm:prSet/>
      <dgm:spPr/>
      <dgm:t>
        <a:bodyPr/>
        <a:lstStyle/>
        <a:p>
          <a:endParaRPr lang="en-IN"/>
        </a:p>
      </dgm:t>
    </dgm:pt>
    <dgm:pt modelId="{4ACE3FEF-AC38-48E4-AC4B-A53B8BFD05D5}">
      <dgm:prSet phldrT="[Text]"/>
      <dgm:spPr/>
      <dgm:t>
        <a:bodyPr/>
        <a:lstStyle/>
        <a:p>
          <a:r>
            <a:rPr lang="en-US" b="1" i="0" dirty="0"/>
            <a:t>the longitude where the meter was disengaged</a:t>
          </a:r>
          <a:endParaRPr lang="en-IN" dirty="0"/>
        </a:p>
      </dgm:t>
    </dgm:pt>
    <dgm:pt modelId="{9B239BB9-4117-49BC-B903-0B457ABA92A4}" type="parTrans" cxnId="{C75B1630-5EF1-47EF-99C6-3813D9F120D4}">
      <dgm:prSet/>
      <dgm:spPr/>
      <dgm:t>
        <a:bodyPr/>
        <a:lstStyle/>
        <a:p>
          <a:endParaRPr lang="en-IN"/>
        </a:p>
      </dgm:t>
    </dgm:pt>
    <dgm:pt modelId="{7093F724-F8E5-4B60-8E05-DE119786407A}" type="sibTrans" cxnId="{C75B1630-5EF1-47EF-99C6-3813D9F120D4}">
      <dgm:prSet/>
      <dgm:spPr/>
      <dgm:t>
        <a:bodyPr/>
        <a:lstStyle/>
        <a:p>
          <a:endParaRPr lang="en-IN"/>
        </a:p>
      </dgm:t>
    </dgm:pt>
    <dgm:pt modelId="{DB0CE042-E5B3-4A43-978B-B622B959E544}">
      <dgm:prSet phldrT="[Text]"/>
      <dgm:spPr/>
      <dgm:t>
        <a:bodyPr/>
        <a:lstStyle/>
        <a:p>
          <a:r>
            <a:rPr lang="en-US" dirty="0" err="1"/>
            <a:t>dropoff_latitude</a:t>
          </a:r>
          <a:endParaRPr lang="en-IN" dirty="0"/>
        </a:p>
      </dgm:t>
    </dgm:pt>
    <dgm:pt modelId="{5010F63F-19AC-475D-80AB-C4BBD3A8E882}" type="parTrans" cxnId="{B6F175D2-08CB-4BB8-BE9A-DFEE18064CD3}">
      <dgm:prSet/>
      <dgm:spPr/>
      <dgm:t>
        <a:bodyPr/>
        <a:lstStyle/>
        <a:p>
          <a:endParaRPr lang="en-IN"/>
        </a:p>
      </dgm:t>
    </dgm:pt>
    <dgm:pt modelId="{22604E70-BFB1-4AE2-A776-59918327252F}" type="sibTrans" cxnId="{B6F175D2-08CB-4BB8-BE9A-DFEE18064CD3}">
      <dgm:prSet/>
      <dgm:spPr/>
      <dgm:t>
        <a:bodyPr/>
        <a:lstStyle/>
        <a:p>
          <a:endParaRPr lang="en-IN"/>
        </a:p>
      </dgm:t>
    </dgm:pt>
    <dgm:pt modelId="{8A4BC535-2337-4C01-9027-C39DC225BBF3}">
      <dgm:prSet phldrT="[Text]"/>
      <dgm:spPr/>
      <dgm:t>
        <a:bodyPr/>
        <a:lstStyle/>
        <a:p>
          <a:r>
            <a:rPr lang="en-US" dirty="0" err="1"/>
            <a:t>store_and_fwd_flag</a:t>
          </a:r>
          <a:endParaRPr lang="en-IN" dirty="0"/>
        </a:p>
      </dgm:t>
    </dgm:pt>
    <dgm:pt modelId="{76CEBFB5-F67E-45F7-B744-02A75EFB1EE6}" type="parTrans" cxnId="{BCC15D9D-826B-46DE-9D85-178E226AF6E3}">
      <dgm:prSet/>
      <dgm:spPr/>
      <dgm:t>
        <a:bodyPr/>
        <a:lstStyle/>
        <a:p>
          <a:endParaRPr lang="en-IN"/>
        </a:p>
      </dgm:t>
    </dgm:pt>
    <dgm:pt modelId="{2D77784C-802B-4E94-AF52-83C00301FEBD}" type="sibTrans" cxnId="{BCC15D9D-826B-46DE-9D85-178E226AF6E3}">
      <dgm:prSet/>
      <dgm:spPr/>
      <dgm:t>
        <a:bodyPr/>
        <a:lstStyle/>
        <a:p>
          <a:endParaRPr lang="en-IN"/>
        </a:p>
      </dgm:t>
    </dgm:pt>
    <dgm:pt modelId="{51A079D2-A064-4B58-A22E-7FD72721CAE6}">
      <dgm:prSet phldrT="[Text]"/>
      <dgm:spPr/>
      <dgm:t>
        <a:bodyPr/>
        <a:lstStyle/>
        <a:p>
          <a:r>
            <a:rPr lang="en-US" b="1" i="0" dirty="0"/>
            <a:t>the latitude where the meter was disengaged</a:t>
          </a:r>
          <a:endParaRPr lang="en-IN" dirty="0"/>
        </a:p>
      </dgm:t>
    </dgm:pt>
    <dgm:pt modelId="{15A15947-4157-487B-8C10-38411C3B0BF8}" type="parTrans" cxnId="{33B26982-5031-422D-83CA-C214D0A1007C}">
      <dgm:prSet/>
      <dgm:spPr/>
      <dgm:t>
        <a:bodyPr/>
        <a:lstStyle/>
        <a:p>
          <a:endParaRPr lang="en-IN"/>
        </a:p>
      </dgm:t>
    </dgm:pt>
    <dgm:pt modelId="{DADFCEE8-3930-478F-8E7B-542E58834775}" type="sibTrans" cxnId="{33B26982-5031-422D-83CA-C214D0A1007C}">
      <dgm:prSet/>
      <dgm:spPr/>
      <dgm:t>
        <a:bodyPr/>
        <a:lstStyle/>
        <a:p>
          <a:endParaRPr lang="en-IN"/>
        </a:p>
      </dgm:t>
    </dgm:pt>
    <dgm:pt modelId="{681A417F-EA9C-45BA-A96B-2533B666FD42}">
      <dgm:prSet phldrT="[Text]"/>
      <dgm:spPr/>
      <dgm:t>
        <a:bodyPr/>
        <a:lstStyle/>
        <a:p>
          <a:r>
            <a:rPr lang="en-US" b="1" i="0" dirty="0"/>
            <a:t>This flag indicates whether the trip record was held in vehicle memory before sending to the vendor </a:t>
          </a:r>
          <a:endParaRPr lang="en-IN" dirty="0"/>
        </a:p>
      </dgm:t>
    </dgm:pt>
    <dgm:pt modelId="{04391F0A-B384-40B7-B48F-7CD30AD91D04}" type="parTrans" cxnId="{37A2DFA4-C52E-426A-A861-3BA1E8F45169}">
      <dgm:prSet/>
      <dgm:spPr/>
      <dgm:t>
        <a:bodyPr/>
        <a:lstStyle/>
        <a:p>
          <a:endParaRPr lang="en-IN"/>
        </a:p>
      </dgm:t>
    </dgm:pt>
    <dgm:pt modelId="{C80BF1AA-6C88-4D8D-8F53-F9FDC8C0AE47}" type="sibTrans" cxnId="{37A2DFA4-C52E-426A-A861-3BA1E8F45169}">
      <dgm:prSet/>
      <dgm:spPr/>
      <dgm:t>
        <a:bodyPr/>
        <a:lstStyle/>
        <a:p>
          <a:endParaRPr lang="en-IN"/>
        </a:p>
      </dgm:t>
    </dgm:pt>
    <dgm:pt modelId="{29CAEB1C-897C-4774-8C37-255195523C5C}">
      <dgm:prSet phldrT="[Text]"/>
      <dgm:spPr/>
      <dgm:t>
        <a:bodyPr/>
        <a:lstStyle/>
        <a:p>
          <a:r>
            <a:rPr lang="en-US" b="1" i="0" dirty="0"/>
            <a:t>duration of the trip in seconds</a:t>
          </a:r>
          <a:endParaRPr lang="en-IN" dirty="0"/>
        </a:p>
      </dgm:t>
    </dgm:pt>
    <dgm:pt modelId="{23C83DEB-F9C2-44FE-95B8-E918C1EF9FE2}" type="parTrans" cxnId="{5DF58B7D-E69E-46F9-9CA5-8E52150E04B8}">
      <dgm:prSet/>
      <dgm:spPr/>
      <dgm:t>
        <a:bodyPr/>
        <a:lstStyle/>
        <a:p>
          <a:endParaRPr lang="en-IN"/>
        </a:p>
      </dgm:t>
    </dgm:pt>
    <dgm:pt modelId="{73800F4D-84D1-471C-8058-EE0C5CADF47E}" type="sibTrans" cxnId="{5DF58B7D-E69E-46F9-9CA5-8E52150E04B8}">
      <dgm:prSet/>
      <dgm:spPr/>
      <dgm:t>
        <a:bodyPr/>
        <a:lstStyle/>
        <a:p>
          <a:endParaRPr lang="en-IN"/>
        </a:p>
      </dgm:t>
    </dgm:pt>
    <dgm:pt modelId="{2EB231B4-4702-41DB-A2FC-50C03C5FD482}" type="pres">
      <dgm:prSet presAssocID="{F0317062-64AD-4FEB-9D10-551FBFDFDD7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8EB9C48-47F4-4508-9790-EF66999E2D01}" type="pres">
      <dgm:prSet presAssocID="{77E89541-1AEC-4D98-867B-480B295DAFE3}" presName="composite" presStyleCnt="0"/>
      <dgm:spPr/>
    </dgm:pt>
    <dgm:pt modelId="{0ED4A2A4-54A8-4397-B52D-951A4C0F3CB2}" type="pres">
      <dgm:prSet presAssocID="{77E89541-1AEC-4D98-867B-480B295DAFE3}" presName="FirstChild" presStyleLbl="revTx" presStyleIdx="0" presStyleCnt="11">
        <dgm:presLayoutVars>
          <dgm:chMax val="0"/>
          <dgm:chPref val="0"/>
          <dgm:bulletEnabled val="1"/>
        </dgm:presLayoutVars>
      </dgm:prSet>
      <dgm:spPr/>
    </dgm:pt>
    <dgm:pt modelId="{C32E4A16-B694-494B-B898-ADCF768903CC}" type="pres">
      <dgm:prSet presAssocID="{77E89541-1AEC-4D98-867B-480B295DAFE3}" presName="Parent" presStyleLbl="alignNode1" presStyleIdx="0" presStyleCnt="11">
        <dgm:presLayoutVars>
          <dgm:chMax val="3"/>
          <dgm:chPref val="3"/>
          <dgm:bulletEnabled val="1"/>
        </dgm:presLayoutVars>
      </dgm:prSet>
      <dgm:spPr/>
    </dgm:pt>
    <dgm:pt modelId="{351F0AD5-0EC6-4765-9806-0DBD6915167A}" type="pres">
      <dgm:prSet presAssocID="{77E89541-1AEC-4D98-867B-480B295DAFE3}" presName="Accent" presStyleLbl="parChTrans1D1" presStyleIdx="0" presStyleCnt="11"/>
      <dgm:spPr/>
    </dgm:pt>
    <dgm:pt modelId="{A634040E-3FC4-4DD4-8FF0-36357CD6186C}" type="pres">
      <dgm:prSet presAssocID="{891DDF12-D2EB-46CB-8A77-E275E53E0AE7}" presName="sibTrans" presStyleCnt="0"/>
      <dgm:spPr/>
    </dgm:pt>
    <dgm:pt modelId="{13399359-1C04-4728-8932-FE7B966ACCC2}" type="pres">
      <dgm:prSet presAssocID="{85140207-68A4-4A1E-A426-942ECD75F614}" presName="composite" presStyleCnt="0"/>
      <dgm:spPr/>
    </dgm:pt>
    <dgm:pt modelId="{BFB99954-24ED-4DB5-B6F9-0C92868D358E}" type="pres">
      <dgm:prSet presAssocID="{85140207-68A4-4A1E-A426-942ECD75F614}" presName="First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46C2AB6C-419A-4884-9A19-1955B8F88657}" type="pres">
      <dgm:prSet presAssocID="{85140207-68A4-4A1E-A426-942ECD75F614}" presName="Parent" presStyleLbl="alignNode1" presStyleIdx="1" presStyleCnt="11">
        <dgm:presLayoutVars>
          <dgm:chMax val="3"/>
          <dgm:chPref val="3"/>
          <dgm:bulletEnabled val="1"/>
        </dgm:presLayoutVars>
      </dgm:prSet>
      <dgm:spPr/>
    </dgm:pt>
    <dgm:pt modelId="{692E636E-216A-43D6-AD1A-3556C6F898CE}" type="pres">
      <dgm:prSet presAssocID="{85140207-68A4-4A1E-A426-942ECD75F614}" presName="Accent" presStyleLbl="parChTrans1D1" presStyleIdx="1" presStyleCnt="11"/>
      <dgm:spPr/>
    </dgm:pt>
    <dgm:pt modelId="{BEAFD57E-3C7B-4724-AA4C-669F64E268D2}" type="pres">
      <dgm:prSet presAssocID="{5B87B944-CDAB-46A2-8603-343A5D852C8F}" presName="sibTrans" presStyleCnt="0"/>
      <dgm:spPr/>
    </dgm:pt>
    <dgm:pt modelId="{B164ECD1-C680-47C5-A1FC-2B37A75454A6}" type="pres">
      <dgm:prSet presAssocID="{4EC1ADA1-5CA5-47EC-BAEA-997BA8E4A219}" presName="composite" presStyleCnt="0"/>
      <dgm:spPr/>
    </dgm:pt>
    <dgm:pt modelId="{FC9AFC18-2C64-4A80-8A6D-CCC84D21DBD9}" type="pres">
      <dgm:prSet presAssocID="{4EC1ADA1-5CA5-47EC-BAEA-997BA8E4A219}" presName="First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97D3169C-1EFE-4B67-AEC0-6E58C481A7B9}" type="pres">
      <dgm:prSet presAssocID="{4EC1ADA1-5CA5-47EC-BAEA-997BA8E4A219}" presName="Parent" presStyleLbl="alignNode1" presStyleIdx="2" presStyleCnt="11">
        <dgm:presLayoutVars>
          <dgm:chMax val="3"/>
          <dgm:chPref val="3"/>
          <dgm:bulletEnabled val="1"/>
        </dgm:presLayoutVars>
      </dgm:prSet>
      <dgm:spPr/>
    </dgm:pt>
    <dgm:pt modelId="{9BC07805-0490-46D6-9083-30FC9B95C8BF}" type="pres">
      <dgm:prSet presAssocID="{4EC1ADA1-5CA5-47EC-BAEA-997BA8E4A219}" presName="Accent" presStyleLbl="parChTrans1D1" presStyleIdx="2" presStyleCnt="11"/>
      <dgm:spPr/>
    </dgm:pt>
    <dgm:pt modelId="{0D8C04FF-89E8-45EA-969A-F89AB0D92C71}" type="pres">
      <dgm:prSet presAssocID="{B6077EFA-70DC-4381-9FD9-69B9E7D6996C}" presName="sibTrans" presStyleCnt="0"/>
      <dgm:spPr/>
    </dgm:pt>
    <dgm:pt modelId="{CB3C3767-B4C9-4814-971B-AD941EBEAB04}" type="pres">
      <dgm:prSet presAssocID="{38B987CC-6A6E-40B0-AAA0-173452485821}" presName="composite" presStyleCnt="0"/>
      <dgm:spPr/>
    </dgm:pt>
    <dgm:pt modelId="{2757E6BD-EC8E-4E77-9B9A-12473DEF234A}" type="pres">
      <dgm:prSet presAssocID="{38B987CC-6A6E-40B0-AAA0-173452485821}" presName="First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5D78725E-4268-454F-BD52-D4DA7BC10DFA}" type="pres">
      <dgm:prSet presAssocID="{38B987CC-6A6E-40B0-AAA0-173452485821}" presName="Parent" presStyleLbl="alignNode1" presStyleIdx="3" presStyleCnt="11">
        <dgm:presLayoutVars>
          <dgm:chMax val="3"/>
          <dgm:chPref val="3"/>
          <dgm:bulletEnabled val="1"/>
        </dgm:presLayoutVars>
      </dgm:prSet>
      <dgm:spPr/>
    </dgm:pt>
    <dgm:pt modelId="{B6BD281E-2418-409D-9892-20DA4C2E0556}" type="pres">
      <dgm:prSet presAssocID="{38B987CC-6A6E-40B0-AAA0-173452485821}" presName="Accent" presStyleLbl="parChTrans1D1" presStyleIdx="3" presStyleCnt="11"/>
      <dgm:spPr/>
    </dgm:pt>
    <dgm:pt modelId="{4222AF9D-FBF8-4253-967A-4B46B840ADE0}" type="pres">
      <dgm:prSet presAssocID="{460ABB0B-32B0-4CDE-BF50-8944784E17CD}" presName="sibTrans" presStyleCnt="0"/>
      <dgm:spPr/>
    </dgm:pt>
    <dgm:pt modelId="{42A8C503-E47D-4438-B8DF-E5EE4AD91800}" type="pres">
      <dgm:prSet presAssocID="{849247DE-FD66-470C-8686-828F74640A86}" presName="composite" presStyleCnt="0"/>
      <dgm:spPr/>
    </dgm:pt>
    <dgm:pt modelId="{8A9ABA14-6122-48A8-9E39-AB2F91BB99FE}" type="pres">
      <dgm:prSet presAssocID="{849247DE-FD66-470C-8686-828F74640A86}" presName="First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01D36149-6A92-4C16-9D14-BC4150068812}" type="pres">
      <dgm:prSet presAssocID="{849247DE-FD66-470C-8686-828F74640A86}" presName="Parent" presStyleLbl="alignNode1" presStyleIdx="4" presStyleCnt="11">
        <dgm:presLayoutVars>
          <dgm:chMax val="3"/>
          <dgm:chPref val="3"/>
          <dgm:bulletEnabled val="1"/>
        </dgm:presLayoutVars>
      </dgm:prSet>
      <dgm:spPr/>
    </dgm:pt>
    <dgm:pt modelId="{644746D1-886E-4DB4-94A9-EF3435515E68}" type="pres">
      <dgm:prSet presAssocID="{849247DE-FD66-470C-8686-828F74640A86}" presName="Accent" presStyleLbl="parChTrans1D1" presStyleIdx="4" presStyleCnt="11"/>
      <dgm:spPr/>
    </dgm:pt>
    <dgm:pt modelId="{B683CF7D-81FD-46FF-9862-1CB92D029935}" type="pres">
      <dgm:prSet presAssocID="{D617E8F5-63E4-4823-A1D2-D337CB1BEB54}" presName="sibTrans" presStyleCnt="0"/>
      <dgm:spPr/>
    </dgm:pt>
    <dgm:pt modelId="{1B1D5774-8DB1-4297-9186-E39693EB6C68}" type="pres">
      <dgm:prSet presAssocID="{0B270FA5-2FB1-4FDA-A1B5-B4906A1BE081}" presName="composite" presStyleCnt="0"/>
      <dgm:spPr/>
    </dgm:pt>
    <dgm:pt modelId="{6184D890-874F-47B4-B9D3-5B696D07535A}" type="pres">
      <dgm:prSet presAssocID="{0B270FA5-2FB1-4FDA-A1B5-B4906A1BE081}" presName="First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B8CFC2D9-74D0-4D98-AACF-3A0A1B2206C3}" type="pres">
      <dgm:prSet presAssocID="{0B270FA5-2FB1-4FDA-A1B5-B4906A1BE081}" presName="Parent" presStyleLbl="alignNode1" presStyleIdx="5" presStyleCnt="11">
        <dgm:presLayoutVars>
          <dgm:chMax val="3"/>
          <dgm:chPref val="3"/>
          <dgm:bulletEnabled val="1"/>
        </dgm:presLayoutVars>
      </dgm:prSet>
      <dgm:spPr/>
    </dgm:pt>
    <dgm:pt modelId="{67882589-5BC1-4FC1-99F4-CD21075B0304}" type="pres">
      <dgm:prSet presAssocID="{0B270FA5-2FB1-4FDA-A1B5-B4906A1BE081}" presName="Accent" presStyleLbl="parChTrans1D1" presStyleIdx="5" presStyleCnt="11"/>
      <dgm:spPr/>
    </dgm:pt>
    <dgm:pt modelId="{75FA3C0A-E545-4676-B84C-508BE408413C}" type="pres">
      <dgm:prSet presAssocID="{D16C2C0E-F8DB-42D4-9066-61DE262ED65D}" presName="sibTrans" presStyleCnt="0"/>
      <dgm:spPr/>
    </dgm:pt>
    <dgm:pt modelId="{84BB39B9-970A-404D-8814-AFC2C0572F7D}" type="pres">
      <dgm:prSet presAssocID="{D0E2B951-0C4C-44BF-8A3A-5F33BCA93D0A}" presName="composite" presStyleCnt="0"/>
      <dgm:spPr/>
    </dgm:pt>
    <dgm:pt modelId="{6C8EC078-A161-4C6A-B7F2-C4A4BC110ED3}" type="pres">
      <dgm:prSet presAssocID="{D0E2B951-0C4C-44BF-8A3A-5F33BCA93D0A}" presName="First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D6E40790-549B-429E-AEDC-8A218EF9EE8C}" type="pres">
      <dgm:prSet presAssocID="{D0E2B951-0C4C-44BF-8A3A-5F33BCA93D0A}" presName="Parent" presStyleLbl="alignNode1" presStyleIdx="6" presStyleCnt="11">
        <dgm:presLayoutVars>
          <dgm:chMax val="3"/>
          <dgm:chPref val="3"/>
          <dgm:bulletEnabled val="1"/>
        </dgm:presLayoutVars>
      </dgm:prSet>
      <dgm:spPr/>
    </dgm:pt>
    <dgm:pt modelId="{7A7F733C-0CDD-466D-BF43-FB6C6DD431EE}" type="pres">
      <dgm:prSet presAssocID="{D0E2B951-0C4C-44BF-8A3A-5F33BCA93D0A}" presName="Accent" presStyleLbl="parChTrans1D1" presStyleIdx="6" presStyleCnt="11"/>
      <dgm:spPr/>
    </dgm:pt>
    <dgm:pt modelId="{8C0EBEB2-5DAD-4ACE-804D-D851DB7984C4}" type="pres">
      <dgm:prSet presAssocID="{0504C7F0-8ABB-49F5-A083-F6B03739A2EF}" presName="sibTrans" presStyleCnt="0"/>
      <dgm:spPr/>
    </dgm:pt>
    <dgm:pt modelId="{49A054D8-F4CF-461B-BAF5-765C280228F9}" type="pres">
      <dgm:prSet presAssocID="{26E0F86A-939E-409F-8F71-1830C7B2461E}" presName="composite" presStyleCnt="0"/>
      <dgm:spPr/>
    </dgm:pt>
    <dgm:pt modelId="{6B93CC58-7C1D-4F89-89A4-8391665A8BCD}" type="pres">
      <dgm:prSet presAssocID="{26E0F86A-939E-409F-8F71-1830C7B2461E}" presName="First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34E156E6-1F1E-4547-AEA9-695952879A71}" type="pres">
      <dgm:prSet presAssocID="{26E0F86A-939E-409F-8F71-1830C7B2461E}" presName="Parent" presStyleLbl="alignNode1" presStyleIdx="7" presStyleCnt="11">
        <dgm:presLayoutVars>
          <dgm:chMax val="3"/>
          <dgm:chPref val="3"/>
          <dgm:bulletEnabled val="1"/>
        </dgm:presLayoutVars>
      </dgm:prSet>
      <dgm:spPr/>
    </dgm:pt>
    <dgm:pt modelId="{235C090E-CA43-40CC-B842-0658E5ECEBB8}" type="pres">
      <dgm:prSet presAssocID="{26E0F86A-939E-409F-8F71-1830C7B2461E}" presName="Accent" presStyleLbl="parChTrans1D1" presStyleIdx="7" presStyleCnt="11"/>
      <dgm:spPr/>
    </dgm:pt>
    <dgm:pt modelId="{35ACE9AD-08DB-4880-A8C0-1AF39DD54DEF}" type="pres">
      <dgm:prSet presAssocID="{CB4897AA-AFE1-4669-B63E-908ED225892D}" presName="sibTrans" presStyleCnt="0"/>
      <dgm:spPr/>
    </dgm:pt>
    <dgm:pt modelId="{532093C9-B312-436E-BE40-948D2783BD18}" type="pres">
      <dgm:prSet presAssocID="{DB0CE042-E5B3-4A43-978B-B622B959E544}" presName="composite" presStyleCnt="0"/>
      <dgm:spPr/>
    </dgm:pt>
    <dgm:pt modelId="{46FC54D6-3F72-44ED-819F-1119A9D8D60C}" type="pres">
      <dgm:prSet presAssocID="{DB0CE042-E5B3-4A43-978B-B622B959E544}" presName="First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D6071390-82DE-42E5-B936-AEEA11091C61}" type="pres">
      <dgm:prSet presAssocID="{DB0CE042-E5B3-4A43-978B-B622B959E544}" presName="Parent" presStyleLbl="alignNode1" presStyleIdx="8" presStyleCnt="11">
        <dgm:presLayoutVars>
          <dgm:chMax val="3"/>
          <dgm:chPref val="3"/>
          <dgm:bulletEnabled val="1"/>
        </dgm:presLayoutVars>
      </dgm:prSet>
      <dgm:spPr/>
    </dgm:pt>
    <dgm:pt modelId="{19291850-C013-44D4-A298-F2838A9B14D3}" type="pres">
      <dgm:prSet presAssocID="{DB0CE042-E5B3-4A43-978B-B622B959E544}" presName="Accent" presStyleLbl="parChTrans1D1" presStyleIdx="8" presStyleCnt="11"/>
      <dgm:spPr/>
    </dgm:pt>
    <dgm:pt modelId="{EE82C169-EA20-4650-8991-28D5DCA4CD3A}" type="pres">
      <dgm:prSet presAssocID="{22604E70-BFB1-4AE2-A776-59918327252F}" presName="sibTrans" presStyleCnt="0"/>
      <dgm:spPr/>
    </dgm:pt>
    <dgm:pt modelId="{D7E2E25A-9CBB-4D05-89B3-EDD75FD7DCD5}" type="pres">
      <dgm:prSet presAssocID="{8A4BC535-2337-4C01-9027-C39DC225BBF3}" presName="composite" presStyleCnt="0"/>
      <dgm:spPr/>
    </dgm:pt>
    <dgm:pt modelId="{9C0D1E93-F2A4-4AF1-BEF4-6AC02F4FC8D1}" type="pres">
      <dgm:prSet presAssocID="{8A4BC535-2337-4C01-9027-C39DC225BBF3}" presName="First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26797821-F364-4A20-AE37-B8C473E917B6}" type="pres">
      <dgm:prSet presAssocID="{8A4BC535-2337-4C01-9027-C39DC225BBF3}" presName="Parent" presStyleLbl="alignNode1" presStyleIdx="9" presStyleCnt="11">
        <dgm:presLayoutVars>
          <dgm:chMax val="3"/>
          <dgm:chPref val="3"/>
          <dgm:bulletEnabled val="1"/>
        </dgm:presLayoutVars>
      </dgm:prSet>
      <dgm:spPr/>
    </dgm:pt>
    <dgm:pt modelId="{E4BB5FB7-D9B4-499B-AFB4-272B7B0F95BB}" type="pres">
      <dgm:prSet presAssocID="{8A4BC535-2337-4C01-9027-C39DC225BBF3}" presName="Accent" presStyleLbl="parChTrans1D1" presStyleIdx="9" presStyleCnt="11"/>
      <dgm:spPr/>
    </dgm:pt>
    <dgm:pt modelId="{AD1F8AB5-C8EF-4CCD-8D70-EA6D768C23FE}" type="pres">
      <dgm:prSet presAssocID="{2D77784C-802B-4E94-AF52-83C00301FEBD}" presName="sibTrans" presStyleCnt="0"/>
      <dgm:spPr/>
    </dgm:pt>
    <dgm:pt modelId="{8B42937B-8411-43EC-9D8D-8EB33FD008B0}" type="pres">
      <dgm:prSet presAssocID="{BD6B1CDF-1F1F-4F41-9DB2-87E1EBD7E7E9}" presName="composite" presStyleCnt="0"/>
      <dgm:spPr/>
    </dgm:pt>
    <dgm:pt modelId="{780780AE-4DE8-4C70-9B6E-77E2BDE7666B}" type="pres">
      <dgm:prSet presAssocID="{BD6B1CDF-1F1F-4F41-9DB2-87E1EBD7E7E9}" presName="FirstChild" presStyleLbl="revTx" presStyleIdx="10" presStyleCnt="11">
        <dgm:presLayoutVars>
          <dgm:chMax val="0"/>
          <dgm:chPref val="0"/>
          <dgm:bulletEnabled val="1"/>
        </dgm:presLayoutVars>
      </dgm:prSet>
      <dgm:spPr/>
    </dgm:pt>
    <dgm:pt modelId="{7B607076-7A6B-4DED-9B94-C9CC1F3AC01E}" type="pres">
      <dgm:prSet presAssocID="{BD6B1CDF-1F1F-4F41-9DB2-87E1EBD7E7E9}" presName="Parent" presStyleLbl="alignNode1" presStyleIdx="10" presStyleCnt="11">
        <dgm:presLayoutVars>
          <dgm:chMax val="3"/>
          <dgm:chPref val="3"/>
          <dgm:bulletEnabled val="1"/>
        </dgm:presLayoutVars>
      </dgm:prSet>
      <dgm:spPr/>
    </dgm:pt>
    <dgm:pt modelId="{F3C9946F-641B-459A-AC67-F359068A5458}" type="pres">
      <dgm:prSet presAssocID="{BD6B1CDF-1F1F-4F41-9DB2-87E1EBD7E7E9}" presName="Accent" presStyleLbl="parChTrans1D1" presStyleIdx="10" presStyleCnt="11"/>
      <dgm:spPr/>
    </dgm:pt>
  </dgm:ptLst>
  <dgm:cxnLst>
    <dgm:cxn modelId="{056B0101-D531-4BA4-B6AD-902910EFBA1A}" srcId="{F0317062-64AD-4FEB-9D10-551FBFDFDD7C}" destId="{849247DE-FD66-470C-8686-828F74640A86}" srcOrd="4" destOrd="0" parTransId="{FC649043-89B2-421D-BBD8-C63B74E75CF0}" sibTransId="{D617E8F5-63E4-4823-A1D2-D337CB1BEB54}"/>
    <dgm:cxn modelId="{7929E607-A746-4C68-8C0D-D822A6E46908}" type="presOf" srcId="{D0E2B951-0C4C-44BF-8A3A-5F33BCA93D0A}" destId="{D6E40790-549B-429E-AEDC-8A218EF9EE8C}" srcOrd="0" destOrd="0" presId="urn:microsoft.com/office/officeart/2011/layout/TabList"/>
    <dgm:cxn modelId="{0915300C-3ED8-4396-B4C5-8748ABF3307E}" srcId="{D0E2B951-0C4C-44BF-8A3A-5F33BCA93D0A}" destId="{79B99019-5B26-4678-9624-87FAC522A15B}" srcOrd="0" destOrd="0" parTransId="{08692050-AFFC-4878-A716-92E7B3678188}" sibTransId="{4ED30C1E-17BB-4E8C-BEFD-85797FE36338}"/>
    <dgm:cxn modelId="{8C152511-1795-423E-BD9A-178EC73C0309}" type="presOf" srcId="{8A4BC535-2337-4C01-9027-C39DC225BBF3}" destId="{26797821-F364-4A20-AE37-B8C473E917B6}" srcOrd="0" destOrd="0" presId="urn:microsoft.com/office/officeart/2011/layout/TabList"/>
    <dgm:cxn modelId="{85B76F14-BE6A-4877-918F-98D727EAFAAF}" type="presOf" srcId="{4EC1ADA1-5CA5-47EC-BAEA-997BA8E4A219}" destId="{97D3169C-1EFE-4B67-AEC0-6E58C481A7B9}" srcOrd="0" destOrd="0" presId="urn:microsoft.com/office/officeart/2011/layout/TabList"/>
    <dgm:cxn modelId="{867C6A20-35F9-43D8-B88E-8AC44CA47588}" type="presOf" srcId="{849247DE-FD66-470C-8686-828F74640A86}" destId="{01D36149-6A92-4C16-9D14-BC4150068812}" srcOrd="0" destOrd="0" presId="urn:microsoft.com/office/officeart/2011/layout/TabList"/>
    <dgm:cxn modelId="{127C0523-276C-47E1-9699-5C30FC4FA597}" srcId="{F0317062-64AD-4FEB-9D10-551FBFDFDD7C}" destId="{4EC1ADA1-5CA5-47EC-BAEA-997BA8E4A219}" srcOrd="2" destOrd="0" parTransId="{42E1A868-81B5-4ECA-9B52-7AB118962159}" sibTransId="{B6077EFA-70DC-4381-9FD9-69B9E7D6996C}"/>
    <dgm:cxn modelId="{0C3E7A2A-13EA-449C-B792-78209681F267}" type="presOf" srcId="{BDE4C7C1-7139-42FA-8C91-CA095E68BFE3}" destId="{2757E6BD-EC8E-4E77-9B9A-12473DEF234A}" srcOrd="0" destOrd="0" presId="urn:microsoft.com/office/officeart/2011/layout/TabList"/>
    <dgm:cxn modelId="{C280442E-B214-4FBE-B7FB-8CF63A013A90}" type="presOf" srcId="{F0317062-64AD-4FEB-9D10-551FBFDFDD7C}" destId="{2EB231B4-4702-41DB-A2FC-50C03C5FD482}" srcOrd="0" destOrd="0" presId="urn:microsoft.com/office/officeart/2011/layout/TabList"/>
    <dgm:cxn modelId="{C75B1630-5EF1-47EF-99C6-3813D9F120D4}" srcId="{26E0F86A-939E-409F-8F71-1830C7B2461E}" destId="{4ACE3FEF-AC38-48E4-AC4B-A53B8BFD05D5}" srcOrd="0" destOrd="0" parTransId="{9B239BB9-4117-49BC-B903-0B457ABA92A4}" sibTransId="{7093F724-F8E5-4B60-8E05-DE119786407A}"/>
    <dgm:cxn modelId="{DBB3B732-FA8B-4F48-83F2-B802DD5920F9}" type="presOf" srcId="{38B987CC-6A6E-40B0-AAA0-173452485821}" destId="{5D78725E-4268-454F-BD52-D4DA7BC10DFA}" srcOrd="0" destOrd="0" presId="urn:microsoft.com/office/officeart/2011/layout/TabList"/>
    <dgm:cxn modelId="{DDFCA13C-7B0F-46E1-9470-D5773E0F95BD}" srcId="{F0317062-64AD-4FEB-9D10-551FBFDFDD7C}" destId="{BD6B1CDF-1F1F-4F41-9DB2-87E1EBD7E7E9}" srcOrd="10" destOrd="0" parTransId="{FD86EF81-B904-4365-B37F-234FD9576EC3}" sibTransId="{5A21D51D-ACA2-494C-BE5B-FB9F2D23A2FC}"/>
    <dgm:cxn modelId="{23FFC53E-2503-4DD4-B215-2DA4EA461B21}" srcId="{F0317062-64AD-4FEB-9D10-551FBFDFDD7C}" destId="{D0E2B951-0C4C-44BF-8A3A-5F33BCA93D0A}" srcOrd="6" destOrd="0" parTransId="{27D25FD0-D726-45A7-B908-7688711D7FA2}" sibTransId="{0504C7F0-8ABB-49F5-A083-F6B03739A2EF}"/>
    <dgm:cxn modelId="{58350C5B-52DE-4D77-8CB4-C35E6B483EDD}" type="presOf" srcId="{D994BA65-B657-4D2E-AC2B-631FD2FF5F6C}" destId="{6184D890-874F-47B4-B9D3-5B696D07535A}" srcOrd="0" destOrd="0" presId="urn:microsoft.com/office/officeart/2011/layout/TabList"/>
    <dgm:cxn modelId="{4BC4635E-1519-44F3-A95E-AEAE07485E73}" type="presOf" srcId="{51A079D2-A064-4B58-A22E-7FD72721CAE6}" destId="{46FC54D6-3F72-44ED-819F-1119A9D8D60C}" srcOrd="0" destOrd="0" presId="urn:microsoft.com/office/officeart/2011/layout/TabList"/>
    <dgm:cxn modelId="{EA085A4A-C92B-45AE-8742-198FF3A2F410}" type="presOf" srcId="{DB0CE042-E5B3-4A43-978B-B622B959E544}" destId="{D6071390-82DE-42E5-B936-AEEA11091C61}" srcOrd="0" destOrd="0" presId="urn:microsoft.com/office/officeart/2011/layout/TabList"/>
    <dgm:cxn modelId="{5EBE5B4B-68CD-4C7F-A794-8926B697243C}" type="presOf" srcId="{6DCC075E-261F-47DA-AB0C-9C0729426A71}" destId="{8A9ABA14-6122-48A8-9E39-AB2F91BB99FE}" srcOrd="0" destOrd="0" presId="urn:microsoft.com/office/officeart/2011/layout/TabList"/>
    <dgm:cxn modelId="{8CD83C4D-A1D4-4130-9D2C-6C42A37123DD}" srcId="{77E89541-1AEC-4D98-867B-480B295DAFE3}" destId="{0E44EC32-85ED-41CB-B6A4-93075CCCEC31}" srcOrd="0" destOrd="0" parTransId="{772FC736-4032-413A-BDF1-95A002727FBA}" sibTransId="{9CFF1885-1D31-4A7D-8B24-7CE751F26F9C}"/>
    <dgm:cxn modelId="{30FD414E-BEFF-41C1-8957-08A2A9B2550A}" type="presOf" srcId="{681A417F-EA9C-45BA-A96B-2533B666FD42}" destId="{9C0D1E93-F2A4-4AF1-BEF4-6AC02F4FC8D1}" srcOrd="0" destOrd="0" presId="urn:microsoft.com/office/officeart/2011/layout/TabList"/>
    <dgm:cxn modelId="{30A38F71-D773-4364-86B4-8439B46E3741}" srcId="{0B270FA5-2FB1-4FDA-A1B5-B4906A1BE081}" destId="{D994BA65-B657-4D2E-AC2B-631FD2FF5F6C}" srcOrd="0" destOrd="0" parTransId="{291E3A8D-8D5C-4A0D-99C3-36BE3FEAB828}" sibTransId="{BD330A14-36A8-40E8-B7CE-E44D4FECD193}"/>
    <dgm:cxn modelId="{23AAFE73-4478-4919-9C2A-E5B698E5CC04}" type="presOf" srcId="{79B99019-5B26-4678-9624-87FAC522A15B}" destId="{6C8EC078-A161-4C6A-B7F2-C4A4BC110ED3}" srcOrd="0" destOrd="0" presId="urn:microsoft.com/office/officeart/2011/layout/TabList"/>
    <dgm:cxn modelId="{5CFCF977-52DE-4281-8E31-1DDCD1CADB44}" type="presOf" srcId="{0B270FA5-2FB1-4FDA-A1B5-B4906A1BE081}" destId="{B8CFC2D9-74D0-4D98-AACF-3A0A1B2206C3}" srcOrd="0" destOrd="0" presId="urn:microsoft.com/office/officeart/2011/layout/TabList"/>
    <dgm:cxn modelId="{064A6E58-2C63-454F-8760-3E89FDEAE032}" type="presOf" srcId="{85140207-68A4-4A1E-A426-942ECD75F614}" destId="{46C2AB6C-419A-4884-9A19-1955B8F88657}" srcOrd="0" destOrd="0" presId="urn:microsoft.com/office/officeart/2011/layout/TabList"/>
    <dgm:cxn modelId="{2A953F7D-4789-4772-9C3E-568AC63C5392}" type="presOf" srcId="{BD6B1CDF-1F1F-4F41-9DB2-87E1EBD7E7E9}" destId="{7B607076-7A6B-4DED-9B94-C9CC1F3AC01E}" srcOrd="0" destOrd="0" presId="urn:microsoft.com/office/officeart/2011/layout/TabList"/>
    <dgm:cxn modelId="{5DF58B7D-E69E-46F9-9CA5-8E52150E04B8}" srcId="{BD6B1CDF-1F1F-4F41-9DB2-87E1EBD7E7E9}" destId="{29CAEB1C-897C-4774-8C37-255195523C5C}" srcOrd="0" destOrd="0" parTransId="{23C83DEB-F9C2-44FE-95B8-E918C1EF9FE2}" sibTransId="{73800F4D-84D1-471C-8058-EE0C5CADF47E}"/>
    <dgm:cxn modelId="{33B26982-5031-422D-83CA-C214D0A1007C}" srcId="{DB0CE042-E5B3-4A43-978B-B622B959E544}" destId="{51A079D2-A064-4B58-A22E-7FD72721CAE6}" srcOrd="0" destOrd="0" parTransId="{15A15947-4157-487B-8C10-38411C3B0BF8}" sibTransId="{DADFCEE8-3930-478F-8E7B-542E58834775}"/>
    <dgm:cxn modelId="{9904A88C-0C86-4119-A0B5-CC20A3753364}" type="presOf" srcId="{4ACE3FEF-AC38-48E4-AC4B-A53B8BFD05D5}" destId="{6B93CC58-7C1D-4F89-89A4-8391665A8BCD}" srcOrd="0" destOrd="0" presId="urn:microsoft.com/office/officeart/2011/layout/TabList"/>
    <dgm:cxn modelId="{08D71392-0BB9-4C22-B48C-ABA34EB31B3C}" srcId="{F0317062-64AD-4FEB-9D10-551FBFDFDD7C}" destId="{0B270FA5-2FB1-4FDA-A1B5-B4906A1BE081}" srcOrd="5" destOrd="0" parTransId="{DA64B025-B275-422B-A917-6DDD566F6955}" sibTransId="{D16C2C0E-F8DB-42D4-9066-61DE262ED65D}"/>
    <dgm:cxn modelId="{D1695A93-E4E7-4901-8A1A-64F212F261A2}" srcId="{F0317062-64AD-4FEB-9D10-551FBFDFDD7C}" destId="{77E89541-1AEC-4D98-867B-480B295DAFE3}" srcOrd="0" destOrd="0" parTransId="{14239610-EB23-42CB-A0DD-33F55D689820}" sibTransId="{891DDF12-D2EB-46CB-8A77-E275E53E0AE7}"/>
    <dgm:cxn modelId="{24403999-0458-49AC-AB9C-8EA276DE4B1C}" srcId="{F0317062-64AD-4FEB-9D10-551FBFDFDD7C}" destId="{26E0F86A-939E-409F-8F71-1830C7B2461E}" srcOrd="7" destOrd="0" parTransId="{2C042029-6C6E-4648-B7A8-4464F492BF93}" sibTransId="{CB4897AA-AFE1-4669-B63E-908ED225892D}"/>
    <dgm:cxn modelId="{BCC15D9D-826B-46DE-9D85-178E226AF6E3}" srcId="{F0317062-64AD-4FEB-9D10-551FBFDFDD7C}" destId="{8A4BC535-2337-4C01-9027-C39DC225BBF3}" srcOrd="9" destOrd="0" parTransId="{76CEBFB5-F67E-45F7-B744-02A75EFB1EE6}" sibTransId="{2D77784C-802B-4E94-AF52-83C00301FEBD}"/>
    <dgm:cxn modelId="{7FC3B1A0-178C-49A3-BE6B-FDAE3A471459}" srcId="{F0317062-64AD-4FEB-9D10-551FBFDFDD7C}" destId="{38B987CC-6A6E-40B0-AAA0-173452485821}" srcOrd="3" destOrd="0" parTransId="{3BF2340E-C8B6-4325-A406-C27137F2C850}" sibTransId="{460ABB0B-32B0-4CDE-BF50-8944784E17CD}"/>
    <dgm:cxn modelId="{37A2DFA4-C52E-426A-A861-3BA1E8F45169}" srcId="{8A4BC535-2337-4C01-9027-C39DC225BBF3}" destId="{681A417F-EA9C-45BA-A96B-2533B666FD42}" srcOrd="0" destOrd="0" parTransId="{04391F0A-B384-40B7-B48F-7CD30AD91D04}" sibTransId="{C80BF1AA-6C88-4D8D-8F53-F9FDC8C0AE47}"/>
    <dgm:cxn modelId="{E28E87A6-5CD0-4970-BCF1-E235748CB14C}" srcId="{849247DE-FD66-470C-8686-828F74640A86}" destId="{6DCC075E-261F-47DA-AB0C-9C0729426A71}" srcOrd="0" destOrd="0" parTransId="{F00BF6F6-3CFE-4554-A083-F5F2567F7BBE}" sibTransId="{21590377-DEE7-4B25-9239-D910BE2E2169}"/>
    <dgm:cxn modelId="{D61727B4-2B60-430D-8913-A074BC7978F4}" srcId="{85140207-68A4-4A1E-A426-942ECD75F614}" destId="{E7665E07-47C2-46AA-9571-C11C27C7FA76}" srcOrd="0" destOrd="0" parTransId="{F6DED53A-38A4-4FDD-B6A7-18B9CF8212A3}" sibTransId="{D71246E2-0B1B-45C9-A28F-0F89BA6FBABC}"/>
    <dgm:cxn modelId="{D06E53B6-0E44-46DB-82ED-E3730E5A0112}" srcId="{4EC1ADA1-5CA5-47EC-BAEA-997BA8E4A219}" destId="{F9FD012B-441F-4BE8-A17A-8C178E718FA2}" srcOrd="0" destOrd="0" parTransId="{25E4EC72-C4E1-4564-BB88-698EAA0494FC}" sibTransId="{98464CC5-04CF-48B1-9A9C-B6E4E6BA5785}"/>
    <dgm:cxn modelId="{CC9A0EB9-3D93-4F77-92C8-B46DA46B6461}" type="presOf" srcId="{29CAEB1C-897C-4774-8C37-255195523C5C}" destId="{780780AE-4DE8-4C70-9B6E-77E2BDE7666B}" srcOrd="0" destOrd="0" presId="urn:microsoft.com/office/officeart/2011/layout/TabList"/>
    <dgm:cxn modelId="{FC0AB1BF-E2F8-4AF5-BC1D-805C0ACCABD1}" type="presOf" srcId="{26E0F86A-939E-409F-8F71-1830C7B2461E}" destId="{34E156E6-1F1E-4547-AEA9-695952879A71}" srcOrd="0" destOrd="0" presId="urn:microsoft.com/office/officeart/2011/layout/TabList"/>
    <dgm:cxn modelId="{F849A7C3-73E3-420C-81BD-7489491E0A58}" srcId="{38B987CC-6A6E-40B0-AAA0-173452485821}" destId="{BDE4C7C1-7139-42FA-8C91-CA095E68BFE3}" srcOrd="0" destOrd="0" parTransId="{418B0BB3-CABA-49D0-B9D7-40773767A6A0}" sibTransId="{0995C106-6FDE-4E12-AE1C-A370B0389E9A}"/>
    <dgm:cxn modelId="{0329DEC4-73B8-4F45-A053-BDA723E5C52D}" srcId="{F0317062-64AD-4FEB-9D10-551FBFDFDD7C}" destId="{85140207-68A4-4A1E-A426-942ECD75F614}" srcOrd="1" destOrd="0" parTransId="{6D440232-507C-4617-97E6-2A2C7801F728}" sibTransId="{5B87B944-CDAB-46A2-8603-343A5D852C8F}"/>
    <dgm:cxn modelId="{C7EB0BCE-CDAA-45E1-9249-B4C90063C40D}" type="presOf" srcId="{0E44EC32-85ED-41CB-B6A4-93075CCCEC31}" destId="{0ED4A2A4-54A8-4397-B52D-951A4C0F3CB2}" srcOrd="0" destOrd="0" presId="urn:microsoft.com/office/officeart/2011/layout/TabList"/>
    <dgm:cxn modelId="{B6F175D2-08CB-4BB8-BE9A-DFEE18064CD3}" srcId="{F0317062-64AD-4FEB-9D10-551FBFDFDD7C}" destId="{DB0CE042-E5B3-4A43-978B-B622B959E544}" srcOrd="8" destOrd="0" parTransId="{5010F63F-19AC-475D-80AB-C4BBD3A8E882}" sibTransId="{22604E70-BFB1-4AE2-A776-59918327252F}"/>
    <dgm:cxn modelId="{5A78DFEC-B689-4033-B4C1-6398B09BF578}" type="presOf" srcId="{F9FD012B-441F-4BE8-A17A-8C178E718FA2}" destId="{FC9AFC18-2C64-4A80-8A6D-CCC84D21DBD9}" srcOrd="0" destOrd="0" presId="urn:microsoft.com/office/officeart/2011/layout/TabList"/>
    <dgm:cxn modelId="{C5714FF2-5BFE-4A6A-92A5-EEE27CAAFB87}" type="presOf" srcId="{77E89541-1AEC-4D98-867B-480B295DAFE3}" destId="{C32E4A16-B694-494B-B898-ADCF768903CC}" srcOrd="0" destOrd="0" presId="urn:microsoft.com/office/officeart/2011/layout/TabList"/>
    <dgm:cxn modelId="{5A758CFE-B6BB-41BE-831A-6FDA3D2EB201}" type="presOf" srcId="{E7665E07-47C2-46AA-9571-C11C27C7FA76}" destId="{BFB99954-24ED-4DB5-B6F9-0C92868D358E}" srcOrd="0" destOrd="0" presId="urn:microsoft.com/office/officeart/2011/layout/TabList"/>
    <dgm:cxn modelId="{6B383A0D-80FA-44E1-84C1-8375C5976530}" type="presParOf" srcId="{2EB231B4-4702-41DB-A2FC-50C03C5FD482}" destId="{C8EB9C48-47F4-4508-9790-EF66999E2D01}" srcOrd="0" destOrd="0" presId="urn:microsoft.com/office/officeart/2011/layout/TabList"/>
    <dgm:cxn modelId="{CEF87286-079D-4506-9B3B-8ED9AF6AC608}" type="presParOf" srcId="{C8EB9C48-47F4-4508-9790-EF66999E2D01}" destId="{0ED4A2A4-54A8-4397-B52D-951A4C0F3CB2}" srcOrd="0" destOrd="0" presId="urn:microsoft.com/office/officeart/2011/layout/TabList"/>
    <dgm:cxn modelId="{64A6BE08-FFFC-4001-ACAD-80C07B637350}" type="presParOf" srcId="{C8EB9C48-47F4-4508-9790-EF66999E2D01}" destId="{C32E4A16-B694-494B-B898-ADCF768903CC}" srcOrd="1" destOrd="0" presId="urn:microsoft.com/office/officeart/2011/layout/TabList"/>
    <dgm:cxn modelId="{0881CA3F-63B9-4533-AE48-22C9D2F6B698}" type="presParOf" srcId="{C8EB9C48-47F4-4508-9790-EF66999E2D01}" destId="{351F0AD5-0EC6-4765-9806-0DBD6915167A}" srcOrd="2" destOrd="0" presId="urn:microsoft.com/office/officeart/2011/layout/TabList"/>
    <dgm:cxn modelId="{0ACA174F-852B-4762-8FC1-E4098F2080CD}" type="presParOf" srcId="{2EB231B4-4702-41DB-A2FC-50C03C5FD482}" destId="{A634040E-3FC4-4DD4-8FF0-36357CD6186C}" srcOrd="1" destOrd="0" presId="urn:microsoft.com/office/officeart/2011/layout/TabList"/>
    <dgm:cxn modelId="{60AAD7D3-B13E-46C5-8B3C-43BCA9B57AD5}" type="presParOf" srcId="{2EB231B4-4702-41DB-A2FC-50C03C5FD482}" destId="{13399359-1C04-4728-8932-FE7B966ACCC2}" srcOrd="2" destOrd="0" presId="urn:microsoft.com/office/officeart/2011/layout/TabList"/>
    <dgm:cxn modelId="{DE98F2D5-9346-43FD-9773-F75A05698BC6}" type="presParOf" srcId="{13399359-1C04-4728-8932-FE7B966ACCC2}" destId="{BFB99954-24ED-4DB5-B6F9-0C92868D358E}" srcOrd="0" destOrd="0" presId="urn:microsoft.com/office/officeart/2011/layout/TabList"/>
    <dgm:cxn modelId="{D2FF3033-6703-43FB-AA88-53CBC9481D27}" type="presParOf" srcId="{13399359-1C04-4728-8932-FE7B966ACCC2}" destId="{46C2AB6C-419A-4884-9A19-1955B8F88657}" srcOrd="1" destOrd="0" presId="urn:microsoft.com/office/officeart/2011/layout/TabList"/>
    <dgm:cxn modelId="{F727C74D-D317-4E08-90BF-928913623438}" type="presParOf" srcId="{13399359-1C04-4728-8932-FE7B966ACCC2}" destId="{692E636E-216A-43D6-AD1A-3556C6F898CE}" srcOrd="2" destOrd="0" presId="urn:microsoft.com/office/officeart/2011/layout/TabList"/>
    <dgm:cxn modelId="{4D78362E-4D38-4F01-8C0D-975482C107EE}" type="presParOf" srcId="{2EB231B4-4702-41DB-A2FC-50C03C5FD482}" destId="{BEAFD57E-3C7B-4724-AA4C-669F64E268D2}" srcOrd="3" destOrd="0" presId="urn:microsoft.com/office/officeart/2011/layout/TabList"/>
    <dgm:cxn modelId="{AAB5ABBC-104E-4BC4-B740-041DAD9A3A3A}" type="presParOf" srcId="{2EB231B4-4702-41DB-A2FC-50C03C5FD482}" destId="{B164ECD1-C680-47C5-A1FC-2B37A75454A6}" srcOrd="4" destOrd="0" presId="urn:microsoft.com/office/officeart/2011/layout/TabList"/>
    <dgm:cxn modelId="{1B68D66A-84DE-4B51-80F6-3BF2B83EBB9F}" type="presParOf" srcId="{B164ECD1-C680-47C5-A1FC-2B37A75454A6}" destId="{FC9AFC18-2C64-4A80-8A6D-CCC84D21DBD9}" srcOrd="0" destOrd="0" presId="urn:microsoft.com/office/officeart/2011/layout/TabList"/>
    <dgm:cxn modelId="{B330BB38-BCBC-4E7B-84EE-73F7626B75B3}" type="presParOf" srcId="{B164ECD1-C680-47C5-A1FC-2B37A75454A6}" destId="{97D3169C-1EFE-4B67-AEC0-6E58C481A7B9}" srcOrd="1" destOrd="0" presId="urn:microsoft.com/office/officeart/2011/layout/TabList"/>
    <dgm:cxn modelId="{5C9C9883-21C6-48D7-9826-9C97803831D3}" type="presParOf" srcId="{B164ECD1-C680-47C5-A1FC-2B37A75454A6}" destId="{9BC07805-0490-46D6-9083-30FC9B95C8BF}" srcOrd="2" destOrd="0" presId="urn:microsoft.com/office/officeart/2011/layout/TabList"/>
    <dgm:cxn modelId="{80E1405B-3ADC-48AB-B144-6728E4F86761}" type="presParOf" srcId="{2EB231B4-4702-41DB-A2FC-50C03C5FD482}" destId="{0D8C04FF-89E8-45EA-969A-F89AB0D92C71}" srcOrd="5" destOrd="0" presId="urn:microsoft.com/office/officeart/2011/layout/TabList"/>
    <dgm:cxn modelId="{B2070EE8-26BF-4E9A-9653-4733517A0774}" type="presParOf" srcId="{2EB231B4-4702-41DB-A2FC-50C03C5FD482}" destId="{CB3C3767-B4C9-4814-971B-AD941EBEAB04}" srcOrd="6" destOrd="0" presId="urn:microsoft.com/office/officeart/2011/layout/TabList"/>
    <dgm:cxn modelId="{B1D8A7D6-2E71-4902-8E33-5B1C86898CC8}" type="presParOf" srcId="{CB3C3767-B4C9-4814-971B-AD941EBEAB04}" destId="{2757E6BD-EC8E-4E77-9B9A-12473DEF234A}" srcOrd="0" destOrd="0" presId="urn:microsoft.com/office/officeart/2011/layout/TabList"/>
    <dgm:cxn modelId="{08C9F20C-877F-4F17-9F3E-7298B216E6F7}" type="presParOf" srcId="{CB3C3767-B4C9-4814-971B-AD941EBEAB04}" destId="{5D78725E-4268-454F-BD52-D4DA7BC10DFA}" srcOrd="1" destOrd="0" presId="urn:microsoft.com/office/officeart/2011/layout/TabList"/>
    <dgm:cxn modelId="{B1C6BBA1-6BE2-4FDA-95EA-4D6255A9934D}" type="presParOf" srcId="{CB3C3767-B4C9-4814-971B-AD941EBEAB04}" destId="{B6BD281E-2418-409D-9892-20DA4C2E0556}" srcOrd="2" destOrd="0" presId="urn:microsoft.com/office/officeart/2011/layout/TabList"/>
    <dgm:cxn modelId="{DDE718EF-38A5-41E9-AEAF-95324C4B5F14}" type="presParOf" srcId="{2EB231B4-4702-41DB-A2FC-50C03C5FD482}" destId="{4222AF9D-FBF8-4253-967A-4B46B840ADE0}" srcOrd="7" destOrd="0" presId="urn:microsoft.com/office/officeart/2011/layout/TabList"/>
    <dgm:cxn modelId="{69F35174-19D9-4970-BF74-945B5295BB1B}" type="presParOf" srcId="{2EB231B4-4702-41DB-A2FC-50C03C5FD482}" destId="{42A8C503-E47D-4438-B8DF-E5EE4AD91800}" srcOrd="8" destOrd="0" presId="urn:microsoft.com/office/officeart/2011/layout/TabList"/>
    <dgm:cxn modelId="{17D4FA96-89A0-4F84-B7E5-4AD3371160F4}" type="presParOf" srcId="{42A8C503-E47D-4438-B8DF-E5EE4AD91800}" destId="{8A9ABA14-6122-48A8-9E39-AB2F91BB99FE}" srcOrd="0" destOrd="0" presId="urn:microsoft.com/office/officeart/2011/layout/TabList"/>
    <dgm:cxn modelId="{20385EBD-E869-46C6-B5B0-4B03687BF343}" type="presParOf" srcId="{42A8C503-E47D-4438-B8DF-E5EE4AD91800}" destId="{01D36149-6A92-4C16-9D14-BC4150068812}" srcOrd="1" destOrd="0" presId="urn:microsoft.com/office/officeart/2011/layout/TabList"/>
    <dgm:cxn modelId="{03C8DCC6-C722-4AE6-8A04-AA1DC8E6AB36}" type="presParOf" srcId="{42A8C503-E47D-4438-B8DF-E5EE4AD91800}" destId="{644746D1-886E-4DB4-94A9-EF3435515E68}" srcOrd="2" destOrd="0" presId="urn:microsoft.com/office/officeart/2011/layout/TabList"/>
    <dgm:cxn modelId="{66033457-724A-48FB-BFF8-CB821DD85F10}" type="presParOf" srcId="{2EB231B4-4702-41DB-A2FC-50C03C5FD482}" destId="{B683CF7D-81FD-46FF-9862-1CB92D029935}" srcOrd="9" destOrd="0" presId="urn:microsoft.com/office/officeart/2011/layout/TabList"/>
    <dgm:cxn modelId="{0D2E6B8C-92A4-4E37-8D40-738E069A16E6}" type="presParOf" srcId="{2EB231B4-4702-41DB-A2FC-50C03C5FD482}" destId="{1B1D5774-8DB1-4297-9186-E39693EB6C68}" srcOrd="10" destOrd="0" presId="urn:microsoft.com/office/officeart/2011/layout/TabList"/>
    <dgm:cxn modelId="{CFB40079-353C-4AC1-8344-FEB5B96C57DC}" type="presParOf" srcId="{1B1D5774-8DB1-4297-9186-E39693EB6C68}" destId="{6184D890-874F-47B4-B9D3-5B696D07535A}" srcOrd="0" destOrd="0" presId="urn:microsoft.com/office/officeart/2011/layout/TabList"/>
    <dgm:cxn modelId="{BA1109D4-DC9F-4237-B817-F974A43280BA}" type="presParOf" srcId="{1B1D5774-8DB1-4297-9186-E39693EB6C68}" destId="{B8CFC2D9-74D0-4D98-AACF-3A0A1B2206C3}" srcOrd="1" destOrd="0" presId="urn:microsoft.com/office/officeart/2011/layout/TabList"/>
    <dgm:cxn modelId="{BE36B6B8-9A50-4EBA-A346-F1FB2BA0911E}" type="presParOf" srcId="{1B1D5774-8DB1-4297-9186-E39693EB6C68}" destId="{67882589-5BC1-4FC1-99F4-CD21075B0304}" srcOrd="2" destOrd="0" presId="urn:microsoft.com/office/officeart/2011/layout/TabList"/>
    <dgm:cxn modelId="{323E679A-A467-4A61-9955-4116BAEF56C2}" type="presParOf" srcId="{2EB231B4-4702-41DB-A2FC-50C03C5FD482}" destId="{75FA3C0A-E545-4676-B84C-508BE408413C}" srcOrd="11" destOrd="0" presId="urn:microsoft.com/office/officeart/2011/layout/TabList"/>
    <dgm:cxn modelId="{0C4A1727-2FDD-428C-9C75-CCE6F1D6B0EB}" type="presParOf" srcId="{2EB231B4-4702-41DB-A2FC-50C03C5FD482}" destId="{84BB39B9-970A-404D-8814-AFC2C0572F7D}" srcOrd="12" destOrd="0" presId="urn:microsoft.com/office/officeart/2011/layout/TabList"/>
    <dgm:cxn modelId="{2A071879-8F45-4D71-8D62-6C91AA13AF5A}" type="presParOf" srcId="{84BB39B9-970A-404D-8814-AFC2C0572F7D}" destId="{6C8EC078-A161-4C6A-B7F2-C4A4BC110ED3}" srcOrd="0" destOrd="0" presId="urn:microsoft.com/office/officeart/2011/layout/TabList"/>
    <dgm:cxn modelId="{F312FFC2-FC8C-4FE8-AE83-31142C31F6BF}" type="presParOf" srcId="{84BB39B9-970A-404D-8814-AFC2C0572F7D}" destId="{D6E40790-549B-429E-AEDC-8A218EF9EE8C}" srcOrd="1" destOrd="0" presId="urn:microsoft.com/office/officeart/2011/layout/TabList"/>
    <dgm:cxn modelId="{54718007-EC30-4BD9-BE75-F36A50C0A558}" type="presParOf" srcId="{84BB39B9-970A-404D-8814-AFC2C0572F7D}" destId="{7A7F733C-0CDD-466D-BF43-FB6C6DD431EE}" srcOrd="2" destOrd="0" presId="urn:microsoft.com/office/officeart/2011/layout/TabList"/>
    <dgm:cxn modelId="{948A7C44-A8E1-4625-97D5-2C30EBB3DC23}" type="presParOf" srcId="{2EB231B4-4702-41DB-A2FC-50C03C5FD482}" destId="{8C0EBEB2-5DAD-4ACE-804D-D851DB7984C4}" srcOrd="13" destOrd="0" presId="urn:microsoft.com/office/officeart/2011/layout/TabList"/>
    <dgm:cxn modelId="{1AEF1096-CDDB-4757-804C-AEF68B3CEB3E}" type="presParOf" srcId="{2EB231B4-4702-41DB-A2FC-50C03C5FD482}" destId="{49A054D8-F4CF-461B-BAF5-765C280228F9}" srcOrd="14" destOrd="0" presId="urn:microsoft.com/office/officeart/2011/layout/TabList"/>
    <dgm:cxn modelId="{B8A342F1-458C-4DB7-A058-3A7CA6F32D40}" type="presParOf" srcId="{49A054D8-F4CF-461B-BAF5-765C280228F9}" destId="{6B93CC58-7C1D-4F89-89A4-8391665A8BCD}" srcOrd="0" destOrd="0" presId="urn:microsoft.com/office/officeart/2011/layout/TabList"/>
    <dgm:cxn modelId="{043C6946-6A6C-4321-825D-111CFFED78A9}" type="presParOf" srcId="{49A054D8-F4CF-461B-BAF5-765C280228F9}" destId="{34E156E6-1F1E-4547-AEA9-695952879A71}" srcOrd="1" destOrd="0" presId="urn:microsoft.com/office/officeart/2011/layout/TabList"/>
    <dgm:cxn modelId="{B6E67C45-D406-4889-9EC8-78CCB83083AE}" type="presParOf" srcId="{49A054D8-F4CF-461B-BAF5-765C280228F9}" destId="{235C090E-CA43-40CC-B842-0658E5ECEBB8}" srcOrd="2" destOrd="0" presId="urn:microsoft.com/office/officeart/2011/layout/TabList"/>
    <dgm:cxn modelId="{A92343C1-2401-4F7F-B0AF-3B483E6AF1BB}" type="presParOf" srcId="{2EB231B4-4702-41DB-A2FC-50C03C5FD482}" destId="{35ACE9AD-08DB-4880-A8C0-1AF39DD54DEF}" srcOrd="15" destOrd="0" presId="urn:microsoft.com/office/officeart/2011/layout/TabList"/>
    <dgm:cxn modelId="{7E992ED8-6CC6-4DAC-85DD-37CCB280532C}" type="presParOf" srcId="{2EB231B4-4702-41DB-A2FC-50C03C5FD482}" destId="{532093C9-B312-436E-BE40-948D2783BD18}" srcOrd="16" destOrd="0" presId="urn:microsoft.com/office/officeart/2011/layout/TabList"/>
    <dgm:cxn modelId="{DB3B2494-6AAB-4CAF-9ABF-6810372F2857}" type="presParOf" srcId="{532093C9-B312-436E-BE40-948D2783BD18}" destId="{46FC54D6-3F72-44ED-819F-1119A9D8D60C}" srcOrd="0" destOrd="0" presId="urn:microsoft.com/office/officeart/2011/layout/TabList"/>
    <dgm:cxn modelId="{B155271A-F213-47EA-B5C9-2A38EDBAEB80}" type="presParOf" srcId="{532093C9-B312-436E-BE40-948D2783BD18}" destId="{D6071390-82DE-42E5-B936-AEEA11091C61}" srcOrd="1" destOrd="0" presId="urn:microsoft.com/office/officeart/2011/layout/TabList"/>
    <dgm:cxn modelId="{D9F19316-EE6E-45CC-86E3-C43827C39E7F}" type="presParOf" srcId="{532093C9-B312-436E-BE40-948D2783BD18}" destId="{19291850-C013-44D4-A298-F2838A9B14D3}" srcOrd="2" destOrd="0" presId="urn:microsoft.com/office/officeart/2011/layout/TabList"/>
    <dgm:cxn modelId="{08D94C93-49EE-464E-8769-A8FDEB0A0A2F}" type="presParOf" srcId="{2EB231B4-4702-41DB-A2FC-50C03C5FD482}" destId="{EE82C169-EA20-4650-8991-28D5DCA4CD3A}" srcOrd="17" destOrd="0" presId="urn:microsoft.com/office/officeart/2011/layout/TabList"/>
    <dgm:cxn modelId="{E144CE28-E543-4F36-A2B4-AE75F2D6003F}" type="presParOf" srcId="{2EB231B4-4702-41DB-A2FC-50C03C5FD482}" destId="{D7E2E25A-9CBB-4D05-89B3-EDD75FD7DCD5}" srcOrd="18" destOrd="0" presId="urn:microsoft.com/office/officeart/2011/layout/TabList"/>
    <dgm:cxn modelId="{5C1E1544-5C64-40DE-BAE5-04D6A6B4BC95}" type="presParOf" srcId="{D7E2E25A-9CBB-4D05-89B3-EDD75FD7DCD5}" destId="{9C0D1E93-F2A4-4AF1-BEF4-6AC02F4FC8D1}" srcOrd="0" destOrd="0" presId="urn:microsoft.com/office/officeart/2011/layout/TabList"/>
    <dgm:cxn modelId="{76CAC2D6-9B94-4517-9E56-E0986022B39E}" type="presParOf" srcId="{D7E2E25A-9CBB-4D05-89B3-EDD75FD7DCD5}" destId="{26797821-F364-4A20-AE37-B8C473E917B6}" srcOrd="1" destOrd="0" presId="urn:microsoft.com/office/officeart/2011/layout/TabList"/>
    <dgm:cxn modelId="{D0D65388-5135-4D2D-9B7D-9268B3B8CB66}" type="presParOf" srcId="{D7E2E25A-9CBB-4D05-89B3-EDD75FD7DCD5}" destId="{E4BB5FB7-D9B4-499B-AFB4-272B7B0F95BB}" srcOrd="2" destOrd="0" presId="urn:microsoft.com/office/officeart/2011/layout/TabList"/>
    <dgm:cxn modelId="{BD3606BC-24BB-4FF5-A0ED-876FCCFF7FCE}" type="presParOf" srcId="{2EB231B4-4702-41DB-A2FC-50C03C5FD482}" destId="{AD1F8AB5-C8EF-4CCD-8D70-EA6D768C23FE}" srcOrd="19" destOrd="0" presId="urn:microsoft.com/office/officeart/2011/layout/TabList"/>
    <dgm:cxn modelId="{89FC9C1C-8540-4468-9A1E-104B934E586B}" type="presParOf" srcId="{2EB231B4-4702-41DB-A2FC-50C03C5FD482}" destId="{8B42937B-8411-43EC-9D8D-8EB33FD008B0}" srcOrd="20" destOrd="0" presId="urn:microsoft.com/office/officeart/2011/layout/TabList"/>
    <dgm:cxn modelId="{5FAA01A6-BE62-4C18-B7C2-CCDDDA8F2803}" type="presParOf" srcId="{8B42937B-8411-43EC-9D8D-8EB33FD008B0}" destId="{780780AE-4DE8-4C70-9B6E-77E2BDE7666B}" srcOrd="0" destOrd="0" presId="urn:microsoft.com/office/officeart/2011/layout/TabList"/>
    <dgm:cxn modelId="{17E6CD67-1089-4EB5-BE81-DDA53CC5E875}" type="presParOf" srcId="{8B42937B-8411-43EC-9D8D-8EB33FD008B0}" destId="{7B607076-7A6B-4DED-9B94-C9CC1F3AC01E}" srcOrd="1" destOrd="0" presId="urn:microsoft.com/office/officeart/2011/layout/TabList"/>
    <dgm:cxn modelId="{1DDF7DBE-5700-4743-BFAE-020A97F6D29F}" type="presParOf" srcId="{8B42937B-8411-43EC-9D8D-8EB33FD008B0}" destId="{F3C9946F-641B-459A-AC67-F359068A545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2A394-3FCD-4FF8-8EB6-5FB3B33F0C0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AD1A11-16A4-49C1-A663-E961486D8AEC}">
      <dgm:prSet phldrT="[Text]"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Pickup day &amp; Dropoff day </a:t>
          </a:r>
          <a:endParaRPr lang="en-IN" dirty="0">
            <a:latin typeface="Montserrat" panose="00000500000000000000" pitchFamily="2" charset="0"/>
          </a:endParaRPr>
        </a:p>
      </dgm:t>
    </dgm:pt>
    <dgm:pt modelId="{F4A7D376-27D2-4DB7-A6A9-2AD4395F32F9}" type="parTrans" cxnId="{76FDC9DA-8BF2-4F0D-9DE2-6747641F92B0}">
      <dgm:prSet/>
      <dgm:spPr/>
      <dgm:t>
        <a:bodyPr/>
        <a:lstStyle/>
        <a:p>
          <a:endParaRPr lang="en-IN"/>
        </a:p>
      </dgm:t>
    </dgm:pt>
    <dgm:pt modelId="{1137FC57-AB11-4AF5-9E3C-2617F04A0B7D}" type="sibTrans" cxnId="{76FDC9DA-8BF2-4F0D-9DE2-6747641F92B0}">
      <dgm:prSet/>
      <dgm:spPr/>
      <dgm:t>
        <a:bodyPr/>
        <a:lstStyle/>
        <a:p>
          <a:endParaRPr lang="en-IN"/>
        </a:p>
      </dgm:t>
    </dgm:pt>
    <dgm:pt modelId="{137DD3F8-B2A4-4427-98CE-82C985F41B02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Contains the name of the weekdays</a:t>
          </a:r>
          <a:endParaRPr lang="en-IN" dirty="0">
            <a:latin typeface="Montserrat" panose="00000500000000000000" pitchFamily="2" charset="0"/>
          </a:endParaRPr>
        </a:p>
      </dgm:t>
    </dgm:pt>
    <dgm:pt modelId="{01E4163B-0A13-460D-A4AB-2870EC874899}" type="parTrans" cxnId="{1E43401A-2830-4373-B9C2-1BB4AC48D596}">
      <dgm:prSet/>
      <dgm:spPr/>
      <dgm:t>
        <a:bodyPr/>
        <a:lstStyle/>
        <a:p>
          <a:endParaRPr lang="en-IN"/>
        </a:p>
      </dgm:t>
    </dgm:pt>
    <dgm:pt modelId="{06E7B3B5-CB91-49B5-8F78-BF9215EC5CE1}" type="sibTrans" cxnId="{1E43401A-2830-4373-B9C2-1BB4AC48D596}">
      <dgm:prSet/>
      <dgm:spPr/>
      <dgm:t>
        <a:bodyPr/>
        <a:lstStyle/>
        <a:p>
          <a:endParaRPr lang="en-IN"/>
        </a:p>
      </dgm:t>
    </dgm:pt>
    <dgm:pt modelId="{D011E445-82F6-4EC7-BC85-C9E45E281187}">
      <dgm:prSet phldrT="[Text]"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Pickup day no &amp; Dropoff day no</a:t>
          </a:r>
          <a:endParaRPr lang="en-IN" dirty="0">
            <a:latin typeface="Montserrat" panose="00000500000000000000" pitchFamily="2" charset="0"/>
          </a:endParaRPr>
        </a:p>
      </dgm:t>
    </dgm:pt>
    <dgm:pt modelId="{CA229044-0179-4DB5-9DDE-387D9637BADE}" type="parTrans" cxnId="{B108EA98-6FD8-4E67-A6B1-E364D3E9A45D}">
      <dgm:prSet/>
      <dgm:spPr/>
      <dgm:t>
        <a:bodyPr/>
        <a:lstStyle/>
        <a:p>
          <a:endParaRPr lang="en-IN"/>
        </a:p>
      </dgm:t>
    </dgm:pt>
    <dgm:pt modelId="{F362AFCD-4572-4FBD-A2E8-9DB1BA5F769D}" type="sibTrans" cxnId="{B108EA98-6FD8-4E67-A6B1-E364D3E9A45D}">
      <dgm:prSet/>
      <dgm:spPr/>
      <dgm:t>
        <a:bodyPr/>
        <a:lstStyle/>
        <a:p>
          <a:endParaRPr lang="en-IN"/>
        </a:p>
      </dgm:t>
    </dgm:pt>
    <dgm:pt modelId="{6C809826-4C92-4EE7-AB18-AFEA35600766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Convert weekday into number start at Monday = 0 and end at Sunday=6</a:t>
          </a:r>
          <a:endParaRPr lang="en-IN" dirty="0">
            <a:latin typeface="Montserrat" panose="00000500000000000000" pitchFamily="2" charset="0"/>
          </a:endParaRPr>
        </a:p>
      </dgm:t>
    </dgm:pt>
    <dgm:pt modelId="{72C59713-1E9D-4D21-A2F8-C8BF6EDBA063}" type="parTrans" cxnId="{DBD462CC-E430-4392-A81C-8117A9CADBA2}">
      <dgm:prSet/>
      <dgm:spPr/>
      <dgm:t>
        <a:bodyPr/>
        <a:lstStyle/>
        <a:p>
          <a:endParaRPr lang="en-IN"/>
        </a:p>
      </dgm:t>
    </dgm:pt>
    <dgm:pt modelId="{24EDD0CA-9FC3-42B0-8DCB-C1FE8FE7967B}" type="sibTrans" cxnId="{DBD462CC-E430-4392-A81C-8117A9CADBA2}">
      <dgm:prSet/>
      <dgm:spPr/>
      <dgm:t>
        <a:bodyPr/>
        <a:lstStyle/>
        <a:p>
          <a:endParaRPr lang="en-IN"/>
        </a:p>
      </dgm:t>
    </dgm:pt>
    <dgm:pt modelId="{396956E8-4AA3-47E9-88C2-B0F7E5766663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 </a:t>
          </a:r>
          <a:r>
            <a:rPr lang="en-US" b="1" dirty="0">
              <a:latin typeface="Montserrat" panose="00000500000000000000" pitchFamily="2" charset="0"/>
            </a:rPr>
            <a:t>Pickup hour &amp; Dropoff hour</a:t>
          </a:r>
          <a:endParaRPr lang="en-IN" dirty="0">
            <a:latin typeface="Montserrat" panose="00000500000000000000" pitchFamily="2" charset="0"/>
          </a:endParaRPr>
        </a:p>
      </dgm:t>
    </dgm:pt>
    <dgm:pt modelId="{9984CAE5-0619-4134-B949-187CC21E643E}" type="parTrans" cxnId="{AA9026E2-525A-4301-860B-C777AF3668B4}">
      <dgm:prSet/>
      <dgm:spPr/>
      <dgm:t>
        <a:bodyPr/>
        <a:lstStyle/>
        <a:p>
          <a:endParaRPr lang="en-IN"/>
        </a:p>
      </dgm:t>
    </dgm:pt>
    <dgm:pt modelId="{D9F85B12-EF9E-4859-9C7A-E4365350A1FF}" type="sibTrans" cxnId="{AA9026E2-525A-4301-860B-C777AF3668B4}">
      <dgm:prSet/>
      <dgm:spPr/>
      <dgm:t>
        <a:bodyPr/>
        <a:lstStyle/>
        <a:p>
          <a:endParaRPr lang="en-IN"/>
        </a:p>
      </dgm:t>
    </dgm:pt>
    <dgm:pt modelId="{44C78073-13CD-4ECF-BB5E-0B1A2268E694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Pickup month &amp; Dropoff month</a:t>
          </a:r>
          <a:r>
            <a:rPr lang="en-US" dirty="0">
              <a:latin typeface="Montserrat" panose="00000500000000000000" pitchFamily="2" charset="0"/>
            </a:rPr>
            <a:t> :</a:t>
          </a:r>
        </a:p>
      </dgm:t>
    </dgm:pt>
    <dgm:pt modelId="{F13C2417-5B6D-4A22-BE16-CA158428F025}" type="parTrans" cxnId="{5E1BA008-7FBF-4F2E-A5A1-20E62D7C7C7D}">
      <dgm:prSet/>
      <dgm:spPr/>
      <dgm:t>
        <a:bodyPr/>
        <a:lstStyle/>
        <a:p>
          <a:endParaRPr lang="en-IN"/>
        </a:p>
      </dgm:t>
    </dgm:pt>
    <dgm:pt modelId="{22794B6F-5395-4C1A-8433-6F3A561E5676}" type="sibTrans" cxnId="{5E1BA008-7FBF-4F2E-A5A1-20E62D7C7C7D}">
      <dgm:prSet/>
      <dgm:spPr/>
      <dgm:t>
        <a:bodyPr/>
        <a:lstStyle/>
        <a:p>
          <a:endParaRPr lang="en-IN"/>
        </a:p>
      </dgm:t>
    </dgm:pt>
    <dgm:pt modelId="{179D1624-73CA-486A-BF51-73E20CD0F730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Distance</a:t>
          </a:r>
          <a:endParaRPr lang="en-US" dirty="0">
            <a:latin typeface="Montserrat" panose="00000500000000000000" pitchFamily="2" charset="0"/>
          </a:endParaRPr>
        </a:p>
      </dgm:t>
    </dgm:pt>
    <dgm:pt modelId="{600B3477-1207-456F-BCF5-B6B497EB7223}" type="parTrans" cxnId="{56DE581C-D5EC-4BEF-9231-AF48B20D01BF}">
      <dgm:prSet/>
      <dgm:spPr/>
      <dgm:t>
        <a:bodyPr/>
        <a:lstStyle/>
        <a:p>
          <a:endParaRPr lang="en-IN"/>
        </a:p>
      </dgm:t>
    </dgm:pt>
    <dgm:pt modelId="{01E52C31-1F50-4AFE-8C0A-F5ABC49CE1AB}" type="sibTrans" cxnId="{56DE581C-D5EC-4BEF-9231-AF48B20D01BF}">
      <dgm:prSet/>
      <dgm:spPr/>
      <dgm:t>
        <a:bodyPr/>
        <a:lstStyle/>
        <a:p>
          <a:endParaRPr lang="en-IN"/>
        </a:p>
      </dgm:t>
    </dgm:pt>
    <dgm:pt modelId="{57BB15B1-39BD-4C7A-934F-05313461C1BF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Speed</a:t>
          </a:r>
          <a:endParaRPr lang="en-US" dirty="0">
            <a:latin typeface="Montserrat" panose="00000500000000000000" pitchFamily="2" charset="0"/>
          </a:endParaRPr>
        </a:p>
      </dgm:t>
    </dgm:pt>
    <dgm:pt modelId="{1B2496FF-0EA4-406F-AE3A-E6CE96B4C849}" type="parTrans" cxnId="{65BDC6E3-48DC-44A3-AD66-584F1C45F3F0}">
      <dgm:prSet/>
      <dgm:spPr/>
      <dgm:t>
        <a:bodyPr/>
        <a:lstStyle/>
        <a:p>
          <a:endParaRPr lang="en-IN"/>
        </a:p>
      </dgm:t>
    </dgm:pt>
    <dgm:pt modelId="{A6704A34-29AB-42DA-99EA-2AD1A963DA40}" type="sibTrans" cxnId="{65BDC6E3-48DC-44A3-AD66-584F1C45F3F0}">
      <dgm:prSet/>
      <dgm:spPr/>
      <dgm:t>
        <a:bodyPr/>
        <a:lstStyle/>
        <a:p>
          <a:endParaRPr lang="en-IN"/>
        </a:p>
      </dgm:t>
    </dgm:pt>
    <dgm:pt modelId="{69DE4BDE-7EA2-4935-B9A4-C79B1F3C7444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Day part(</a:t>
          </a:r>
          <a:r>
            <a:rPr lang="en-US" dirty="0">
              <a:latin typeface="Montserrat" panose="00000500000000000000" pitchFamily="2" charset="0"/>
            </a:rPr>
            <a:t>Dividing 24 hours into four parts)</a:t>
          </a:r>
        </a:p>
      </dgm:t>
    </dgm:pt>
    <dgm:pt modelId="{8BD70B29-2235-40D1-999D-86906F092FFE}" type="parTrans" cxnId="{DD04217A-0362-4563-B3FF-AA4E80AA6658}">
      <dgm:prSet/>
      <dgm:spPr/>
      <dgm:t>
        <a:bodyPr/>
        <a:lstStyle/>
        <a:p>
          <a:endParaRPr lang="en-IN"/>
        </a:p>
      </dgm:t>
    </dgm:pt>
    <dgm:pt modelId="{CD9ACCE8-3B9C-4D68-B9A0-1FFFEA176128}" type="sibTrans" cxnId="{DD04217A-0362-4563-B3FF-AA4E80AA6658}">
      <dgm:prSet/>
      <dgm:spPr/>
      <dgm:t>
        <a:bodyPr/>
        <a:lstStyle/>
        <a:p>
          <a:endParaRPr lang="en-IN"/>
        </a:p>
      </dgm:t>
    </dgm:pt>
    <dgm:pt modelId="{7F3C1EDA-1171-403C-B0AB-6B82063FB6AC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Morning</a:t>
          </a:r>
          <a:r>
            <a:rPr lang="en-US" dirty="0">
              <a:latin typeface="Montserrat" panose="00000500000000000000" pitchFamily="2" charset="0"/>
            </a:rPr>
            <a:t> (from 6:00 am to 11:59 pm)</a:t>
          </a:r>
        </a:p>
      </dgm:t>
    </dgm:pt>
    <dgm:pt modelId="{06A5C77C-11B2-4131-825C-F2A0DB842046}" type="parTrans" cxnId="{247EF857-3642-422A-B2A3-9B58B4DC1786}">
      <dgm:prSet/>
      <dgm:spPr/>
      <dgm:t>
        <a:bodyPr/>
        <a:lstStyle/>
        <a:p>
          <a:endParaRPr lang="en-IN"/>
        </a:p>
      </dgm:t>
    </dgm:pt>
    <dgm:pt modelId="{A491A1D8-E995-4389-ABD3-EACFF581FA38}" type="sibTrans" cxnId="{247EF857-3642-422A-B2A3-9B58B4DC1786}">
      <dgm:prSet/>
      <dgm:spPr/>
      <dgm:t>
        <a:bodyPr/>
        <a:lstStyle/>
        <a:p>
          <a:endParaRPr lang="en-IN"/>
        </a:p>
      </dgm:t>
    </dgm:pt>
    <dgm:pt modelId="{0360699B-72CD-4C95-811C-1FFC5081311F}">
      <dgm:prSet/>
      <dgm:spPr/>
      <dgm:t>
        <a:bodyPr/>
        <a:lstStyle/>
        <a:p>
          <a:r>
            <a:rPr lang="en-US" b="1">
              <a:latin typeface="Montserrat" panose="00000500000000000000" pitchFamily="2" charset="0"/>
            </a:rPr>
            <a:t>Afternoon</a:t>
          </a:r>
          <a:r>
            <a:rPr lang="en-US">
              <a:latin typeface="Montserrat" panose="00000500000000000000" pitchFamily="2" charset="0"/>
            </a:rPr>
            <a:t> (from 12 noon to 3:59 pm)</a:t>
          </a:r>
          <a:endParaRPr lang="en-US" dirty="0">
            <a:latin typeface="Montserrat" panose="00000500000000000000" pitchFamily="2" charset="0"/>
          </a:endParaRPr>
        </a:p>
      </dgm:t>
    </dgm:pt>
    <dgm:pt modelId="{03519DCD-717C-4F76-8D2A-2E803037A454}" type="parTrans" cxnId="{3629E245-04CF-4C91-A636-2B0C5B1CC5A0}">
      <dgm:prSet/>
      <dgm:spPr/>
      <dgm:t>
        <a:bodyPr/>
        <a:lstStyle/>
        <a:p>
          <a:endParaRPr lang="en-IN"/>
        </a:p>
      </dgm:t>
    </dgm:pt>
    <dgm:pt modelId="{4747C22D-AC4F-4FEA-A39E-539DA84EA7C1}" type="sibTrans" cxnId="{3629E245-04CF-4C91-A636-2B0C5B1CC5A0}">
      <dgm:prSet/>
      <dgm:spPr/>
      <dgm:t>
        <a:bodyPr/>
        <a:lstStyle/>
        <a:p>
          <a:endParaRPr lang="en-IN"/>
        </a:p>
      </dgm:t>
    </dgm:pt>
    <dgm:pt modelId="{8A849DCB-BE08-44C3-B155-F454208CAFDC}">
      <dgm:prSet/>
      <dgm:spPr/>
      <dgm:t>
        <a:bodyPr/>
        <a:lstStyle/>
        <a:p>
          <a:r>
            <a:rPr lang="en-US" b="1">
              <a:latin typeface="Montserrat" panose="00000500000000000000" pitchFamily="2" charset="0"/>
            </a:rPr>
            <a:t>Evening</a:t>
          </a:r>
          <a:r>
            <a:rPr lang="en-US">
              <a:latin typeface="Montserrat" panose="00000500000000000000" pitchFamily="2" charset="0"/>
            </a:rPr>
            <a:t> (from 4:00 pm to 9:59 pm)</a:t>
          </a:r>
          <a:endParaRPr lang="en-US" dirty="0">
            <a:latin typeface="Montserrat" panose="00000500000000000000" pitchFamily="2" charset="0"/>
          </a:endParaRPr>
        </a:p>
      </dgm:t>
    </dgm:pt>
    <dgm:pt modelId="{9B68F55E-0D4E-490F-9136-DD0D53EC2B6C}" type="parTrans" cxnId="{A3664537-5FCC-47FA-B83C-F376DE0B71BD}">
      <dgm:prSet/>
      <dgm:spPr/>
      <dgm:t>
        <a:bodyPr/>
        <a:lstStyle/>
        <a:p>
          <a:endParaRPr lang="en-IN"/>
        </a:p>
      </dgm:t>
    </dgm:pt>
    <dgm:pt modelId="{2EB8CEAF-4B56-444B-9BD2-E539815D79AA}" type="sibTrans" cxnId="{A3664537-5FCC-47FA-B83C-F376DE0B71BD}">
      <dgm:prSet/>
      <dgm:spPr/>
      <dgm:t>
        <a:bodyPr/>
        <a:lstStyle/>
        <a:p>
          <a:endParaRPr lang="en-IN"/>
        </a:p>
      </dgm:t>
    </dgm:pt>
    <dgm:pt modelId="{B64AA3F9-A62C-45FA-8CC5-822B1D303F7C}">
      <dgm:prSet/>
      <dgm:spPr/>
      <dgm:t>
        <a:bodyPr/>
        <a:lstStyle/>
        <a:p>
          <a:r>
            <a:rPr lang="en-US" b="1">
              <a:latin typeface="Montserrat" panose="00000500000000000000" pitchFamily="2" charset="0"/>
            </a:rPr>
            <a:t>Late Night </a:t>
          </a:r>
          <a:r>
            <a:rPr lang="en-US">
              <a:latin typeface="Montserrat" panose="00000500000000000000" pitchFamily="2" charset="0"/>
            </a:rPr>
            <a:t>(from 10:00 pm to 5:59 am)</a:t>
          </a:r>
          <a:endParaRPr lang="en-IN" dirty="0">
            <a:latin typeface="Montserrat" panose="00000500000000000000" pitchFamily="2" charset="0"/>
          </a:endParaRPr>
        </a:p>
      </dgm:t>
    </dgm:pt>
    <dgm:pt modelId="{938607C9-38B4-498F-8917-DBF14EF6C33E}" type="parTrans" cxnId="{B20089CC-95D2-4D18-8A22-A71EAAEC3123}">
      <dgm:prSet/>
      <dgm:spPr/>
      <dgm:t>
        <a:bodyPr/>
        <a:lstStyle/>
        <a:p>
          <a:endParaRPr lang="en-IN"/>
        </a:p>
      </dgm:t>
    </dgm:pt>
    <dgm:pt modelId="{D654963B-76E1-4FB3-A9B7-F7CA70CE49C4}" type="sibTrans" cxnId="{B20089CC-95D2-4D18-8A22-A71EAAEC3123}">
      <dgm:prSet/>
      <dgm:spPr/>
      <dgm:t>
        <a:bodyPr/>
        <a:lstStyle/>
        <a:p>
          <a:endParaRPr lang="en-IN"/>
        </a:p>
      </dgm:t>
    </dgm:pt>
    <dgm:pt modelId="{C1FC47A4-F01E-4302-AA18-5760C26FCD81}">
      <dgm:prSet phldrT="[Text]"/>
      <dgm:spPr/>
      <dgm:t>
        <a:bodyPr/>
        <a:lstStyle/>
        <a:p>
          <a:r>
            <a:rPr lang="en-US">
              <a:latin typeface="Montserrat" panose="00000500000000000000" pitchFamily="2" charset="0"/>
            </a:rPr>
            <a:t> </a:t>
          </a:r>
          <a:r>
            <a:rPr lang="en-US" dirty="0">
              <a:latin typeface="Montserrat" panose="00000500000000000000" pitchFamily="2" charset="0"/>
            </a:rPr>
            <a:t>Extracting hour.</a:t>
          </a:r>
          <a:endParaRPr lang="en-IN" dirty="0">
            <a:latin typeface="Montserrat" panose="00000500000000000000" pitchFamily="2" charset="0"/>
          </a:endParaRPr>
        </a:p>
      </dgm:t>
    </dgm:pt>
    <dgm:pt modelId="{A288A97D-F3B0-49B4-86E1-386A2C14194E}" type="parTrans" cxnId="{606979E5-11DD-438A-A808-1F5210BAB335}">
      <dgm:prSet/>
      <dgm:spPr/>
      <dgm:t>
        <a:bodyPr/>
        <a:lstStyle/>
        <a:p>
          <a:endParaRPr lang="en-IN"/>
        </a:p>
      </dgm:t>
    </dgm:pt>
    <dgm:pt modelId="{9737E2A0-DDB7-4C63-A068-C18B5E4AE744}" type="sibTrans" cxnId="{606979E5-11DD-438A-A808-1F5210BAB335}">
      <dgm:prSet/>
      <dgm:spPr/>
      <dgm:t>
        <a:bodyPr/>
        <a:lstStyle/>
        <a:p>
          <a:endParaRPr lang="en-IN"/>
        </a:p>
      </dgm:t>
    </dgm:pt>
    <dgm:pt modelId="{B065C994-918A-427B-8A20-FCACEF0CC53D}">
      <dgm:prSet/>
      <dgm:spPr/>
      <dgm:t>
        <a:bodyPr/>
        <a:lstStyle/>
        <a:p>
          <a:r>
            <a:rPr lang="en-US">
              <a:latin typeface="Montserrat" panose="00000500000000000000" pitchFamily="2" charset="0"/>
            </a:rPr>
            <a:t>Extract </a:t>
          </a:r>
          <a:r>
            <a:rPr lang="en-US" dirty="0">
              <a:latin typeface="Montserrat" panose="00000500000000000000" pitchFamily="2" charset="0"/>
            </a:rPr>
            <a:t>month in number.</a:t>
          </a:r>
        </a:p>
      </dgm:t>
    </dgm:pt>
    <dgm:pt modelId="{0167F264-6709-4CFC-8BEF-A46BB9FCAD42}" type="parTrans" cxnId="{58F02BCF-C38C-4B78-88AF-7C34B59B73A5}">
      <dgm:prSet/>
      <dgm:spPr/>
      <dgm:t>
        <a:bodyPr/>
        <a:lstStyle/>
        <a:p>
          <a:endParaRPr lang="en-IN"/>
        </a:p>
      </dgm:t>
    </dgm:pt>
    <dgm:pt modelId="{00661592-C3CC-4A99-83B4-CF2992645647}" type="sibTrans" cxnId="{58F02BCF-C38C-4B78-88AF-7C34B59B73A5}">
      <dgm:prSet/>
      <dgm:spPr/>
      <dgm:t>
        <a:bodyPr/>
        <a:lstStyle/>
        <a:p>
          <a:endParaRPr lang="en-IN"/>
        </a:p>
      </dgm:t>
    </dgm:pt>
    <dgm:pt modelId="{61022224-294D-4342-A20A-2B0FCEF979B2}">
      <dgm:prSet/>
      <dgm:spPr/>
      <dgm:t>
        <a:bodyPr/>
        <a:lstStyle/>
        <a:p>
          <a:r>
            <a:rPr lang="en-US">
              <a:latin typeface="Montserrat" panose="00000500000000000000" pitchFamily="2" charset="0"/>
            </a:rPr>
            <a:t>Calculate </a:t>
          </a:r>
          <a:r>
            <a:rPr lang="en-US" dirty="0">
              <a:latin typeface="Montserrat" panose="00000500000000000000" pitchFamily="2" charset="0"/>
            </a:rPr>
            <a:t>the distance with the help of latitude and longitude (km)</a:t>
          </a:r>
        </a:p>
      </dgm:t>
    </dgm:pt>
    <dgm:pt modelId="{C94C9623-D518-4203-A43F-9AF0DEF8A482}" type="parTrans" cxnId="{38C974C6-4570-4B5B-A99C-1CAD5FA729E7}">
      <dgm:prSet/>
      <dgm:spPr/>
      <dgm:t>
        <a:bodyPr/>
        <a:lstStyle/>
        <a:p>
          <a:endParaRPr lang="en-IN"/>
        </a:p>
      </dgm:t>
    </dgm:pt>
    <dgm:pt modelId="{3D6645B8-0448-4A39-A28D-8C76DEED32BF}" type="sibTrans" cxnId="{38C974C6-4570-4B5B-A99C-1CAD5FA729E7}">
      <dgm:prSet/>
      <dgm:spPr/>
      <dgm:t>
        <a:bodyPr/>
        <a:lstStyle/>
        <a:p>
          <a:endParaRPr lang="en-IN"/>
        </a:p>
      </dgm:t>
    </dgm:pt>
    <dgm:pt modelId="{7E897717-825C-44D5-B36C-9D6147ED503D}">
      <dgm:prSet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Calculated speed distance/trip duration (km/</a:t>
          </a:r>
          <a:r>
            <a:rPr lang="en-US" dirty="0" err="1">
              <a:latin typeface="Montserrat" panose="00000500000000000000" pitchFamily="2" charset="0"/>
            </a:rPr>
            <a:t>hr</a:t>
          </a:r>
          <a:r>
            <a:rPr lang="en-US" dirty="0">
              <a:latin typeface="Montserrat" panose="00000500000000000000" pitchFamily="2" charset="0"/>
            </a:rPr>
            <a:t>)</a:t>
          </a:r>
        </a:p>
      </dgm:t>
    </dgm:pt>
    <dgm:pt modelId="{1356565A-6A09-40E0-94D4-4B0310676521}" type="parTrans" cxnId="{F0D57DB1-5DF9-4779-B064-39BE53B50435}">
      <dgm:prSet/>
      <dgm:spPr/>
      <dgm:t>
        <a:bodyPr/>
        <a:lstStyle/>
        <a:p>
          <a:endParaRPr lang="en-IN"/>
        </a:p>
      </dgm:t>
    </dgm:pt>
    <dgm:pt modelId="{47D066FA-E067-4541-B690-4D7ED835A364}" type="sibTrans" cxnId="{F0D57DB1-5DF9-4779-B064-39BE53B50435}">
      <dgm:prSet/>
      <dgm:spPr/>
      <dgm:t>
        <a:bodyPr/>
        <a:lstStyle/>
        <a:p>
          <a:endParaRPr lang="en-IN"/>
        </a:p>
      </dgm:t>
    </dgm:pt>
    <dgm:pt modelId="{4DBEBD63-634F-4A1F-A4C7-1AC723A3A8C7}" type="pres">
      <dgm:prSet presAssocID="{9952A394-3FCD-4FF8-8EB6-5FB3B33F0C04}" presName="Name0" presStyleCnt="0">
        <dgm:presLayoutVars>
          <dgm:dir/>
          <dgm:animLvl val="lvl"/>
          <dgm:resizeHandles val="exact"/>
        </dgm:presLayoutVars>
      </dgm:prSet>
      <dgm:spPr/>
    </dgm:pt>
    <dgm:pt modelId="{0D921844-4989-46E3-A81E-8EADA5751354}" type="pres">
      <dgm:prSet presAssocID="{27AD1A11-16A4-49C1-A663-E961486D8AEC}" presName="linNode" presStyleCnt="0"/>
      <dgm:spPr/>
    </dgm:pt>
    <dgm:pt modelId="{0FD15613-4197-4988-A2F8-6DB9F51419C7}" type="pres">
      <dgm:prSet presAssocID="{27AD1A11-16A4-49C1-A663-E961486D8AEC}" presName="parTx" presStyleLbl="revTx" presStyleIdx="0" presStyleCnt="7">
        <dgm:presLayoutVars>
          <dgm:chMax val="1"/>
          <dgm:bulletEnabled val="1"/>
        </dgm:presLayoutVars>
      </dgm:prSet>
      <dgm:spPr/>
    </dgm:pt>
    <dgm:pt modelId="{0EC8E9BF-71F8-496B-8C43-0E5F4E7BCE3F}" type="pres">
      <dgm:prSet presAssocID="{27AD1A11-16A4-49C1-A663-E961486D8AEC}" presName="bracket" presStyleLbl="parChTrans1D1" presStyleIdx="0" presStyleCnt="7"/>
      <dgm:spPr/>
    </dgm:pt>
    <dgm:pt modelId="{5509880B-7C95-44E4-8F89-A710550E1A56}" type="pres">
      <dgm:prSet presAssocID="{27AD1A11-16A4-49C1-A663-E961486D8AEC}" presName="spH" presStyleCnt="0"/>
      <dgm:spPr/>
    </dgm:pt>
    <dgm:pt modelId="{0BC62FA7-CD79-4C8F-B749-E4D22CF00314}" type="pres">
      <dgm:prSet presAssocID="{27AD1A11-16A4-49C1-A663-E961486D8AEC}" presName="desTx" presStyleLbl="node1" presStyleIdx="0" presStyleCnt="7">
        <dgm:presLayoutVars>
          <dgm:bulletEnabled val="1"/>
        </dgm:presLayoutVars>
      </dgm:prSet>
      <dgm:spPr/>
    </dgm:pt>
    <dgm:pt modelId="{235F0419-2C6B-454C-95AC-57DFC8835556}" type="pres">
      <dgm:prSet presAssocID="{1137FC57-AB11-4AF5-9E3C-2617F04A0B7D}" presName="spV" presStyleCnt="0"/>
      <dgm:spPr/>
    </dgm:pt>
    <dgm:pt modelId="{DD1E82DD-C85E-490C-8A13-E04B84279C8E}" type="pres">
      <dgm:prSet presAssocID="{D011E445-82F6-4EC7-BC85-C9E45E281187}" presName="linNode" presStyleCnt="0"/>
      <dgm:spPr/>
    </dgm:pt>
    <dgm:pt modelId="{35496F66-DC17-4D16-8B0F-957D3FE8FD7A}" type="pres">
      <dgm:prSet presAssocID="{D011E445-82F6-4EC7-BC85-C9E45E281187}" presName="parTx" presStyleLbl="revTx" presStyleIdx="1" presStyleCnt="7">
        <dgm:presLayoutVars>
          <dgm:chMax val="1"/>
          <dgm:bulletEnabled val="1"/>
        </dgm:presLayoutVars>
      </dgm:prSet>
      <dgm:spPr/>
    </dgm:pt>
    <dgm:pt modelId="{B78D1FBE-51C3-44C5-BE39-E218ADC1FD26}" type="pres">
      <dgm:prSet presAssocID="{D011E445-82F6-4EC7-BC85-C9E45E281187}" presName="bracket" presStyleLbl="parChTrans1D1" presStyleIdx="1" presStyleCnt="7"/>
      <dgm:spPr/>
    </dgm:pt>
    <dgm:pt modelId="{162FACAA-5FEC-4D8F-93F5-C3D23597EF35}" type="pres">
      <dgm:prSet presAssocID="{D011E445-82F6-4EC7-BC85-C9E45E281187}" presName="spH" presStyleCnt="0"/>
      <dgm:spPr/>
    </dgm:pt>
    <dgm:pt modelId="{35799D52-E07F-4A09-A2D2-70A2731E2803}" type="pres">
      <dgm:prSet presAssocID="{D011E445-82F6-4EC7-BC85-C9E45E281187}" presName="desTx" presStyleLbl="node1" presStyleIdx="1" presStyleCnt="7">
        <dgm:presLayoutVars>
          <dgm:bulletEnabled val="1"/>
        </dgm:presLayoutVars>
      </dgm:prSet>
      <dgm:spPr/>
    </dgm:pt>
    <dgm:pt modelId="{877C1303-5F66-4F60-88A2-FFEF638A92E5}" type="pres">
      <dgm:prSet presAssocID="{F362AFCD-4572-4FBD-A2E8-9DB1BA5F769D}" presName="spV" presStyleCnt="0"/>
      <dgm:spPr/>
    </dgm:pt>
    <dgm:pt modelId="{4C6A5E92-FC2F-42BE-8AF3-915D045550BA}" type="pres">
      <dgm:prSet presAssocID="{396956E8-4AA3-47E9-88C2-B0F7E5766663}" presName="linNode" presStyleCnt="0"/>
      <dgm:spPr/>
    </dgm:pt>
    <dgm:pt modelId="{97A746CE-FC46-46AA-A61A-AEEAA244E1C7}" type="pres">
      <dgm:prSet presAssocID="{396956E8-4AA3-47E9-88C2-B0F7E5766663}" presName="parTx" presStyleLbl="revTx" presStyleIdx="2" presStyleCnt="7">
        <dgm:presLayoutVars>
          <dgm:chMax val="1"/>
          <dgm:bulletEnabled val="1"/>
        </dgm:presLayoutVars>
      </dgm:prSet>
      <dgm:spPr/>
    </dgm:pt>
    <dgm:pt modelId="{F1524C14-A42D-4F9A-AD13-893F4136C646}" type="pres">
      <dgm:prSet presAssocID="{396956E8-4AA3-47E9-88C2-B0F7E5766663}" presName="bracket" presStyleLbl="parChTrans1D1" presStyleIdx="2" presStyleCnt="7"/>
      <dgm:spPr/>
    </dgm:pt>
    <dgm:pt modelId="{A3BE1219-99C6-4C0C-B941-A1059C1CB556}" type="pres">
      <dgm:prSet presAssocID="{396956E8-4AA3-47E9-88C2-B0F7E5766663}" presName="spH" presStyleCnt="0"/>
      <dgm:spPr/>
    </dgm:pt>
    <dgm:pt modelId="{002AF2B6-1390-4FEE-851E-6FFD37044721}" type="pres">
      <dgm:prSet presAssocID="{396956E8-4AA3-47E9-88C2-B0F7E5766663}" presName="desTx" presStyleLbl="node1" presStyleIdx="2" presStyleCnt="7">
        <dgm:presLayoutVars>
          <dgm:bulletEnabled val="1"/>
        </dgm:presLayoutVars>
      </dgm:prSet>
      <dgm:spPr/>
    </dgm:pt>
    <dgm:pt modelId="{DE826050-3CC3-44F1-8CA0-4D438076583F}" type="pres">
      <dgm:prSet presAssocID="{D9F85B12-EF9E-4859-9C7A-E4365350A1FF}" presName="spV" presStyleCnt="0"/>
      <dgm:spPr/>
    </dgm:pt>
    <dgm:pt modelId="{A9E623DB-82C2-4855-AE5A-0C7A9EC01D04}" type="pres">
      <dgm:prSet presAssocID="{44C78073-13CD-4ECF-BB5E-0B1A2268E694}" presName="linNode" presStyleCnt="0"/>
      <dgm:spPr/>
    </dgm:pt>
    <dgm:pt modelId="{BC72845E-8FF5-44A3-B1DD-FA2D0681E739}" type="pres">
      <dgm:prSet presAssocID="{44C78073-13CD-4ECF-BB5E-0B1A2268E694}" presName="parTx" presStyleLbl="revTx" presStyleIdx="3" presStyleCnt="7">
        <dgm:presLayoutVars>
          <dgm:chMax val="1"/>
          <dgm:bulletEnabled val="1"/>
        </dgm:presLayoutVars>
      </dgm:prSet>
      <dgm:spPr/>
    </dgm:pt>
    <dgm:pt modelId="{C99BF21B-FFCE-4F89-83D7-A753D97E3186}" type="pres">
      <dgm:prSet presAssocID="{44C78073-13CD-4ECF-BB5E-0B1A2268E694}" presName="bracket" presStyleLbl="parChTrans1D1" presStyleIdx="3" presStyleCnt="7"/>
      <dgm:spPr/>
    </dgm:pt>
    <dgm:pt modelId="{BA2D891B-1AF4-42E4-A403-487CA2EECCEB}" type="pres">
      <dgm:prSet presAssocID="{44C78073-13CD-4ECF-BB5E-0B1A2268E694}" presName="spH" presStyleCnt="0"/>
      <dgm:spPr/>
    </dgm:pt>
    <dgm:pt modelId="{2518E3D2-602B-476E-ABCB-277327AA5723}" type="pres">
      <dgm:prSet presAssocID="{44C78073-13CD-4ECF-BB5E-0B1A2268E694}" presName="desTx" presStyleLbl="node1" presStyleIdx="3" presStyleCnt="7">
        <dgm:presLayoutVars>
          <dgm:bulletEnabled val="1"/>
        </dgm:presLayoutVars>
      </dgm:prSet>
      <dgm:spPr/>
    </dgm:pt>
    <dgm:pt modelId="{062BDDD3-1ED7-445B-B8A3-1D96CA829DFC}" type="pres">
      <dgm:prSet presAssocID="{22794B6F-5395-4C1A-8433-6F3A561E5676}" presName="spV" presStyleCnt="0"/>
      <dgm:spPr/>
    </dgm:pt>
    <dgm:pt modelId="{7DC73443-1E1A-4B00-AF23-1CDFCCDBF3F5}" type="pres">
      <dgm:prSet presAssocID="{179D1624-73CA-486A-BF51-73E20CD0F730}" presName="linNode" presStyleCnt="0"/>
      <dgm:spPr/>
    </dgm:pt>
    <dgm:pt modelId="{28431AD3-700A-47B8-9A1F-96AB883F1C1E}" type="pres">
      <dgm:prSet presAssocID="{179D1624-73CA-486A-BF51-73E20CD0F730}" presName="parTx" presStyleLbl="revTx" presStyleIdx="4" presStyleCnt="7">
        <dgm:presLayoutVars>
          <dgm:chMax val="1"/>
          <dgm:bulletEnabled val="1"/>
        </dgm:presLayoutVars>
      </dgm:prSet>
      <dgm:spPr/>
    </dgm:pt>
    <dgm:pt modelId="{DD89B67E-4C2A-4686-8646-66632BC6C6BC}" type="pres">
      <dgm:prSet presAssocID="{179D1624-73CA-486A-BF51-73E20CD0F730}" presName="bracket" presStyleLbl="parChTrans1D1" presStyleIdx="4" presStyleCnt="7"/>
      <dgm:spPr/>
    </dgm:pt>
    <dgm:pt modelId="{222386E2-266D-421D-AF6D-AD95DAA6AC63}" type="pres">
      <dgm:prSet presAssocID="{179D1624-73CA-486A-BF51-73E20CD0F730}" presName="spH" presStyleCnt="0"/>
      <dgm:spPr/>
    </dgm:pt>
    <dgm:pt modelId="{53F76FFE-5D8B-40F4-8EF7-A405241DCF2F}" type="pres">
      <dgm:prSet presAssocID="{179D1624-73CA-486A-BF51-73E20CD0F730}" presName="desTx" presStyleLbl="node1" presStyleIdx="4" presStyleCnt="7">
        <dgm:presLayoutVars>
          <dgm:bulletEnabled val="1"/>
        </dgm:presLayoutVars>
      </dgm:prSet>
      <dgm:spPr/>
    </dgm:pt>
    <dgm:pt modelId="{59CDDDE1-7DE4-4971-9368-7A11C5850BF1}" type="pres">
      <dgm:prSet presAssocID="{01E52C31-1F50-4AFE-8C0A-F5ABC49CE1AB}" presName="spV" presStyleCnt="0"/>
      <dgm:spPr/>
    </dgm:pt>
    <dgm:pt modelId="{79EC8103-1E4A-489F-BBF8-A627E0F43F14}" type="pres">
      <dgm:prSet presAssocID="{57BB15B1-39BD-4C7A-934F-05313461C1BF}" presName="linNode" presStyleCnt="0"/>
      <dgm:spPr/>
    </dgm:pt>
    <dgm:pt modelId="{6090ECCA-A247-48FB-B64E-421BB71F0789}" type="pres">
      <dgm:prSet presAssocID="{57BB15B1-39BD-4C7A-934F-05313461C1BF}" presName="parTx" presStyleLbl="revTx" presStyleIdx="5" presStyleCnt="7">
        <dgm:presLayoutVars>
          <dgm:chMax val="1"/>
          <dgm:bulletEnabled val="1"/>
        </dgm:presLayoutVars>
      </dgm:prSet>
      <dgm:spPr/>
    </dgm:pt>
    <dgm:pt modelId="{F83BEC9C-FEB2-4971-BB4D-F923C35040F4}" type="pres">
      <dgm:prSet presAssocID="{57BB15B1-39BD-4C7A-934F-05313461C1BF}" presName="bracket" presStyleLbl="parChTrans1D1" presStyleIdx="5" presStyleCnt="7"/>
      <dgm:spPr/>
    </dgm:pt>
    <dgm:pt modelId="{D49AFE2D-9690-4503-AB2F-6DAFE172A5D3}" type="pres">
      <dgm:prSet presAssocID="{57BB15B1-39BD-4C7A-934F-05313461C1BF}" presName="spH" presStyleCnt="0"/>
      <dgm:spPr/>
    </dgm:pt>
    <dgm:pt modelId="{BB833138-1D33-4914-A336-F48ED71752DE}" type="pres">
      <dgm:prSet presAssocID="{57BB15B1-39BD-4C7A-934F-05313461C1BF}" presName="desTx" presStyleLbl="node1" presStyleIdx="5" presStyleCnt="7">
        <dgm:presLayoutVars>
          <dgm:bulletEnabled val="1"/>
        </dgm:presLayoutVars>
      </dgm:prSet>
      <dgm:spPr/>
    </dgm:pt>
    <dgm:pt modelId="{EFD1AAB2-0187-4ABA-A3C4-0D9DA0DAC3D1}" type="pres">
      <dgm:prSet presAssocID="{A6704A34-29AB-42DA-99EA-2AD1A963DA40}" presName="spV" presStyleCnt="0"/>
      <dgm:spPr/>
    </dgm:pt>
    <dgm:pt modelId="{FE3D64F9-0B7F-436C-81F2-3071F5761A17}" type="pres">
      <dgm:prSet presAssocID="{69DE4BDE-7EA2-4935-B9A4-C79B1F3C7444}" presName="linNode" presStyleCnt="0"/>
      <dgm:spPr/>
    </dgm:pt>
    <dgm:pt modelId="{68A26481-82E9-4345-9F44-989C8A4D2677}" type="pres">
      <dgm:prSet presAssocID="{69DE4BDE-7EA2-4935-B9A4-C79B1F3C7444}" presName="parTx" presStyleLbl="revTx" presStyleIdx="6" presStyleCnt="7">
        <dgm:presLayoutVars>
          <dgm:chMax val="1"/>
          <dgm:bulletEnabled val="1"/>
        </dgm:presLayoutVars>
      </dgm:prSet>
      <dgm:spPr/>
    </dgm:pt>
    <dgm:pt modelId="{E2329868-3CA5-43BD-889F-9AF1B2A82BD6}" type="pres">
      <dgm:prSet presAssocID="{69DE4BDE-7EA2-4935-B9A4-C79B1F3C7444}" presName="bracket" presStyleLbl="parChTrans1D1" presStyleIdx="6" presStyleCnt="7"/>
      <dgm:spPr/>
    </dgm:pt>
    <dgm:pt modelId="{A0A92A01-E3E6-4237-9AEE-B581FF0A1437}" type="pres">
      <dgm:prSet presAssocID="{69DE4BDE-7EA2-4935-B9A4-C79B1F3C7444}" presName="spH" presStyleCnt="0"/>
      <dgm:spPr/>
    </dgm:pt>
    <dgm:pt modelId="{A741622A-DCE5-4EEA-9C19-B85A51B8263B}" type="pres">
      <dgm:prSet presAssocID="{69DE4BDE-7EA2-4935-B9A4-C79B1F3C7444}" presName="desTx" presStyleLbl="node1" presStyleIdx="6" presStyleCnt="7">
        <dgm:presLayoutVars>
          <dgm:bulletEnabled val="1"/>
        </dgm:presLayoutVars>
      </dgm:prSet>
      <dgm:spPr/>
    </dgm:pt>
  </dgm:ptLst>
  <dgm:cxnLst>
    <dgm:cxn modelId="{97707904-235B-4380-A6D6-D6AF1C992058}" type="presOf" srcId="{C1FC47A4-F01E-4302-AA18-5760C26FCD81}" destId="{002AF2B6-1390-4FEE-851E-6FFD37044721}" srcOrd="0" destOrd="0" presId="urn:diagrams.loki3.com/BracketList"/>
    <dgm:cxn modelId="{5E1BA008-7FBF-4F2E-A5A1-20E62D7C7C7D}" srcId="{9952A394-3FCD-4FF8-8EB6-5FB3B33F0C04}" destId="{44C78073-13CD-4ECF-BB5E-0B1A2268E694}" srcOrd="3" destOrd="0" parTransId="{F13C2417-5B6D-4A22-BE16-CA158428F025}" sibTransId="{22794B6F-5395-4C1A-8433-6F3A561E5676}"/>
    <dgm:cxn modelId="{77C8370B-DA35-47F5-A4C7-6F50BB70B7ED}" type="presOf" srcId="{27AD1A11-16A4-49C1-A663-E961486D8AEC}" destId="{0FD15613-4197-4988-A2F8-6DB9F51419C7}" srcOrd="0" destOrd="0" presId="urn:diagrams.loki3.com/BracketList"/>
    <dgm:cxn modelId="{223A0A0F-A58B-449D-B2D0-DEDEFFA5CE3D}" type="presOf" srcId="{61022224-294D-4342-A20A-2B0FCEF979B2}" destId="{53F76FFE-5D8B-40F4-8EF7-A405241DCF2F}" srcOrd="0" destOrd="0" presId="urn:diagrams.loki3.com/BracketList"/>
    <dgm:cxn modelId="{1E43401A-2830-4373-B9C2-1BB4AC48D596}" srcId="{27AD1A11-16A4-49C1-A663-E961486D8AEC}" destId="{137DD3F8-B2A4-4427-98CE-82C985F41B02}" srcOrd="0" destOrd="0" parTransId="{01E4163B-0A13-460D-A4AB-2870EC874899}" sibTransId="{06E7B3B5-CB91-49B5-8F78-BF9215EC5CE1}"/>
    <dgm:cxn modelId="{56DE581C-D5EC-4BEF-9231-AF48B20D01BF}" srcId="{9952A394-3FCD-4FF8-8EB6-5FB3B33F0C04}" destId="{179D1624-73CA-486A-BF51-73E20CD0F730}" srcOrd="4" destOrd="0" parTransId="{600B3477-1207-456F-BCF5-B6B497EB7223}" sibTransId="{01E52C31-1F50-4AFE-8C0A-F5ABC49CE1AB}"/>
    <dgm:cxn modelId="{78B31F23-4C69-4D74-84CC-976CF8EAF660}" type="presOf" srcId="{B065C994-918A-427B-8A20-FCACEF0CC53D}" destId="{2518E3D2-602B-476E-ABCB-277327AA5723}" srcOrd="0" destOrd="0" presId="urn:diagrams.loki3.com/BracketList"/>
    <dgm:cxn modelId="{A3664537-5FCC-47FA-B83C-F376DE0B71BD}" srcId="{69DE4BDE-7EA2-4935-B9A4-C79B1F3C7444}" destId="{8A849DCB-BE08-44C3-B155-F454208CAFDC}" srcOrd="2" destOrd="0" parTransId="{9B68F55E-0D4E-490F-9136-DD0D53EC2B6C}" sibTransId="{2EB8CEAF-4B56-444B-9BD2-E539815D79AA}"/>
    <dgm:cxn modelId="{55FCC939-DB65-4A94-B6EE-AD0B9E411D3D}" type="presOf" srcId="{0360699B-72CD-4C95-811C-1FFC5081311F}" destId="{A741622A-DCE5-4EEA-9C19-B85A51B8263B}" srcOrd="0" destOrd="1" presId="urn:diagrams.loki3.com/BracketList"/>
    <dgm:cxn modelId="{CB0BB464-CEA2-4453-A122-A105CDDFBD27}" type="presOf" srcId="{9952A394-3FCD-4FF8-8EB6-5FB3B33F0C04}" destId="{4DBEBD63-634F-4A1F-A4C7-1AC723A3A8C7}" srcOrd="0" destOrd="0" presId="urn:diagrams.loki3.com/BracketList"/>
    <dgm:cxn modelId="{3629E245-04CF-4C91-A636-2B0C5B1CC5A0}" srcId="{69DE4BDE-7EA2-4935-B9A4-C79B1F3C7444}" destId="{0360699B-72CD-4C95-811C-1FFC5081311F}" srcOrd="1" destOrd="0" parTransId="{03519DCD-717C-4F76-8D2A-2E803037A454}" sibTransId="{4747C22D-AC4F-4FEA-A39E-539DA84EA7C1}"/>
    <dgm:cxn modelId="{6A957066-45A0-4CA1-B265-E13540D5FAA4}" type="presOf" srcId="{137DD3F8-B2A4-4427-98CE-82C985F41B02}" destId="{0BC62FA7-CD79-4C8F-B749-E4D22CF00314}" srcOrd="0" destOrd="0" presId="urn:diagrams.loki3.com/BracketList"/>
    <dgm:cxn modelId="{887F404F-2F1B-48F5-B828-9F28DF0948A1}" type="presOf" srcId="{7E897717-825C-44D5-B36C-9D6147ED503D}" destId="{BB833138-1D33-4914-A336-F48ED71752DE}" srcOrd="0" destOrd="0" presId="urn:diagrams.loki3.com/BracketList"/>
    <dgm:cxn modelId="{558A0857-1715-490C-BD36-9AC1F3D66688}" type="presOf" srcId="{8A849DCB-BE08-44C3-B155-F454208CAFDC}" destId="{A741622A-DCE5-4EEA-9C19-B85A51B8263B}" srcOrd="0" destOrd="2" presId="urn:diagrams.loki3.com/BracketList"/>
    <dgm:cxn modelId="{247EF857-3642-422A-B2A3-9B58B4DC1786}" srcId="{69DE4BDE-7EA2-4935-B9A4-C79B1F3C7444}" destId="{7F3C1EDA-1171-403C-B0AB-6B82063FB6AC}" srcOrd="0" destOrd="0" parTransId="{06A5C77C-11B2-4131-825C-F2A0DB842046}" sibTransId="{A491A1D8-E995-4389-ABD3-EACFF581FA38}"/>
    <dgm:cxn modelId="{DD04217A-0362-4563-B3FF-AA4E80AA6658}" srcId="{9952A394-3FCD-4FF8-8EB6-5FB3B33F0C04}" destId="{69DE4BDE-7EA2-4935-B9A4-C79B1F3C7444}" srcOrd="6" destOrd="0" parTransId="{8BD70B29-2235-40D1-999D-86906F092FFE}" sibTransId="{CD9ACCE8-3B9C-4D68-B9A0-1FFFEA176128}"/>
    <dgm:cxn modelId="{F1A1F17B-95E3-407D-88A6-2525967B1D2C}" type="presOf" srcId="{D011E445-82F6-4EC7-BC85-C9E45E281187}" destId="{35496F66-DC17-4D16-8B0F-957D3FE8FD7A}" srcOrd="0" destOrd="0" presId="urn:diagrams.loki3.com/BracketList"/>
    <dgm:cxn modelId="{7C28E186-01B2-4A1F-8000-28C59CCBE9E0}" type="presOf" srcId="{B64AA3F9-A62C-45FA-8CC5-822B1D303F7C}" destId="{A741622A-DCE5-4EEA-9C19-B85A51B8263B}" srcOrd="0" destOrd="3" presId="urn:diagrams.loki3.com/BracketList"/>
    <dgm:cxn modelId="{B108EA98-6FD8-4E67-A6B1-E364D3E9A45D}" srcId="{9952A394-3FCD-4FF8-8EB6-5FB3B33F0C04}" destId="{D011E445-82F6-4EC7-BC85-C9E45E281187}" srcOrd="1" destOrd="0" parTransId="{CA229044-0179-4DB5-9DDE-387D9637BADE}" sibTransId="{F362AFCD-4572-4FBD-A2E8-9DB1BA5F769D}"/>
    <dgm:cxn modelId="{F0D57DB1-5DF9-4779-B064-39BE53B50435}" srcId="{57BB15B1-39BD-4C7A-934F-05313461C1BF}" destId="{7E897717-825C-44D5-B36C-9D6147ED503D}" srcOrd="0" destOrd="0" parTransId="{1356565A-6A09-40E0-94D4-4B0310676521}" sibTransId="{47D066FA-E067-4541-B690-4D7ED835A364}"/>
    <dgm:cxn modelId="{832B03C3-BE45-43D6-BDDF-FA462A7EA20A}" type="presOf" srcId="{179D1624-73CA-486A-BF51-73E20CD0F730}" destId="{28431AD3-700A-47B8-9A1F-96AB883F1C1E}" srcOrd="0" destOrd="0" presId="urn:diagrams.loki3.com/BracketList"/>
    <dgm:cxn modelId="{2CA30DC3-D5EB-4FEB-BB2A-01BE7D090EA7}" type="presOf" srcId="{57BB15B1-39BD-4C7A-934F-05313461C1BF}" destId="{6090ECCA-A247-48FB-B64E-421BB71F0789}" srcOrd="0" destOrd="0" presId="urn:diagrams.loki3.com/BracketList"/>
    <dgm:cxn modelId="{38C974C6-4570-4B5B-A99C-1CAD5FA729E7}" srcId="{179D1624-73CA-486A-BF51-73E20CD0F730}" destId="{61022224-294D-4342-A20A-2B0FCEF979B2}" srcOrd="0" destOrd="0" parTransId="{C94C9623-D518-4203-A43F-9AF0DEF8A482}" sibTransId="{3D6645B8-0448-4A39-A28D-8C76DEED32BF}"/>
    <dgm:cxn modelId="{DBD462CC-E430-4392-A81C-8117A9CADBA2}" srcId="{D011E445-82F6-4EC7-BC85-C9E45E281187}" destId="{6C809826-4C92-4EE7-AB18-AFEA35600766}" srcOrd="0" destOrd="0" parTransId="{72C59713-1E9D-4D21-A2F8-C8BF6EDBA063}" sibTransId="{24EDD0CA-9FC3-42B0-8DCB-C1FE8FE7967B}"/>
    <dgm:cxn modelId="{B20089CC-95D2-4D18-8A22-A71EAAEC3123}" srcId="{69DE4BDE-7EA2-4935-B9A4-C79B1F3C7444}" destId="{B64AA3F9-A62C-45FA-8CC5-822B1D303F7C}" srcOrd="3" destOrd="0" parTransId="{938607C9-38B4-498F-8917-DBF14EF6C33E}" sibTransId="{D654963B-76E1-4FB3-A9B7-F7CA70CE49C4}"/>
    <dgm:cxn modelId="{58F02BCF-C38C-4B78-88AF-7C34B59B73A5}" srcId="{44C78073-13CD-4ECF-BB5E-0B1A2268E694}" destId="{B065C994-918A-427B-8A20-FCACEF0CC53D}" srcOrd="0" destOrd="0" parTransId="{0167F264-6709-4CFC-8BEF-A46BB9FCAD42}" sibTransId="{00661592-C3CC-4A99-83B4-CF2992645647}"/>
    <dgm:cxn modelId="{76FDC9DA-8BF2-4F0D-9DE2-6747641F92B0}" srcId="{9952A394-3FCD-4FF8-8EB6-5FB3B33F0C04}" destId="{27AD1A11-16A4-49C1-A663-E961486D8AEC}" srcOrd="0" destOrd="0" parTransId="{F4A7D376-27D2-4DB7-A6A9-2AD4395F32F9}" sibTransId="{1137FC57-AB11-4AF5-9E3C-2617F04A0B7D}"/>
    <dgm:cxn modelId="{AA9026E2-525A-4301-860B-C777AF3668B4}" srcId="{9952A394-3FCD-4FF8-8EB6-5FB3B33F0C04}" destId="{396956E8-4AA3-47E9-88C2-B0F7E5766663}" srcOrd="2" destOrd="0" parTransId="{9984CAE5-0619-4134-B949-187CC21E643E}" sibTransId="{D9F85B12-EF9E-4859-9C7A-E4365350A1FF}"/>
    <dgm:cxn modelId="{65BDC6E3-48DC-44A3-AD66-584F1C45F3F0}" srcId="{9952A394-3FCD-4FF8-8EB6-5FB3B33F0C04}" destId="{57BB15B1-39BD-4C7A-934F-05313461C1BF}" srcOrd="5" destOrd="0" parTransId="{1B2496FF-0EA4-406F-AE3A-E6CE96B4C849}" sibTransId="{A6704A34-29AB-42DA-99EA-2AD1A963DA40}"/>
    <dgm:cxn modelId="{606979E5-11DD-438A-A808-1F5210BAB335}" srcId="{396956E8-4AA3-47E9-88C2-B0F7E5766663}" destId="{C1FC47A4-F01E-4302-AA18-5760C26FCD81}" srcOrd="0" destOrd="0" parTransId="{A288A97D-F3B0-49B4-86E1-386A2C14194E}" sibTransId="{9737E2A0-DDB7-4C63-A068-C18B5E4AE744}"/>
    <dgm:cxn modelId="{F51481F0-B06F-4C3C-A5BE-BB1ADE2A468A}" type="presOf" srcId="{7F3C1EDA-1171-403C-B0AB-6B82063FB6AC}" destId="{A741622A-DCE5-4EEA-9C19-B85A51B8263B}" srcOrd="0" destOrd="0" presId="urn:diagrams.loki3.com/BracketList"/>
    <dgm:cxn modelId="{9EC74BF7-D9BC-41F3-8694-8B4D74463F3E}" type="presOf" srcId="{44C78073-13CD-4ECF-BB5E-0B1A2268E694}" destId="{BC72845E-8FF5-44A3-B1DD-FA2D0681E739}" srcOrd="0" destOrd="0" presId="urn:diagrams.loki3.com/BracketList"/>
    <dgm:cxn modelId="{748F06FB-3DDD-463C-B5D7-407F9ADF8233}" type="presOf" srcId="{396956E8-4AA3-47E9-88C2-B0F7E5766663}" destId="{97A746CE-FC46-46AA-A61A-AEEAA244E1C7}" srcOrd="0" destOrd="0" presId="urn:diagrams.loki3.com/BracketList"/>
    <dgm:cxn modelId="{0AB91CFF-2B98-4DE9-9345-D699ABF73F7D}" type="presOf" srcId="{6C809826-4C92-4EE7-AB18-AFEA35600766}" destId="{35799D52-E07F-4A09-A2D2-70A2731E2803}" srcOrd="0" destOrd="0" presId="urn:diagrams.loki3.com/BracketList"/>
    <dgm:cxn modelId="{FE91D9FF-CE20-4F1B-8593-FE8E84FD2F9A}" type="presOf" srcId="{69DE4BDE-7EA2-4935-B9A4-C79B1F3C7444}" destId="{68A26481-82E9-4345-9F44-989C8A4D2677}" srcOrd="0" destOrd="0" presId="urn:diagrams.loki3.com/BracketList"/>
    <dgm:cxn modelId="{34A0E92F-079A-42E1-9FFF-05AB17B2305A}" type="presParOf" srcId="{4DBEBD63-634F-4A1F-A4C7-1AC723A3A8C7}" destId="{0D921844-4989-46E3-A81E-8EADA5751354}" srcOrd="0" destOrd="0" presId="urn:diagrams.loki3.com/BracketList"/>
    <dgm:cxn modelId="{0462D2F2-5E90-4F2C-A958-AF53BC68BDA3}" type="presParOf" srcId="{0D921844-4989-46E3-A81E-8EADA5751354}" destId="{0FD15613-4197-4988-A2F8-6DB9F51419C7}" srcOrd="0" destOrd="0" presId="urn:diagrams.loki3.com/BracketList"/>
    <dgm:cxn modelId="{D2DA123F-A83C-46D6-9537-DF92FD32690C}" type="presParOf" srcId="{0D921844-4989-46E3-A81E-8EADA5751354}" destId="{0EC8E9BF-71F8-496B-8C43-0E5F4E7BCE3F}" srcOrd="1" destOrd="0" presId="urn:diagrams.loki3.com/BracketList"/>
    <dgm:cxn modelId="{1414A259-44AB-4641-B2C0-21600B019447}" type="presParOf" srcId="{0D921844-4989-46E3-A81E-8EADA5751354}" destId="{5509880B-7C95-44E4-8F89-A710550E1A56}" srcOrd="2" destOrd="0" presId="urn:diagrams.loki3.com/BracketList"/>
    <dgm:cxn modelId="{97132603-9DA0-45FD-A45D-8A565B936BA5}" type="presParOf" srcId="{0D921844-4989-46E3-A81E-8EADA5751354}" destId="{0BC62FA7-CD79-4C8F-B749-E4D22CF00314}" srcOrd="3" destOrd="0" presId="urn:diagrams.loki3.com/BracketList"/>
    <dgm:cxn modelId="{B3F4DADF-DAE2-4C64-B53D-E049522DAAA9}" type="presParOf" srcId="{4DBEBD63-634F-4A1F-A4C7-1AC723A3A8C7}" destId="{235F0419-2C6B-454C-95AC-57DFC8835556}" srcOrd="1" destOrd="0" presId="urn:diagrams.loki3.com/BracketList"/>
    <dgm:cxn modelId="{520F8936-208A-4849-AC68-E196F166A0B7}" type="presParOf" srcId="{4DBEBD63-634F-4A1F-A4C7-1AC723A3A8C7}" destId="{DD1E82DD-C85E-490C-8A13-E04B84279C8E}" srcOrd="2" destOrd="0" presId="urn:diagrams.loki3.com/BracketList"/>
    <dgm:cxn modelId="{6CF94DFD-3F2B-47B9-8608-2DBAF540DA49}" type="presParOf" srcId="{DD1E82DD-C85E-490C-8A13-E04B84279C8E}" destId="{35496F66-DC17-4D16-8B0F-957D3FE8FD7A}" srcOrd="0" destOrd="0" presId="urn:diagrams.loki3.com/BracketList"/>
    <dgm:cxn modelId="{198E7D92-61A1-404E-B963-75D6BC82B0DD}" type="presParOf" srcId="{DD1E82DD-C85E-490C-8A13-E04B84279C8E}" destId="{B78D1FBE-51C3-44C5-BE39-E218ADC1FD26}" srcOrd="1" destOrd="0" presId="urn:diagrams.loki3.com/BracketList"/>
    <dgm:cxn modelId="{2557A515-2A20-4ED2-B089-5D1B8E0C7CAF}" type="presParOf" srcId="{DD1E82DD-C85E-490C-8A13-E04B84279C8E}" destId="{162FACAA-5FEC-4D8F-93F5-C3D23597EF35}" srcOrd="2" destOrd="0" presId="urn:diagrams.loki3.com/BracketList"/>
    <dgm:cxn modelId="{41DC8DC9-0968-4151-8250-B250FC5F6C6C}" type="presParOf" srcId="{DD1E82DD-C85E-490C-8A13-E04B84279C8E}" destId="{35799D52-E07F-4A09-A2D2-70A2731E2803}" srcOrd="3" destOrd="0" presId="urn:diagrams.loki3.com/BracketList"/>
    <dgm:cxn modelId="{B8161405-0FF7-4281-9B1F-F3057D84E787}" type="presParOf" srcId="{4DBEBD63-634F-4A1F-A4C7-1AC723A3A8C7}" destId="{877C1303-5F66-4F60-88A2-FFEF638A92E5}" srcOrd="3" destOrd="0" presId="urn:diagrams.loki3.com/BracketList"/>
    <dgm:cxn modelId="{F775A551-4CB3-44DA-965F-F3181FBCA6D9}" type="presParOf" srcId="{4DBEBD63-634F-4A1F-A4C7-1AC723A3A8C7}" destId="{4C6A5E92-FC2F-42BE-8AF3-915D045550BA}" srcOrd="4" destOrd="0" presId="urn:diagrams.loki3.com/BracketList"/>
    <dgm:cxn modelId="{3E2F3FF1-8C8E-4EEC-BD84-DC472559B9E7}" type="presParOf" srcId="{4C6A5E92-FC2F-42BE-8AF3-915D045550BA}" destId="{97A746CE-FC46-46AA-A61A-AEEAA244E1C7}" srcOrd="0" destOrd="0" presId="urn:diagrams.loki3.com/BracketList"/>
    <dgm:cxn modelId="{D52CB428-B34B-4456-92AE-4ADF284DBC9D}" type="presParOf" srcId="{4C6A5E92-FC2F-42BE-8AF3-915D045550BA}" destId="{F1524C14-A42D-4F9A-AD13-893F4136C646}" srcOrd="1" destOrd="0" presId="urn:diagrams.loki3.com/BracketList"/>
    <dgm:cxn modelId="{991660E2-11A7-4444-83DB-721967296027}" type="presParOf" srcId="{4C6A5E92-FC2F-42BE-8AF3-915D045550BA}" destId="{A3BE1219-99C6-4C0C-B941-A1059C1CB556}" srcOrd="2" destOrd="0" presId="urn:diagrams.loki3.com/BracketList"/>
    <dgm:cxn modelId="{084671E9-AF96-43C0-B3E6-2DE4BEDC69EE}" type="presParOf" srcId="{4C6A5E92-FC2F-42BE-8AF3-915D045550BA}" destId="{002AF2B6-1390-4FEE-851E-6FFD37044721}" srcOrd="3" destOrd="0" presId="urn:diagrams.loki3.com/BracketList"/>
    <dgm:cxn modelId="{8751E663-48D1-4421-A85C-D64E466666F5}" type="presParOf" srcId="{4DBEBD63-634F-4A1F-A4C7-1AC723A3A8C7}" destId="{DE826050-3CC3-44F1-8CA0-4D438076583F}" srcOrd="5" destOrd="0" presId="urn:diagrams.loki3.com/BracketList"/>
    <dgm:cxn modelId="{E4D0FC51-52BA-488E-A2C0-9AA6AF98F3A8}" type="presParOf" srcId="{4DBEBD63-634F-4A1F-A4C7-1AC723A3A8C7}" destId="{A9E623DB-82C2-4855-AE5A-0C7A9EC01D04}" srcOrd="6" destOrd="0" presId="urn:diagrams.loki3.com/BracketList"/>
    <dgm:cxn modelId="{08EB7D75-E321-4E3A-B4C5-2D15CC15BAC7}" type="presParOf" srcId="{A9E623DB-82C2-4855-AE5A-0C7A9EC01D04}" destId="{BC72845E-8FF5-44A3-B1DD-FA2D0681E739}" srcOrd="0" destOrd="0" presId="urn:diagrams.loki3.com/BracketList"/>
    <dgm:cxn modelId="{520B7EE7-259B-4056-B59B-C3CE72D28161}" type="presParOf" srcId="{A9E623DB-82C2-4855-AE5A-0C7A9EC01D04}" destId="{C99BF21B-FFCE-4F89-83D7-A753D97E3186}" srcOrd="1" destOrd="0" presId="urn:diagrams.loki3.com/BracketList"/>
    <dgm:cxn modelId="{7B2A0241-43AA-45DC-89DC-B05B4988ADE8}" type="presParOf" srcId="{A9E623DB-82C2-4855-AE5A-0C7A9EC01D04}" destId="{BA2D891B-1AF4-42E4-A403-487CA2EECCEB}" srcOrd="2" destOrd="0" presId="urn:diagrams.loki3.com/BracketList"/>
    <dgm:cxn modelId="{A362E709-4E1E-4348-93AF-9B8FF84FF864}" type="presParOf" srcId="{A9E623DB-82C2-4855-AE5A-0C7A9EC01D04}" destId="{2518E3D2-602B-476E-ABCB-277327AA5723}" srcOrd="3" destOrd="0" presId="urn:diagrams.loki3.com/BracketList"/>
    <dgm:cxn modelId="{ED82E4F8-460D-415F-8512-58CE506080E3}" type="presParOf" srcId="{4DBEBD63-634F-4A1F-A4C7-1AC723A3A8C7}" destId="{062BDDD3-1ED7-445B-B8A3-1D96CA829DFC}" srcOrd="7" destOrd="0" presId="urn:diagrams.loki3.com/BracketList"/>
    <dgm:cxn modelId="{18237A4C-827D-4490-BDD0-3B8C59DB7B85}" type="presParOf" srcId="{4DBEBD63-634F-4A1F-A4C7-1AC723A3A8C7}" destId="{7DC73443-1E1A-4B00-AF23-1CDFCCDBF3F5}" srcOrd="8" destOrd="0" presId="urn:diagrams.loki3.com/BracketList"/>
    <dgm:cxn modelId="{02342B5F-9204-4076-B24E-9D70D7951DD1}" type="presParOf" srcId="{7DC73443-1E1A-4B00-AF23-1CDFCCDBF3F5}" destId="{28431AD3-700A-47B8-9A1F-96AB883F1C1E}" srcOrd="0" destOrd="0" presId="urn:diagrams.loki3.com/BracketList"/>
    <dgm:cxn modelId="{5983D6F3-F189-41E0-8097-E43D4CAFF1D4}" type="presParOf" srcId="{7DC73443-1E1A-4B00-AF23-1CDFCCDBF3F5}" destId="{DD89B67E-4C2A-4686-8646-66632BC6C6BC}" srcOrd="1" destOrd="0" presId="urn:diagrams.loki3.com/BracketList"/>
    <dgm:cxn modelId="{3DF74CA7-BD5B-4AD2-9C35-A2F0F55F9346}" type="presParOf" srcId="{7DC73443-1E1A-4B00-AF23-1CDFCCDBF3F5}" destId="{222386E2-266D-421D-AF6D-AD95DAA6AC63}" srcOrd="2" destOrd="0" presId="urn:diagrams.loki3.com/BracketList"/>
    <dgm:cxn modelId="{C7891978-E896-4F98-843E-1A95DDDB4623}" type="presParOf" srcId="{7DC73443-1E1A-4B00-AF23-1CDFCCDBF3F5}" destId="{53F76FFE-5D8B-40F4-8EF7-A405241DCF2F}" srcOrd="3" destOrd="0" presId="urn:diagrams.loki3.com/BracketList"/>
    <dgm:cxn modelId="{9E861E93-3642-4CBA-9370-A1259D126C54}" type="presParOf" srcId="{4DBEBD63-634F-4A1F-A4C7-1AC723A3A8C7}" destId="{59CDDDE1-7DE4-4971-9368-7A11C5850BF1}" srcOrd="9" destOrd="0" presId="urn:diagrams.loki3.com/BracketList"/>
    <dgm:cxn modelId="{0E221F10-1010-4DEB-9D55-D77340B263CB}" type="presParOf" srcId="{4DBEBD63-634F-4A1F-A4C7-1AC723A3A8C7}" destId="{79EC8103-1E4A-489F-BBF8-A627E0F43F14}" srcOrd="10" destOrd="0" presId="urn:diagrams.loki3.com/BracketList"/>
    <dgm:cxn modelId="{EC62EE5F-3EEA-4406-983A-C160738E72CA}" type="presParOf" srcId="{79EC8103-1E4A-489F-BBF8-A627E0F43F14}" destId="{6090ECCA-A247-48FB-B64E-421BB71F0789}" srcOrd="0" destOrd="0" presId="urn:diagrams.loki3.com/BracketList"/>
    <dgm:cxn modelId="{F0255A2D-28C4-44AC-8776-61C4885FFE7C}" type="presParOf" srcId="{79EC8103-1E4A-489F-BBF8-A627E0F43F14}" destId="{F83BEC9C-FEB2-4971-BB4D-F923C35040F4}" srcOrd="1" destOrd="0" presId="urn:diagrams.loki3.com/BracketList"/>
    <dgm:cxn modelId="{37201122-91A4-4B8B-91DB-AC86B5A52360}" type="presParOf" srcId="{79EC8103-1E4A-489F-BBF8-A627E0F43F14}" destId="{D49AFE2D-9690-4503-AB2F-6DAFE172A5D3}" srcOrd="2" destOrd="0" presId="urn:diagrams.loki3.com/BracketList"/>
    <dgm:cxn modelId="{B52EEE22-C0D0-4068-829E-51E6E61E9AF4}" type="presParOf" srcId="{79EC8103-1E4A-489F-BBF8-A627E0F43F14}" destId="{BB833138-1D33-4914-A336-F48ED71752DE}" srcOrd="3" destOrd="0" presId="urn:diagrams.loki3.com/BracketList"/>
    <dgm:cxn modelId="{F0FC6EEB-1493-401D-AE9C-9CAEDDE669B8}" type="presParOf" srcId="{4DBEBD63-634F-4A1F-A4C7-1AC723A3A8C7}" destId="{EFD1AAB2-0187-4ABA-A3C4-0D9DA0DAC3D1}" srcOrd="11" destOrd="0" presId="urn:diagrams.loki3.com/BracketList"/>
    <dgm:cxn modelId="{4AB14050-4377-4D27-ACCE-DCC61444E7D2}" type="presParOf" srcId="{4DBEBD63-634F-4A1F-A4C7-1AC723A3A8C7}" destId="{FE3D64F9-0B7F-436C-81F2-3071F5761A17}" srcOrd="12" destOrd="0" presId="urn:diagrams.loki3.com/BracketList"/>
    <dgm:cxn modelId="{96016B9E-9C26-4440-8DB2-50DBCF8C4E44}" type="presParOf" srcId="{FE3D64F9-0B7F-436C-81F2-3071F5761A17}" destId="{68A26481-82E9-4345-9F44-989C8A4D2677}" srcOrd="0" destOrd="0" presId="urn:diagrams.loki3.com/BracketList"/>
    <dgm:cxn modelId="{688F59B7-FCD6-4618-B99C-A816C18C1110}" type="presParOf" srcId="{FE3D64F9-0B7F-436C-81F2-3071F5761A17}" destId="{E2329868-3CA5-43BD-889F-9AF1B2A82BD6}" srcOrd="1" destOrd="0" presId="urn:diagrams.loki3.com/BracketList"/>
    <dgm:cxn modelId="{E8A129A4-34B0-4D6E-AFEA-C072FBFE759A}" type="presParOf" srcId="{FE3D64F9-0B7F-436C-81F2-3071F5761A17}" destId="{A0A92A01-E3E6-4237-9AEE-B581FF0A1437}" srcOrd="2" destOrd="0" presId="urn:diagrams.loki3.com/BracketList"/>
    <dgm:cxn modelId="{35374946-81DC-4F78-BBB9-351795BCBEC0}" type="presParOf" srcId="{FE3D64F9-0B7F-436C-81F2-3071F5761A17}" destId="{A741622A-DCE5-4EEA-9C19-B85A51B8263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FED20-61B9-4B6C-83AE-7787DE3B719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905679-C315-4FE0-9B75-9C5CA90175B7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'distance’,</a:t>
          </a:r>
          <a:endParaRPr lang="en-IN" sz="1800" dirty="0">
            <a:latin typeface="Montserrat" panose="00000500000000000000" pitchFamily="2" charset="0"/>
          </a:endParaRPr>
        </a:p>
      </dgm:t>
    </dgm:pt>
    <dgm:pt modelId="{2781D960-C857-442C-80B5-838189B86098}" type="parTrans" cxnId="{ABCABC07-E96F-4507-BC20-7A825D460127}">
      <dgm:prSet/>
      <dgm:spPr/>
      <dgm:t>
        <a:bodyPr/>
        <a:lstStyle/>
        <a:p>
          <a:endParaRPr lang="en-IN"/>
        </a:p>
      </dgm:t>
    </dgm:pt>
    <dgm:pt modelId="{E5AE5352-BCBC-4FF8-A732-C6D46846FCF2}" type="sibTrans" cxnId="{ABCABC07-E96F-4507-BC20-7A825D460127}">
      <dgm:prSet/>
      <dgm:spPr/>
      <dgm:t>
        <a:bodyPr/>
        <a:lstStyle/>
        <a:p>
          <a:endParaRPr lang="en-IN"/>
        </a:p>
      </dgm:t>
    </dgm:pt>
    <dgm:pt modelId="{B77EDD51-D77D-43D9-BD18-7C98A2A18860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passenger_count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gm:t>
    </dgm:pt>
    <dgm:pt modelId="{FA921FE9-0ECA-462A-B6B2-D75972568872}" type="parTrans" cxnId="{365B7AD0-0393-4F29-883A-4212EC96902C}">
      <dgm:prSet/>
      <dgm:spPr/>
      <dgm:t>
        <a:bodyPr/>
        <a:lstStyle/>
        <a:p>
          <a:endParaRPr lang="en-IN"/>
        </a:p>
      </dgm:t>
    </dgm:pt>
    <dgm:pt modelId="{4897C73B-C665-4BCA-A580-C64391374BD5}" type="sibTrans" cxnId="{365B7AD0-0393-4F29-883A-4212EC96902C}">
      <dgm:prSet/>
      <dgm:spPr/>
      <dgm:t>
        <a:bodyPr/>
        <a:lstStyle/>
        <a:p>
          <a:endParaRPr lang="en-IN"/>
        </a:p>
      </dgm:t>
    </dgm:pt>
    <dgm:pt modelId="{5E9213EC-A1C3-48DD-B899-51F6E6655945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pickup_day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gm:t>
    </dgm:pt>
    <dgm:pt modelId="{CB307B0E-453F-4228-A8A6-F6A72E8A90F9}" type="parTrans" cxnId="{98037BB1-2373-47FB-B0FF-17F7A17F180C}">
      <dgm:prSet/>
      <dgm:spPr/>
      <dgm:t>
        <a:bodyPr/>
        <a:lstStyle/>
        <a:p>
          <a:endParaRPr lang="en-IN"/>
        </a:p>
      </dgm:t>
    </dgm:pt>
    <dgm:pt modelId="{E8C8E362-B715-4768-A520-5F2FF658D22D}" type="sibTrans" cxnId="{98037BB1-2373-47FB-B0FF-17F7A17F180C}">
      <dgm:prSet/>
      <dgm:spPr/>
      <dgm:t>
        <a:bodyPr/>
        <a:lstStyle/>
        <a:p>
          <a:endParaRPr lang="en-IN"/>
        </a:p>
      </dgm:t>
    </dgm:pt>
    <dgm:pt modelId="{C0BBED86-D5C0-4EF9-ADB3-85FF7D91963C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pickup_latitude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gm:t>
    </dgm:pt>
    <dgm:pt modelId="{AFF4E3B0-87FB-427F-95CB-7BB693C7F640}" type="parTrans" cxnId="{73656605-5FF0-4192-8D89-AC86277A103F}">
      <dgm:prSet/>
      <dgm:spPr/>
      <dgm:t>
        <a:bodyPr/>
        <a:lstStyle/>
        <a:p>
          <a:endParaRPr lang="en-IN"/>
        </a:p>
      </dgm:t>
    </dgm:pt>
    <dgm:pt modelId="{47AC9A0B-2F1E-4BB9-AB9D-5600836C040A}" type="sibTrans" cxnId="{73656605-5FF0-4192-8D89-AC86277A103F}">
      <dgm:prSet/>
      <dgm:spPr/>
      <dgm:t>
        <a:bodyPr/>
        <a:lstStyle/>
        <a:p>
          <a:endParaRPr lang="en-IN"/>
        </a:p>
      </dgm:t>
    </dgm:pt>
    <dgm:pt modelId="{AE684999-78FA-4F3B-811D-0C2D10FCA90A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pickup_longitude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gm:t>
    </dgm:pt>
    <dgm:pt modelId="{3775C910-5315-4820-B16D-E42A53F5EE55}" type="parTrans" cxnId="{EB4F118C-B7EC-4CB6-8120-169EC875D102}">
      <dgm:prSet/>
      <dgm:spPr/>
      <dgm:t>
        <a:bodyPr/>
        <a:lstStyle/>
        <a:p>
          <a:endParaRPr lang="en-IN"/>
        </a:p>
      </dgm:t>
    </dgm:pt>
    <dgm:pt modelId="{43D2A00C-D67F-4C2A-AEFF-499111605590}" type="sibTrans" cxnId="{EB4F118C-B7EC-4CB6-8120-169EC875D102}">
      <dgm:prSet/>
      <dgm:spPr/>
      <dgm:t>
        <a:bodyPr/>
        <a:lstStyle/>
        <a:p>
          <a:endParaRPr lang="en-IN"/>
        </a:p>
      </dgm:t>
    </dgm:pt>
    <dgm:pt modelId="{B184A785-FB70-40F5-9EC2-D5DAE6CD4699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pickup_month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gm:t>
    </dgm:pt>
    <dgm:pt modelId="{DAE7B588-3897-4E8E-AA19-ED49BF3632BB}" type="parTrans" cxnId="{B1F08BEF-522D-441C-A1D8-9A043ECF1B17}">
      <dgm:prSet/>
      <dgm:spPr/>
      <dgm:t>
        <a:bodyPr/>
        <a:lstStyle/>
        <a:p>
          <a:endParaRPr lang="en-IN"/>
        </a:p>
      </dgm:t>
    </dgm:pt>
    <dgm:pt modelId="{5E6E3C11-0D69-4046-B303-63F842B99240}" type="sibTrans" cxnId="{B1F08BEF-522D-441C-A1D8-9A043ECF1B17}">
      <dgm:prSet/>
      <dgm:spPr/>
      <dgm:t>
        <a:bodyPr/>
        <a:lstStyle/>
        <a:p>
          <a:endParaRPr lang="en-IN"/>
        </a:p>
      </dgm:t>
    </dgm:pt>
    <dgm:pt modelId="{E483DFDB-5802-488B-966D-4181E6438AA3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'pickup_timeofday_Afternoon’, 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35F9C1E7-87F6-44C7-B702-7D87BC85E562}" type="parTrans" cxnId="{D37D1266-ADD3-4BA1-B6DD-95D1915434F4}">
      <dgm:prSet/>
      <dgm:spPr/>
      <dgm:t>
        <a:bodyPr/>
        <a:lstStyle/>
        <a:p>
          <a:endParaRPr lang="en-IN"/>
        </a:p>
      </dgm:t>
    </dgm:pt>
    <dgm:pt modelId="{742B403E-9F2C-4046-9005-AA8651FFA1FD}" type="sibTrans" cxnId="{D37D1266-ADD3-4BA1-B6DD-95D1915434F4}">
      <dgm:prSet/>
      <dgm:spPr/>
      <dgm:t>
        <a:bodyPr/>
        <a:lstStyle/>
        <a:p>
          <a:endParaRPr lang="en-IN"/>
        </a:p>
      </dgm:t>
    </dgm:pt>
    <dgm:pt modelId="{271193C0-0AF9-43AE-87F1-AD7EC7999095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'pickup_timeofday_Evening’,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1FC5B8A6-100F-428E-980C-E8F482C3E1B6}" type="parTrans" cxnId="{70A8E945-C920-4837-A35A-D33FF8A69562}">
      <dgm:prSet/>
      <dgm:spPr/>
      <dgm:t>
        <a:bodyPr/>
        <a:lstStyle/>
        <a:p>
          <a:endParaRPr lang="en-IN"/>
        </a:p>
      </dgm:t>
    </dgm:pt>
    <dgm:pt modelId="{CADC255D-2E6A-4413-BF29-635F9C89F328}" type="sibTrans" cxnId="{70A8E945-C920-4837-A35A-D33FF8A69562}">
      <dgm:prSet/>
      <dgm:spPr/>
      <dgm:t>
        <a:bodyPr/>
        <a:lstStyle/>
        <a:p>
          <a:endParaRPr lang="en-IN"/>
        </a:p>
      </dgm:t>
    </dgm:pt>
    <dgm:pt modelId="{FDA6E92C-C326-4E07-BE83-92FADD3BE5E9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'pickup_timeofday_Late Night’,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FE77EEC5-12D4-4687-95F2-9E6512EEE291}" type="parTrans" cxnId="{7F5B7CCF-E13E-4FE0-9EF3-D407FF3E8A0D}">
      <dgm:prSet/>
      <dgm:spPr/>
      <dgm:t>
        <a:bodyPr/>
        <a:lstStyle/>
        <a:p>
          <a:endParaRPr lang="en-IN"/>
        </a:p>
      </dgm:t>
    </dgm:pt>
    <dgm:pt modelId="{402A7BCD-7815-4F3C-9BF7-4757C6ECA3DA}" type="sibTrans" cxnId="{7F5B7CCF-E13E-4FE0-9EF3-D407FF3E8A0D}">
      <dgm:prSet/>
      <dgm:spPr/>
      <dgm:t>
        <a:bodyPr/>
        <a:lstStyle/>
        <a:p>
          <a:endParaRPr lang="en-IN"/>
        </a:p>
      </dgm:t>
    </dgm:pt>
    <dgm:pt modelId="{A786DA89-2A45-4798-9339-0CD3F7F02D94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'pickup_timeofday_Morning’, 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F38034E0-452A-4F80-9D8E-D3849DC377D8}" type="parTrans" cxnId="{B6CACFD3-87D4-4B6B-B1EE-E2E3CB4B5664}">
      <dgm:prSet/>
      <dgm:spPr/>
      <dgm:t>
        <a:bodyPr/>
        <a:lstStyle/>
        <a:p>
          <a:endParaRPr lang="en-IN"/>
        </a:p>
      </dgm:t>
    </dgm:pt>
    <dgm:pt modelId="{769BD436-2869-4546-9280-7EF653D46499}" type="sibTrans" cxnId="{B6CACFD3-87D4-4B6B-B1EE-E2E3CB4B5664}">
      <dgm:prSet/>
      <dgm:spPr/>
      <dgm:t>
        <a:bodyPr/>
        <a:lstStyle/>
        <a:p>
          <a:endParaRPr lang="en-IN"/>
        </a:p>
      </dgm:t>
    </dgm:pt>
    <dgm:pt modelId="{271E94AD-DC7C-4850-B8FF-C6779706DB9A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'speed_kmph'}</a:t>
          </a:r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rPr>
            <a:t> 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Montserrat" panose="00000500000000000000" pitchFamily="2" charset="0"/>
          </a:endParaRPr>
        </a:p>
      </dgm:t>
    </dgm:pt>
    <dgm:pt modelId="{79CC5B89-9239-4668-85DF-295C692BC362}" type="parTrans" cxnId="{7E634050-9E86-480C-9BBA-67A295E23D59}">
      <dgm:prSet/>
      <dgm:spPr/>
      <dgm:t>
        <a:bodyPr/>
        <a:lstStyle/>
        <a:p>
          <a:endParaRPr lang="en-IN"/>
        </a:p>
      </dgm:t>
    </dgm:pt>
    <dgm:pt modelId="{987903B3-8DD4-4F05-9AFE-F080A922FE53}" type="sibTrans" cxnId="{7E634050-9E86-480C-9BBA-67A295E23D59}">
      <dgm:prSet/>
      <dgm:spPr/>
      <dgm:t>
        <a:bodyPr/>
        <a:lstStyle/>
        <a:p>
          <a:endParaRPr lang="en-IN"/>
        </a:p>
      </dgm:t>
    </dgm:pt>
    <dgm:pt modelId="{7EE1A681-F1DD-40DF-B95C-2F6B4D42D2D5}" type="pres">
      <dgm:prSet presAssocID="{F62FED20-61B9-4B6C-83AE-7787DE3B7198}" presName="diagram" presStyleCnt="0">
        <dgm:presLayoutVars>
          <dgm:dir/>
          <dgm:resizeHandles val="exact"/>
        </dgm:presLayoutVars>
      </dgm:prSet>
      <dgm:spPr/>
    </dgm:pt>
    <dgm:pt modelId="{83C89258-D722-4C2E-A00F-41D8204B8C8C}" type="pres">
      <dgm:prSet presAssocID="{C0905679-C315-4FE0-9B75-9C5CA90175B7}" presName="node" presStyleLbl="node1" presStyleIdx="0" presStyleCnt="11">
        <dgm:presLayoutVars>
          <dgm:bulletEnabled val="1"/>
        </dgm:presLayoutVars>
      </dgm:prSet>
      <dgm:spPr/>
    </dgm:pt>
    <dgm:pt modelId="{5D50C3CC-75A2-4618-9E46-4A5E59194B84}" type="pres">
      <dgm:prSet presAssocID="{E5AE5352-BCBC-4FF8-A732-C6D46846FCF2}" presName="sibTrans" presStyleCnt="0"/>
      <dgm:spPr/>
    </dgm:pt>
    <dgm:pt modelId="{C2BBD10C-D67F-48D7-B2D6-79AD388CFB55}" type="pres">
      <dgm:prSet presAssocID="{B77EDD51-D77D-43D9-BD18-7C98A2A18860}" presName="node" presStyleLbl="node1" presStyleIdx="1" presStyleCnt="11">
        <dgm:presLayoutVars>
          <dgm:bulletEnabled val="1"/>
        </dgm:presLayoutVars>
      </dgm:prSet>
      <dgm:spPr/>
    </dgm:pt>
    <dgm:pt modelId="{19B12608-E0CB-4E04-BE07-1A7684E77EEF}" type="pres">
      <dgm:prSet presAssocID="{4897C73B-C665-4BCA-A580-C64391374BD5}" presName="sibTrans" presStyleCnt="0"/>
      <dgm:spPr/>
    </dgm:pt>
    <dgm:pt modelId="{756F9620-6F4B-4F0F-9C8F-5858139E39CB}" type="pres">
      <dgm:prSet presAssocID="{5E9213EC-A1C3-48DD-B899-51F6E6655945}" presName="node" presStyleLbl="node1" presStyleIdx="2" presStyleCnt="11">
        <dgm:presLayoutVars>
          <dgm:bulletEnabled val="1"/>
        </dgm:presLayoutVars>
      </dgm:prSet>
      <dgm:spPr/>
    </dgm:pt>
    <dgm:pt modelId="{32D710F2-F5E9-44C5-BEE8-E505D0BFA51D}" type="pres">
      <dgm:prSet presAssocID="{E8C8E362-B715-4768-A520-5F2FF658D22D}" presName="sibTrans" presStyleCnt="0"/>
      <dgm:spPr/>
    </dgm:pt>
    <dgm:pt modelId="{02A123DC-8336-43FB-B9B5-1CA6923B2BA3}" type="pres">
      <dgm:prSet presAssocID="{C0BBED86-D5C0-4EF9-ADB3-85FF7D91963C}" presName="node" presStyleLbl="node1" presStyleIdx="3" presStyleCnt="11">
        <dgm:presLayoutVars>
          <dgm:bulletEnabled val="1"/>
        </dgm:presLayoutVars>
      </dgm:prSet>
      <dgm:spPr/>
    </dgm:pt>
    <dgm:pt modelId="{69658CF7-444E-4957-A8F9-0407458016BD}" type="pres">
      <dgm:prSet presAssocID="{47AC9A0B-2F1E-4BB9-AB9D-5600836C040A}" presName="sibTrans" presStyleCnt="0"/>
      <dgm:spPr/>
    </dgm:pt>
    <dgm:pt modelId="{9B1BB2CA-FF0C-4338-9506-1DBC3516F799}" type="pres">
      <dgm:prSet presAssocID="{AE684999-78FA-4F3B-811D-0C2D10FCA90A}" presName="node" presStyleLbl="node1" presStyleIdx="4" presStyleCnt="11">
        <dgm:presLayoutVars>
          <dgm:bulletEnabled val="1"/>
        </dgm:presLayoutVars>
      </dgm:prSet>
      <dgm:spPr/>
    </dgm:pt>
    <dgm:pt modelId="{32947F75-B00A-4588-BC6A-DDBCE48211FA}" type="pres">
      <dgm:prSet presAssocID="{43D2A00C-D67F-4C2A-AEFF-499111605590}" presName="sibTrans" presStyleCnt="0"/>
      <dgm:spPr/>
    </dgm:pt>
    <dgm:pt modelId="{CD63D8B6-B87D-46F1-84D1-D6A42855DD88}" type="pres">
      <dgm:prSet presAssocID="{B184A785-FB70-40F5-9EC2-D5DAE6CD4699}" presName="node" presStyleLbl="node1" presStyleIdx="5" presStyleCnt="11">
        <dgm:presLayoutVars>
          <dgm:bulletEnabled val="1"/>
        </dgm:presLayoutVars>
      </dgm:prSet>
      <dgm:spPr/>
    </dgm:pt>
    <dgm:pt modelId="{0AAFA13E-ECDD-499A-9A32-FC3B4A99FC56}" type="pres">
      <dgm:prSet presAssocID="{5E6E3C11-0D69-4046-B303-63F842B99240}" presName="sibTrans" presStyleCnt="0"/>
      <dgm:spPr/>
    </dgm:pt>
    <dgm:pt modelId="{892C7079-0D68-4916-8B55-E15B262A2F3B}" type="pres">
      <dgm:prSet presAssocID="{E483DFDB-5802-488B-966D-4181E6438AA3}" presName="node" presStyleLbl="node1" presStyleIdx="6" presStyleCnt="11">
        <dgm:presLayoutVars>
          <dgm:bulletEnabled val="1"/>
        </dgm:presLayoutVars>
      </dgm:prSet>
      <dgm:spPr/>
    </dgm:pt>
    <dgm:pt modelId="{5EF61F66-A08A-4302-AAE0-8F84999CE06A}" type="pres">
      <dgm:prSet presAssocID="{742B403E-9F2C-4046-9005-AA8651FFA1FD}" presName="sibTrans" presStyleCnt="0"/>
      <dgm:spPr/>
    </dgm:pt>
    <dgm:pt modelId="{270E64DA-B2D4-493D-A1D3-A350E9ECF8B0}" type="pres">
      <dgm:prSet presAssocID="{271193C0-0AF9-43AE-87F1-AD7EC7999095}" presName="node" presStyleLbl="node1" presStyleIdx="7" presStyleCnt="11">
        <dgm:presLayoutVars>
          <dgm:bulletEnabled val="1"/>
        </dgm:presLayoutVars>
      </dgm:prSet>
      <dgm:spPr/>
    </dgm:pt>
    <dgm:pt modelId="{3862B4A2-EB86-4CCC-B163-37186B620138}" type="pres">
      <dgm:prSet presAssocID="{CADC255D-2E6A-4413-BF29-635F9C89F328}" presName="sibTrans" presStyleCnt="0"/>
      <dgm:spPr/>
    </dgm:pt>
    <dgm:pt modelId="{18398374-E7B1-4DF0-AFCF-05939720F3E5}" type="pres">
      <dgm:prSet presAssocID="{FDA6E92C-C326-4E07-BE83-92FADD3BE5E9}" presName="node" presStyleLbl="node1" presStyleIdx="8" presStyleCnt="11">
        <dgm:presLayoutVars>
          <dgm:bulletEnabled val="1"/>
        </dgm:presLayoutVars>
      </dgm:prSet>
      <dgm:spPr/>
    </dgm:pt>
    <dgm:pt modelId="{631A9602-73A3-4636-AC9E-A3ED6216C7F5}" type="pres">
      <dgm:prSet presAssocID="{402A7BCD-7815-4F3C-9BF7-4757C6ECA3DA}" presName="sibTrans" presStyleCnt="0"/>
      <dgm:spPr/>
    </dgm:pt>
    <dgm:pt modelId="{B944A299-8F3E-4FFF-B549-A1E1635180D9}" type="pres">
      <dgm:prSet presAssocID="{A786DA89-2A45-4798-9339-0CD3F7F02D94}" presName="node" presStyleLbl="node1" presStyleIdx="9" presStyleCnt="11">
        <dgm:presLayoutVars>
          <dgm:bulletEnabled val="1"/>
        </dgm:presLayoutVars>
      </dgm:prSet>
      <dgm:spPr/>
    </dgm:pt>
    <dgm:pt modelId="{FAE62C71-6BB6-4B5A-8BF8-AB07235C8DF4}" type="pres">
      <dgm:prSet presAssocID="{769BD436-2869-4546-9280-7EF653D46499}" presName="sibTrans" presStyleCnt="0"/>
      <dgm:spPr/>
    </dgm:pt>
    <dgm:pt modelId="{D65B4D6A-A828-4064-A1CB-AB8212F1F65A}" type="pres">
      <dgm:prSet presAssocID="{271E94AD-DC7C-4850-B8FF-C6779706DB9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3656605-5FF0-4192-8D89-AC86277A103F}" srcId="{F62FED20-61B9-4B6C-83AE-7787DE3B7198}" destId="{C0BBED86-D5C0-4EF9-ADB3-85FF7D91963C}" srcOrd="3" destOrd="0" parTransId="{AFF4E3B0-87FB-427F-95CB-7BB693C7F640}" sibTransId="{47AC9A0B-2F1E-4BB9-AB9D-5600836C040A}"/>
    <dgm:cxn modelId="{ABCABC07-E96F-4507-BC20-7A825D460127}" srcId="{F62FED20-61B9-4B6C-83AE-7787DE3B7198}" destId="{C0905679-C315-4FE0-9B75-9C5CA90175B7}" srcOrd="0" destOrd="0" parTransId="{2781D960-C857-442C-80B5-838189B86098}" sibTransId="{E5AE5352-BCBC-4FF8-A732-C6D46846FCF2}"/>
    <dgm:cxn modelId="{C657F820-C502-41A7-A9F5-EF1BAA5E42E6}" type="presOf" srcId="{A786DA89-2A45-4798-9339-0CD3F7F02D94}" destId="{B944A299-8F3E-4FFF-B549-A1E1635180D9}" srcOrd="0" destOrd="0" presId="urn:microsoft.com/office/officeart/2005/8/layout/default"/>
    <dgm:cxn modelId="{39AC2440-1840-41B2-8261-253526D19A00}" type="presOf" srcId="{C0905679-C315-4FE0-9B75-9C5CA90175B7}" destId="{83C89258-D722-4C2E-A00F-41D8204B8C8C}" srcOrd="0" destOrd="0" presId="urn:microsoft.com/office/officeart/2005/8/layout/default"/>
    <dgm:cxn modelId="{CDDE4742-50B8-4728-9264-1E23345DFD7B}" type="presOf" srcId="{B184A785-FB70-40F5-9EC2-D5DAE6CD4699}" destId="{CD63D8B6-B87D-46F1-84D1-D6A42855DD88}" srcOrd="0" destOrd="0" presId="urn:microsoft.com/office/officeart/2005/8/layout/default"/>
    <dgm:cxn modelId="{70A8E945-C920-4837-A35A-D33FF8A69562}" srcId="{F62FED20-61B9-4B6C-83AE-7787DE3B7198}" destId="{271193C0-0AF9-43AE-87F1-AD7EC7999095}" srcOrd="7" destOrd="0" parTransId="{1FC5B8A6-100F-428E-980C-E8F482C3E1B6}" sibTransId="{CADC255D-2E6A-4413-BF29-635F9C89F328}"/>
    <dgm:cxn modelId="{D37D1266-ADD3-4BA1-B6DD-95D1915434F4}" srcId="{F62FED20-61B9-4B6C-83AE-7787DE3B7198}" destId="{E483DFDB-5802-488B-966D-4181E6438AA3}" srcOrd="6" destOrd="0" parTransId="{35F9C1E7-87F6-44C7-B702-7D87BC85E562}" sibTransId="{742B403E-9F2C-4046-9005-AA8651FFA1FD}"/>
    <dgm:cxn modelId="{7E634050-9E86-480C-9BBA-67A295E23D59}" srcId="{F62FED20-61B9-4B6C-83AE-7787DE3B7198}" destId="{271E94AD-DC7C-4850-B8FF-C6779706DB9A}" srcOrd="10" destOrd="0" parTransId="{79CC5B89-9239-4668-85DF-295C692BC362}" sibTransId="{987903B3-8DD4-4F05-9AFE-F080A922FE53}"/>
    <dgm:cxn modelId="{3620397B-97DC-40C3-A1C0-DD5841125F70}" type="presOf" srcId="{FDA6E92C-C326-4E07-BE83-92FADD3BE5E9}" destId="{18398374-E7B1-4DF0-AFCF-05939720F3E5}" srcOrd="0" destOrd="0" presId="urn:microsoft.com/office/officeart/2005/8/layout/default"/>
    <dgm:cxn modelId="{EB4F118C-B7EC-4CB6-8120-169EC875D102}" srcId="{F62FED20-61B9-4B6C-83AE-7787DE3B7198}" destId="{AE684999-78FA-4F3B-811D-0C2D10FCA90A}" srcOrd="4" destOrd="0" parTransId="{3775C910-5315-4820-B16D-E42A53F5EE55}" sibTransId="{43D2A00C-D67F-4C2A-AEFF-499111605590}"/>
    <dgm:cxn modelId="{8A22B9A9-0F68-4FDE-8E20-57029705800F}" type="presOf" srcId="{F62FED20-61B9-4B6C-83AE-7787DE3B7198}" destId="{7EE1A681-F1DD-40DF-B95C-2F6B4D42D2D5}" srcOrd="0" destOrd="0" presId="urn:microsoft.com/office/officeart/2005/8/layout/default"/>
    <dgm:cxn modelId="{6E2C47AE-3C96-4F10-84F1-7C476DEF484D}" type="presOf" srcId="{C0BBED86-D5C0-4EF9-ADB3-85FF7D91963C}" destId="{02A123DC-8336-43FB-B9B5-1CA6923B2BA3}" srcOrd="0" destOrd="0" presId="urn:microsoft.com/office/officeart/2005/8/layout/default"/>
    <dgm:cxn modelId="{DD1C5AB1-F726-4DF0-A8FB-11627353F2FB}" type="presOf" srcId="{AE684999-78FA-4F3B-811D-0C2D10FCA90A}" destId="{9B1BB2CA-FF0C-4338-9506-1DBC3516F799}" srcOrd="0" destOrd="0" presId="urn:microsoft.com/office/officeart/2005/8/layout/default"/>
    <dgm:cxn modelId="{98037BB1-2373-47FB-B0FF-17F7A17F180C}" srcId="{F62FED20-61B9-4B6C-83AE-7787DE3B7198}" destId="{5E9213EC-A1C3-48DD-B899-51F6E6655945}" srcOrd="2" destOrd="0" parTransId="{CB307B0E-453F-4228-A8A6-F6A72E8A90F9}" sibTransId="{E8C8E362-B715-4768-A520-5F2FF658D22D}"/>
    <dgm:cxn modelId="{14B249B3-843C-43DB-801D-EFECCD761B84}" type="presOf" srcId="{271E94AD-DC7C-4850-B8FF-C6779706DB9A}" destId="{D65B4D6A-A828-4064-A1CB-AB8212F1F65A}" srcOrd="0" destOrd="0" presId="urn:microsoft.com/office/officeart/2005/8/layout/default"/>
    <dgm:cxn modelId="{256F9BB4-A4D9-4701-95D6-1EDD5F85F8AD}" type="presOf" srcId="{271193C0-0AF9-43AE-87F1-AD7EC7999095}" destId="{270E64DA-B2D4-493D-A1D3-A350E9ECF8B0}" srcOrd="0" destOrd="0" presId="urn:microsoft.com/office/officeart/2005/8/layout/default"/>
    <dgm:cxn modelId="{AE22BCC7-CCF3-4226-87F3-AFE215CCA3C2}" type="presOf" srcId="{B77EDD51-D77D-43D9-BD18-7C98A2A18860}" destId="{C2BBD10C-D67F-48D7-B2D6-79AD388CFB55}" srcOrd="0" destOrd="0" presId="urn:microsoft.com/office/officeart/2005/8/layout/default"/>
    <dgm:cxn modelId="{7F5B7CCF-E13E-4FE0-9EF3-D407FF3E8A0D}" srcId="{F62FED20-61B9-4B6C-83AE-7787DE3B7198}" destId="{FDA6E92C-C326-4E07-BE83-92FADD3BE5E9}" srcOrd="8" destOrd="0" parTransId="{FE77EEC5-12D4-4687-95F2-9E6512EEE291}" sibTransId="{402A7BCD-7815-4F3C-9BF7-4757C6ECA3DA}"/>
    <dgm:cxn modelId="{365B7AD0-0393-4F29-883A-4212EC96902C}" srcId="{F62FED20-61B9-4B6C-83AE-7787DE3B7198}" destId="{B77EDD51-D77D-43D9-BD18-7C98A2A18860}" srcOrd="1" destOrd="0" parTransId="{FA921FE9-0ECA-462A-B6B2-D75972568872}" sibTransId="{4897C73B-C665-4BCA-A580-C64391374BD5}"/>
    <dgm:cxn modelId="{7B721DD3-B906-4517-84DB-EF83EF96C46C}" type="presOf" srcId="{5E9213EC-A1C3-48DD-B899-51F6E6655945}" destId="{756F9620-6F4B-4F0F-9C8F-5858139E39CB}" srcOrd="0" destOrd="0" presId="urn:microsoft.com/office/officeart/2005/8/layout/default"/>
    <dgm:cxn modelId="{B6CACFD3-87D4-4B6B-B1EE-E2E3CB4B5664}" srcId="{F62FED20-61B9-4B6C-83AE-7787DE3B7198}" destId="{A786DA89-2A45-4798-9339-0CD3F7F02D94}" srcOrd="9" destOrd="0" parTransId="{F38034E0-452A-4F80-9D8E-D3849DC377D8}" sibTransId="{769BD436-2869-4546-9280-7EF653D46499}"/>
    <dgm:cxn modelId="{DC9611DD-A240-45A1-9A16-19A887EA62A1}" type="presOf" srcId="{E483DFDB-5802-488B-966D-4181E6438AA3}" destId="{892C7079-0D68-4916-8B55-E15B262A2F3B}" srcOrd="0" destOrd="0" presId="urn:microsoft.com/office/officeart/2005/8/layout/default"/>
    <dgm:cxn modelId="{B1F08BEF-522D-441C-A1D8-9A043ECF1B17}" srcId="{F62FED20-61B9-4B6C-83AE-7787DE3B7198}" destId="{B184A785-FB70-40F5-9EC2-D5DAE6CD4699}" srcOrd="5" destOrd="0" parTransId="{DAE7B588-3897-4E8E-AA19-ED49BF3632BB}" sibTransId="{5E6E3C11-0D69-4046-B303-63F842B99240}"/>
    <dgm:cxn modelId="{DE75D1D0-8CA5-427B-A507-8AD96D69634D}" type="presParOf" srcId="{7EE1A681-F1DD-40DF-B95C-2F6B4D42D2D5}" destId="{83C89258-D722-4C2E-A00F-41D8204B8C8C}" srcOrd="0" destOrd="0" presId="urn:microsoft.com/office/officeart/2005/8/layout/default"/>
    <dgm:cxn modelId="{A024B837-62F6-499D-AC68-C7BDC1E19D19}" type="presParOf" srcId="{7EE1A681-F1DD-40DF-B95C-2F6B4D42D2D5}" destId="{5D50C3CC-75A2-4618-9E46-4A5E59194B84}" srcOrd="1" destOrd="0" presId="urn:microsoft.com/office/officeart/2005/8/layout/default"/>
    <dgm:cxn modelId="{97E10FBF-5E01-43BF-AB10-CED6A80816A2}" type="presParOf" srcId="{7EE1A681-F1DD-40DF-B95C-2F6B4D42D2D5}" destId="{C2BBD10C-D67F-48D7-B2D6-79AD388CFB55}" srcOrd="2" destOrd="0" presId="urn:microsoft.com/office/officeart/2005/8/layout/default"/>
    <dgm:cxn modelId="{2E1D88B3-0BA3-4C88-9954-E27F9A07B546}" type="presParOf" srcId="{7EE1A681-F1DD-40DF-B95C-2F6B4D42D2D5}" destId="{19B12608-E0CB-4E04-BE07-1A7684E77EEF}" srcOrd="3" destOrd="0" presId="urn:microsoft.com/office/officeart/2005/8/layout/default"/>
    <dgm:cxn modelId="{38419356-692F-4478-988B-DD349904BF8D}" type="presParOf" srcId="{7EE1A681-F1DD-40DF-B95C-2F6B4D42D2D5}" destId="{756F9620-6F4B-4F0F-9C8F-5858139E39CB}" srcOrd="4" destOrd="0" presId="urn:microsoft.com/office/officeart/2005/8/layout/default"/>
    <dgm:cxn modelId="{A54EDC88-BD5D-4DAD-897B-9A20A2C96382}" type="presParOf" srcId="{7EE1A681-F1DD-40DF-B95C-2F6B4D42D2D5}" destId="{32D710F2-F5E9-44C5-BEE8-E505D0BFA51D}" srcOrd="5" destOrd="0" presId="urn:microsoft.com/office/officeart/2005/8/layout/default"/>
    <dgm:cxn modelId="{774CCCD5-E48A-4CBF-8C74-3D5F54E0B212}" type="presParOf" srcId="{7EE1A681-F1DD-40DF-B95C-2F6B4D42D2D5}" destId="{02A123DC-8336-43FB-B9B5-1CA6923B2BA3}" srcOrd="6" destOrd="0" presId="urn:microsoft.com/office/officeart/2005/8/layout/default"/>
    <dgm:cxn modelId="{95E351FD-1DF3-4DD6-9187-6E3BAB2F61DB}" type="presParOf" srcId="{7EE1A681-F1DD-40DF-B95C-2F6B4D42D2D5}" destId="{69658CF7-444E-4957-A8F9-0407458016BD}" srcOrd="7" destOrd="0" presId="urn:microsoft.com/office/officeart/2005/8/layout/default"/>
    <dgm:cxn modelId="{C592EB30-0AE1-4E5C-8920-471E969133ED}" type="presParOf" srcId="{7EE1A681-F1DD-40DF-B95C-2F6B4D42D2D5}" destId="{9B1BB2CA-FF0C-4338-9506-1DBC3516F799}" srcOrd="8" destOrd="0" presId="urn:microsoft.com/office/officeart/2005/8/layout/default"/>
    <dgm:cxn modelId="{B8A10388-8837-4802-8AA2-3588BE24BD59}" type="presParOf" srcId="{7EE1A681-F1DD-40DF-B95C-2F6B4D42D2D5}" destId="{32947F75-B00A-4588-BC6A-DDBCE48211FA}" srcOrd="9" destOrd="0" presId="urn:microsoft.com/office/officeart/2005/8/layout/default"/>
    <dgm:cxn modelId="{FC40832C-25B6-4D42-970D-FCBA6E3271C9}" type="presParOf" srcId="{7EE1A681-F1DD-40DF-B95C-2F6B4D42D2D5}" destId="{CD63D8B6-B87D-46F1-84D1-D6A42855DD88}" srcOrd="10" destOrd="0" presId="urn:microsoft.com/office/officeart/2005/8/layout/default"/>
    <dgm:cxn modelId="{A86819F8-8A71-4812-9DDE-D52DC8D4372D}" type="presParOf" srcId="{7EE1A681-F1DD-40DF-B95C-2F6B4D42D2D5}" destId="{0AAFA13E-ECDD-499A-9A32-FC3B4A99FC56}" srcOrd="11" destOrd="0" presId="urn:microsoft.com/office/officeart/2005/8/layout/default"/>
    <dgm:cxn modelId="{A2085726-F71B-4811-B7BA-9E97066CBA7E}" type="presParOf" srcId="{7EE1A681-F1DD-40DF-B95C-2F6B4D42D2D5}" destId="{892C7079-0D68-4916-8B55-E15B262A2F3B}" srcOrd="12" destOrd="0" presId="urn:microsoft.com/office/officeart/2005/8/layout/default"/>
    <dgm:cxn modelId="{F57EA785-66CD-4F67-BE8E-CD0D42FD3A95}" type="presParOf" srcId="{7EE1A681-F1DD-40DF-B95C-2F6B4D42D2D5}" destId="{5EF61F66-A08A-4302-AAE0-8F84999CE06A}" srcOrd="13" destOrd="0" presId="urn:microsoft.com/office/officeart/2005/8/layout/default"/>
    <dgm:cxn modelId="{B39D7621-FCA3-48BB-AFEB-D959155E601D}" type="presParOf" srcId="{7EE1A681-F1DD-40DF-B95C-2F6B4D42D2D5}" destId="{270E64DA-B2D4-493D-A1D3-A350E9ECF8B0}" srcOrd="14" destOrd="0" presId="urn:microsoft.com/office/officeart/2005/8/layout/default"/>
    <dgm:cxn modelId="{CDEAB859-08A7-4F2D-B5F7-1DB672F57000}" type="presParOf" srcId="{7EE1A681-F1DD-40DF-B95C-2F6B4D42D2D5}" destId="{3862B4A2-EB86-4CCC-B163-37186B620138}" srcOrd="15" destOrd="0" presId="urn:microsoft.com/office/officeart/2005/8/layout/default"/>
    <dgm:cxn modelId="{1F17E9F4-9198-41A1-9110-3F96294539E7}" type="presParOf" srcId="{7EE1A681-F1DD-40DF-B95C-2F6B4D42D2D5}" destId="{18398374-E7B1-4DF0-AFCF-05939720F3E5}" srcOrd="16" destOrd="0" presId="urn:microsoft.com/office/officeart/2005/8/layout/default"/>
    <dgm:cxn modelId="{D2AACE7A-F1CC-4F74-9135-DDEA3B9F06DC}" type="presParOf" srcId="{7EE1A681-F1DD-40DF-B95C-2F6B4D42D2D5}" destId="{631A9602-73A3-4636-AC9E-A3ED6216C7F5}" srcOrd="17" destOrd="0" presId="urn:microsoft.com/office/officeart/2005/8/layout/default"/>
    <dgm:cxn modelId="{470540D5-0E29-4E4B-B14C-747A1A8C3D35}" type="presParOf" srcId="{7EE1A681-F1DD-40DF-B95C-2F6B4D42D2D5}" destId="{B944A299-8F3E-4FFF-B549-A1E1635180D9}" srcOrd="18" destOrd="0" presId="urn:microsoft.com/office/officeart/2005/8/layout/default"/>
    <dgm:cxn modelId="{5C1763E5-43D4-45BC-A885-7501A82F2509}" type="presParOf" srcId="{7EE1A681-F1DD-40DF-B95C-2F6B4D42D2D5}" destId="{FAE62C71-6BB6-4B5A-8BF8-AB07235C8DF4}" srcOrd="19" destOrd="0" presId="urn:microsoft.com/office/officeart/2005/8/layout/default"/>
    <dgm:cxn modelId="{99517A0C-861C-4D0F-9701-BA0C8B4EF1E2}" type="presParOf" srcId="{7EE1A681-F1DD-40DF-B95C-2F6B4D42D2D5}" destId="{D65B4D6A-A828-4064-A1CB-AB8212F1F65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9F43D-4486-4BCD-8834-FF837EA4A30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9C7F20-3953-4A12-84D6-EE3E249E100A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Models</a:t>
          </a:r>
          <a:endParaRPr lang="en-IN" dirty="0">
            <a:latin typeface="Montserrat" panose="00000500000000000000" pitchFamily="2" charset="0"/>
          </a:endParaRPr>
        </a:p>
      </dgm:t>
    </dgm:pt>
    <dgm:pt modelId="{FF51E04C-0BF8-4D6F-A7E0-A01958CEA499}" type="parTrans" cxnId="{5EF8D407-731B-4B1A-A76F-342C8C3DA059}">
      <dgm:prSet/>
      <dgm:spPr/>
      <dgm:t>
        <a:bodyPr/>
        <a:lstStyle/>
        <a:p>
          <a:endParaRPr lang="en-IN"/>
        </a:p>
      </dgm:t>
    </dgm:pt>
    <dgm:pt modelId="{717B5672-C726-4CEB-BE02-927B14EEAD98}" type="sibTrans" cxnId="{5EF8D407-731B-4B1A-A76F-342C8C3DA059}">
      <dgm:prSet/>
      <dgm:spPr/>
      <dgm:t>
        <a:bodyPr/>
        <a:lstStyle/>
        <a:p>
          <a:endParaRPr lang="en-IN"/>
        </a:p>
      </dgm:t>
    </dgm:pt>
    <dgm:pt modelId="{26E33797-54E0-44D7-B4D6-8D211A3BFF44}">
      <dgm:prSet phldrT="[Text]" custT="1"/>
      <dgm:spPr/>
      <dgm:t>
        <a:bodyPr/>
        <a:lstStyle/>
        <a:p>
          <a:r>
            <a:rPr lang="en-US" sz="2400" dirty="0">
              <a:latin typeface="Montserrat" panose="00000500000000000000" pitchFamily="2" charset="0"/>
            </a:rPr>
            <a:t>Linear Regression</a:t>
          </a:r>
          <a:endParaRPr lang="en-IN" sz="2400" dirty="0">
            <a:latin typeface="Montserrat" panose="00000500000000000000" pitchFamily="2" charset="0"/>
          </a:endParaRPr>
        </a:p>
      </dgm:t>
    </dgm:pt>
    <dgm:pt modelId="{512EC42A-F21B-4906-A480-1C66D463E0AE}" type="parTrans" cxnId="{BDE31580-648A-4BC1-8103-E1592A2E7B85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F49A440C-2797-4221-A7C9-6046ACA1BF68}" type="sibTrans" cxnId="{BDE31580-648A-4BC1-8103-E1592A2E7B85}">
      <dgm:prSet/>
      <dgm:spPr/>
      <dgm:t>
        <a:bodyPr/>
        <a:lstStyle/>
        <a:p>
          <a:endParaRPr lang="en-IN"/>
        </a:p>
      </dgm:t>
    </dgm:pt>
    <dgm:pt modelId="{2F1B49C9-9B22-465E-BFD5-88D318588752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Lasso Regression</a:t>
          </a:r>
          <a:endParaRPr lang="en-IN" dirty="0">
            <a:latin typeface="Montserrat" panose="00000500000000000000" pitchFamily="2" charset="0"/>
          </a:endParaRPr>
        </a:p>
      </dgm:t>
    </dgm:pt>
    <dgm:pt modelId="{6E553B0D-5897-454A-81FC-C748F469A934}" type="parTrans" cxnId="{BBECA218-A679-479F-A3C6-C96FF4A99FA9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034ED4D5-8FAE-4B74-B7AF-087734E057BD}" type="sibTrans" cxnId="{BBECA218-A679-479F-A3C6-C96FF4A99FA9}">
      <dgm:prSet/>
      <dgm:spPr/>
      <dgm:t>
        <a:bodyPr/>
        <a:lstStyle/>
        <a:p>
          <a:endParaRPr lang="en-IN"/>
        </a:p>
      </dgm:t>
    </dgm:pt>
    <dgm:pt modelId="{C4718308-6CAA-4F84-BCF7-02B2593EC3E5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Ridge Regression</a:t>
          </a:r>
          <a:endParaRPr lang="en-IN" dirty="0">
            <a:latin typeface="Montserrat" panose="00000500000000000000" pitchFamily="2" charset="0"/>
          </a:endParaRPr>
        </a:p>
      </dgm:t>
    </dgm:pt>
    <dgm:pt modelId="{D0008957-4B21-4FF3-B3F6-10BDB450E1E8}" type="parTrans" cxnId="{2882A88F-0EC5-4413-818D-1B5DFDB19B00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6D042B9A-5112-454B-87CD-A48D135A947E}" type="sibTrans" cxnId="{2882A88F-0EC5-4413-818D-1B5DFDB19B00}">
      <dgm:prSet/>
      <dgm:spPr/>
      <dgm:t>
        <a:bodyPr/>
        <a:lstStyle/>
        <a:p>
          <a:endParaRPr lang="en-IN"/>
        </a:p>
      </dgm:t>
    </dgm:pt>
    <dgm:pt modelId="{ADD841F7-CD0A-403B-BA04-640718C94BAD}" type="pres">
      <dgm:prSet presAssocID="{B659F43D-4486-4BCD-8834-FF837EA4A30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45EC16-E7A7-4B23-B2D9-691ABD8971E5}" type="pres">
      <dgm:prSet presAssocID="{039C7F20-3953-4A12-84D6-EE3E249E100A}" presName="singleCycle" presStyleCnt="0"/>
      <dgm:spPr/>
    </dgm:pt>
    <dgm:pt modelId="{82EB4498-8750-4262-A304-7CB2101198CC}" type="pres">
      <dgm:prSet presAssocID="{039C7F20-3953-4A12-84D6-EE3E249E100A}" presName="singleCenter" presStyleLbl="node1" presStyleIdx="0" presStyleCnt="4" custLinFactNeighborX="1043" custLinFactNeighborY="-10496">
        <dgm:presLayoutVars>
          <dgm:chMax val="7"/>
          <dgm:chPref val="7"/>
        </dgm:presLayoutVars>
      </dgm:prSet>
      <dgm:spPr/>
    </dgm:pt>
    <dgm:pt modelId="{684EE325-BD67-4EB2-B74F-997967C7FB63}" type="pres">
      <dgm:prSet presAssocID="{512EC42A-F21B-4906-A480-1C66D463E0AE}" presName="Name56" presStyleLbl="parChTrans1D2" presStyleIdx="0" presStyleCnt="3"/>
      <dgm:spPr/>
    </dgm:pt>
    <dgm:pt modelId="{D571918A-4CE8-48C8-A534-FC5A83919373}" type="pres">
      <dgm:prSet presAssocID="{26E33797-54E0-44D7-B4D6-8D211A3BFF44}" presName="text0" presStyleLbl="node1" presStyleIdx="1" presStyleCnt="4" custScaleX="223771" custRadScaleRad="100022" custRadScaleInc="1991">
        <dgm:presLayoutVars>
          <dgm:bulletEnabled val="1"/>
        </dgm:presLayoutVars>
      </dgm:prSet>
      <dgm:spPr/>
    </dgm:pt>
    <dgm:pt modelId="{B3DC6DAD-582B-416A-833F-B9675C1846A4}" type="pres">
      <dgm:prSet presAssocID="{6E553B0D-5897-454A-81FC-C748F469A934}" presName="Name56" presStyleLbl="parChTrans1D2" presStyleIdx="1" presStyleCnt="3"/>
      <dgm:spPr/>
    </dgm:pt>
    <dgm:pt modelId="{870526B5-BEC7-41D5-BDAD-905178583C93}" type="pres">
      <dgm:prSet presAssocID="{2F1B49C9-9B22-465E-BFD5-88D318588752}" presName="text0" presStyleLbl="node1" presStyleIdx="2" presStyleCnt="4" custScaleX="226425">
        <dgm:presLayoutVars>
          <dgm:bulletEnabled val="1"/>
        </dgm:presLayoutVars>
      </dgm:prSet>
      <dgm:spPr/>
    </dgm:pt>
    <dgm:pt modelId="{0BB0BA16-5B96-4A95-B1CD-3860990C6286}" type="pres">
      <dgm:prSet presAssocID="{D0008957-4B21-4FF3-B3F6-10BDB450E1E8}" presName="Name56" presStyleLbl="parChTrans1D2" presStyleIdx="2" presStyleCnt="3"/>
      <dgm:spPr/>
    </dgm:pt>
    <dgm:pt modelId="{153C2D7E-CC3D-482E-AF27-9A496082B842}" type="pres">
      <dgm:prSet presAssocID="{C4718308-6CAA-4F84-BCF7-02B2593EC3E5}" presName="text0" presStyleLbl="node1" presStyleIdx="3" presStyleCnt="4" custScaleX="207293">
        <dgm:presLayoutVars>
          <dgm:bulletEnabled val="1"/>
        </dgm:presLayoutVars>
      </dgm:prSet>
      <dgm:spPr/>
    </dgm:pt>
  </dgm:ptLst>
  <dgm:cxnLst>
    <dgm:cxn modelId="{5EF8D407-731B-4B1A-A76F-342C8C3DA059}" srcId="{B659F43D-4486-4BCD-8834-FF837EA4A302}" destId="{039C7F20-3953-4A12-84D6-EE3E249E100A}" srcOrd="0" destOrd="0" parTransId="{FF51E04C-0BF8-4D6F-A7E0-A01958CEA499}" sibTransId="{717B5672-C726-4CEB-BE02-927B14EEAD98}"/>
    <dgm:cxn modelId="{C707DC0B-73CA-4589-BF23-BBF9FAD2AE7A}" type="presOf" srcId="{B659F43D-4486-4BCD-8834-FF837EA4A302}" destId="{ADD841F7-CD0A-403B-BA04-640718C94BAD}" srcOrd="0" destOrd="0" presId="urn:microsoft.com/office/officeart/2008/layout/RadialCluster"/>
    <dgm:cxn modelId="{BBECA218-A679-479F-A3C6-C96FF4A99FA9}" srcId="{039C7F20-3953-4A12-84D6-EE3E249E100A}" destId="{2F1B49C9-9B22-465E-BFD5-88D318588752}" srcOrd="1" destOrd="0" parTransId="{6E553B0D-5897-454A-81FC-C748F469A934}" sibTransId="{034ED4D5-8FAE-4B74-B7AF-087734E057BD}"/>
    <dgm:cxn modelId="{836BB224-1118-49A1-BE2D-B487565AD013}" type="presOf" srcId="{D0008957-4B21-4FF3-B3F6-10BDB450E1E8}" destId="{0BB0BA16-5B96-4A95-B1CD-3860990C6286}" srcOrd="0" destOrd="0" presId="urn:microsoft.com/office/officeart/2008/layout/RadialCluster"/>
    <dgm:cxn modelId="{8BACB63C-E6FE-4498-A17D-0E138D13679A}" type="presOf" srcId="{26E33797-54E0-44D7-B4D6-8D211A3BFF44}" destId="{D571918A-4CE8-48C8-A534-FC5A83919373}" srcOrd="0" destOrd="0" presId="urn:microsoft.com/office/officeart/2008/layout/RadialCluster"/>
    <dgm:cxn modelId="{F3FCC55C-3111-47DB-9CDF-8CACDE8CD3C4}" type="presOf" srcId="{039C7F20-3953-4A12-84D6-EE3E249E100A}" destId="{82EB4498-8750-4262-A304-7CB2101198CC}" srcOrd="0" destOrd="0" presId="urn:microsoft.com/office/officeart/2008/layout/RadialCluster"/>
    <dgm:cxn modelId="{53D1C857-11E3-4B37-A2A2-736A76509E30}" type="presOf" srcId="{6E553B0D-5897-454A-81FC-C748F469A934}" destId="{B3DC6DAD-582B-416A-833F-B9675C1846A4}" srcOrd="0" destOrd="0" presId="urn:microsoft.com/office/officeart/2008/layout/RadialCluster"/>
    <dgm:cxn modelId="{E42B197A-192C-42A0-AB6D-47CFDE396651}" type="presOf" srcId="{2F1B49C9-9B22-465E-BFD5-88D318588752}" destId="{870526B5-BEC7-41D5-BDAD-905178583C93}" srcOrd="0" destOrd="0" presId="urn:microsoft.com/office/officeart/2008/layout/RadialCluster"/>
    <dgm:cxn modelId="{BDE31580-648A-4BC1-8103-E1592A2E7B85}" srcId="{039C7F20-3953-4A12-84D6-EE3E249E100A}" destId="{26E33797-54E0-44D7-B4D6-8D211A3BFF44}" srcOrd="0" destOrd="0" parTransId="{512EC42A-F21B-4906-A480-1C66D463E0AE}" sibTransId="{F49A440C-2797-4221-A7C9-6046ACA1BF68}"/>
    <dgm:cxn modelId="{00B4E682-317F-48EC-9189-48497B0E5492}" type="presOf" srcId="{C4718308-6CAA-4F84-BCF7-02B2593EC3E5}" destId="{153C2D7E-CC3D-482E-AF27-9A496082B842}" srcOrd="0" destOrd="0" presId="urn:microsoft.com/office/officeart/2008/layout/RadialCluster"/>
    <dgm:cxn modelId="{2882A88F-0EC5-4413-818D-1B5DFDB19B00}" srcId="{039C7F20-3953-4A12-84D6-EE3E249E100A}" destId="{C4718308-6CAA-4F84-BCF7-02B2593EC3E5}" srcOrd="2" destOrd="0" parTransId="{D0008957-4B21-4FF3-B3F6-10BDB450E1E8}" sibTransId="{6D042B9A-5112-454B-87CD-A48D135A947E}"/>
    <dgm:cxn modelId="{0003E2EC-5F79-4ECA-A0FA-6787BF32D92E}" type="presOf" srcId="{512EC42A-F21B-4906-A480-1C66D463E0AE}" destId="{684EE325-BD67-4EB2-B74F-997967C7FB63}" srcOrd="0" destOrd="0" presId="urn:microsoft.com/office/officeart/2008/layout/RadialCluster"/>
    <dgm:cxn modelId="{6C591835-8BD5-4010-A9AB-156CC268D3AE}" type="presParOf" srcId="{ADD841F7-CD0A-403B-BA04-640718C94BAD}" destId="{3445EC16-E7A7-4B23-B2D9-691ABD8971E5}" srcOrd="0" destOrd="0" presId="urn:microsoft.com/office/officeart/2008/layout/RadialCluster"/>
    <dgm:cxn modelId="{5B0F6ACE-47FD-423D-90CA-CEC621A88B38}" type="presParOf" srcId="{3445EC16-E7A7-4B23-B2D9-691ABD8971E5}" destId="{82EB4498-8750-4262-A304-7CB2101198CC}" srcOrd="0" destOrd="0" presId="urn:microsoft.com/office/officeart/2008/layout/RadialCluster"/>
    <dgm:cxn modelId="{E5DAA16B-3C73-41E9-A051-EEBE066283C2}" type="presParOf" srcId="{3445EC16-E7A7-4B23-B2D9-691ABD8971E5}" destId="{684EE325-BD67-4EB2-B74F-997967C7FB63}" srcOrd="1" destOrd="0" presId="urn:microsoft.com/office/officeart/2008/layout/RadialCluster"/>
    <dgm:cxn modelId="{57EB2371-2C7B-45EB-A412-64341FB17B58}" type="presParOf" srcId="{3445EC16-E7A7-4B23-B2D9-691ABD8971E5}" destId="{D571918A-4CE8-48C8-A534-FC5A83919373}" srcOrd="2" destOrd="0" presId="urn:microsoft.com/office/officeart/2008/layout/RadialCluster"/>
    <dgm:cxn modelId="{C3AF6371-724F-4F51-81F4-008D19F8A16E}" type="presParOf" srcId="{3445EC16-E7A7-4B23-B2D9-691ABD8971E5}" destId="{B3DC6DAD-582B-416A-833F-B9675C1846A4}" srcOrd="3" destOrd="0" presId="urn:microsoft.com/office/officeart/2008/layout/RadialCluster"/>
    <dgm:cxn modelId="{1B4C6E21-7217-4A65-8736-384478500C37}" type="presParOf" srcId="{3445EC16-E7A7-4B23-B2D9-691ABD8971E5}" destId="{870526B5-BEC7-41D5-BDAD-905178583C93}" srcOrd="4" destOrd="0" presId="urn:microsoft.com/office/officeart/2008/layout/RadialCluster"/>
    <dgm:cxn modelId="{A68515C2-B4F9-4D3C-9B24-437142BEE552}" type="presParOf" srcId="{3445EC16-E7A7-4B23-B2D9-691ABD8971E5}" destId="{0BB0BA16-5B96-4A95-B1CD-3860990C6286}" srcOrd="5" destOrd="0" presId="urn:microsoft.com/office/officeart/2008/layout/RadialCluster"/>
    <dgm:cxn modelId="{8BAC5164-3D89-44BA-9D23-786FED9F347D}" type="presParOf" srcId="{3445EC16-E7A7-4B23-B2D9-691ABD8971E5}" destId="{153C2D7E-CC3D-482E-AF27-9A496082B84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C59ACE-6AAC-4ACE-8700-AB3B4462B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193EF8-B540-47BC-81B6-B091BAADFB12}">
      <dgm:prSet phldrT="[Text]" custT="1"/>
      <dgm:spPr/>
      <dgm:t>
        <a:bodyPr/>
        <a:lstStyle/>
        <a:p>
          <a:r>
            <a:rPr lang="en-US" sz="4000" dirty="0">
              <a:latin typeface="Montserrat" panose="00000500000000000000" pitchFamily="2" charset="0"/>
            </a:rPr>
            <a:t>Linear</a:t>
          </a:r>
          <a:endParaRPr lang="en-IN" sz="4000" dirty="0">
            <a:latin typeface="Montserrat" panose="00000500000000000000" pitchFamily="2" charset="0"/>
          </a:endParaRPr>
        </a:p>
      </dgm:t>
    </dgm:pt>
    <dgm:pt modelId="{7B07655A-A77B-4EF7-AAC3-E300EF8EA9C9}" type="parTrans" cxnId="{B21280D7-76AA-408F-8140-1008F750787B}">
      <dgm:prSet/>
      <dgm:spPr/>
      <dgm:t>
        <a:bodyPr/>
        <a:lstStyle/>
        <a:p>
          <a:endParaRPr lang="en-IN"/>
        </a:p>
      </dgm:t>
    </dgm:pt>
    <dgm:pt modelId="{8905A1FE-E9AE-4FFB-BF60-4644CA03E23C}" type="sibTrans" cxnId="{B21280D7-76AA-408F-8140-1008F750787B}">
      <dgm:prSet/>
      <dgm:spPr/>
      <dgm:t>
        <a:bodyPr/>
        <a:lstStyle/>
        <a:p>
          <a:endParaRPr lang="en-IN"/>
        </a:p>
      </dgm:t>
    </dgm:pt>
    <dgm:pt modelId="{E224AAC9-C825-4229-A506-CF5A09F82291}">
      <dgm:prSet phldrT="[Text]" custT="1"/>
      <dgm:spPr/>
      <dgm:t>
        <a:bodyPr/>
        <a:lstStyle/>
        <a:p>
          <a:r>
            <a:rPr lang="en-US" sz="1800" b="1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Linear regression</a:t>
          </a:r>
          <a:r>
            <a:rPr lang="en-US" sz="1800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 performs the task to predict a dependent variable value (y) based on a given independent variable (x)</a:t>
          </a:r>
          <a:endParaRPr lang="en-IN" sz="1800" dirty="0">
            <a:latin typeface="Montserrat" panose="00000500000000000000" pitchFamily="2" charset="0"/>
          </a:endParaRPr>
        </a:p>
      </dgm:t>
    </dgm:pt>
    <dgm:pt modelId="{73EE58C3-F9B2-4495-B36D-3450FAE06805}" type="parTrans" cxnId="{655620A0-341C-4E7C-86A2-0E52E33A688F}">
      <dgm:prSet/>
      <dgm:spPr/>
      <dgm:t>
        <a:bodyPr/>
        <a:lstStyle/>
        <a:p>
          <a:endParaRPr lang="en-IN"/>
        </a:p>
      </dgm:t>
    </dgm:pt>
    <dgm:pt modelId="{944AC58E-C8F4-4446-9395-289081CFC624}" type="sibTrans" cxnId="{655620A0-341C-4E7C-86A2-0E52E33A688F}">
      <dgm:prSet/>
      <dgm:spPr/>
      <dgm:t>
        <a:bodyPr/>
        <a:lstStyle/>
        <a:p>
          <a:endParaRPr lang="en-IN"/>
        </a:p>
      </dgm:t>
    </dgm:pt>
    <dgm:pt modelId="{23968D4A-3066-48D6-A427-4D45180CE3DC}" type="pres">
      <dgm:prSet presAssocID="{18C59ACE-6AAC-4ACE-8700-AB3B4462B4E9}" presName="linear" presStyleCnt="0">
        <dgm:presLayoutVars>
          <dgm:animLvl val="lvl"/>
          <dgm:resizeHandles val="exact"/>
        </dgm:presLayoutVars>
      </dgm:prSet>
      <dgm:spPr/>
    </dgm:pt>
    <dgm:pt modelId="{50570FA0-6180-4F7D-B15A-6D6788AEBEAC}" type="pres">
      <dgm:prSet presAssocID="{5A193EF8-B540-47BC-81B6-B091BAADFB12}" presName="parentText" presStyleLbl="node1" presStyleIdx="0" presStyleCnt="1" custScaleY="53090">
        <dgm:presLayoutVars>
          <dgm:chMax val="0"/>
          <dgm:bulletEnabled val="1"/>
        </dgm:presLayoutVars>
      </dgm:prSet>
      <dgm:spPr/>
    </dgm:pt>
    <dgm:pt modelId="{361C5F66-43D0-4C00-A7E3-B165D6B3F8EB}" type="pres">
      <dgm:prSet presAssocID="{5A193EF8-B540-47BC-81B6-B091BAADFB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4DB511-6CD4-482E-ADCC-F55A66F09B6C}" type="presOf" srcId="{5A193EF8-B540-47BC-81B6-B091BAADFB12}" destId="{50570FA0-6180-4F7D-B15A-6D6788AEBEAC}" srcOrd="0" destOrd="0" presId="urn:microsoft.com/office/officeart/2005/8/layout/vList2"/>
    <dgm:cxn modelId="{655620A0-341C-4E7C-86A2-0E52E33A688F}" srcId="{5A193EF8-B540-47BC-81B6-B091BAADFB12}" destId="{E224AAC9-C825-4229-A506-CF5A09F82291}" srcOrd="0" destOrd="0" parTransId="{73EE58C3-F9B2-4495-B36D-3450FAE06805}" sibTransId="{944AC58E-C8F4-4446-9395-289081CFC624}"/>
    <dgm:cxn modelId="{B21280D7-76AA-408F-8140-1008F750787B}" srcId="{18C59ACE-6AAC-4ACE-8700-AB3B4462B4E9}" destId="{5A193EF8-B540-47BC-81B6-B091BAADFB12}" srcOrd="0" destOrd="0" parTransId="{7B07655A-A77B-4EF7-AAC3-E300EF8EA9C9}" sibTransId="{8905A1FE-E9AE-4FFB-BF60-4644CA03E23C}"/>
    <dgm:cxn modelId="{9101C0E5-BBE2-4FE1-94C6-7ADEF3D4A882}" type="presOf" srcId="{18C59ACE-6AAC-4ACE-8700-AB3B4462B4E9}" destId="{23968D4A-3066-48D6-A427-4D45180CE3DC}" srcOrd="0" destOrd="0" presId="urn:microsoft.com/office/officeart/2005/8/layout/vList2"/>
    <dgm:cxn modelId="{55A83AFD-B75D-417A-A587-AF269009B499}" type="presOf" srcId="{E224AAC9-C825-4229-A506-CF5A09F82291}" destId="{361C5F66-43D0-4C00-A7E3-B165D6B3F8EB}" srcOrd="0" destOrd="0" presId="urn:microsoft.com/office/officeart/2005/8/layout/vList2"/>
    <dgm:cxn modelId="{570BB280-2CD9-404C-B6C6-386A7E14A3E2}" type="presParOf" srcId="{23968D4A-3066-48D6-A427-4D45180CE3DC}" destId="{50570FA0-6180-4F7D-B15A-6D6788AEBEAC}" srcOrd="0" destOrd="0" presId="urn:microsoft.com/office/officeart/2005/8/layout/vList2"/>
    <dgm:cxn modelId="{A2BCD693-AF02-47D3-AD2C-6A37FF54DAC0}" type="presParOf" srcId="{23968D4A-3066-48D6-A427-4D45180CE3DC}" destId="{361C5F66-43D0-4C00-A7E3-B165D6B3F8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C59ACE-6AAC-4ACE-8700-AB3B4462B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193EF8-B540-47BC-81B6-B091BAADFB12}">
      <dgm:prSet phldrT="[Text]" custT="1"/>
      <dgm:spPr/>
      <dgm:t>
        <a:bodyPr/>
        <a:lstStyle/>
        <a:p>
          <a:r>
            <a:rPr lang="en-US" sz="4000" dirty="0">
              <a:latin typeface="Montserrat" panose="00000500000000000000" pitchFamily="2" charset="0"/>
            </a:rPr>
            <a:t>Lasso</a:t>
          </a:r>
          <a:endParaRPr lang="en-IN" sz="4000" dirty="0">
            <a:latin typeface="Montserrat" panose="00000500000000000000" pitchFamily="2" charset="0"/>
          </a:endParaRPr>
        </a:p>
      </dgm:t>
    </dgm:pt>
    <dgm:pt modelId="{7B07655A-A77B-4EF7-AAC3-E300EF8EA9C9}" type="parTrans" cxnId="{B21280D7-76AA-408F-8140-1008F750787B}">
      <dgm:prSet/>
      <dgm:spPr/>
      <dgm:t>
        <a:bodyPr/>
        <a:lstStyle/>
        <a:p>
          <a:endParaRPr lang="en-IN"/>
        </a:p>
      </dgm:t>
    </dgm:pt>
    <dgm:pt modelId="{8905A1FE-E9AE-4FFB-BF60-4644CA03E23C}" type="sibTrans" cxnId="{B21280D7-76AA-408F-8140-1008F750787B}">
      <dgm:prSet/>
      <dgm:spPr/>
      <dgm:t>
        <a:bodyPr/>
        <a:lstStyle/>
        <a:p>
          <a:endParaRPr lang="en-IN"/>
        </a:p>
      </dgm:t>
    </dgm:pt>
    <dgm:pt modelId="{E224AAC9-C825-4229-A506-CF5A09F82291}">
      <dgm:prSet phldrT="[Text]" custT="1"/>
      <dgm:spPr/>
      <dgm:t>
        <a:bodyPr/>
        <a:lstStyle/>
        <a:p>
          <a:r>
            <a:rPr lang="en-US" sz="1800" b="1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Lasso</a:t>
          </a:r>
          <a:r>
            <a:rPr lang="en-US" sz="1800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 is a modification of linear regression, where the model is penalized for the sum of absolute values of the weights</a:t>
          </a:r>
          <a:endParaRPr lang="en-IN" sz="1800" dirty="0">
            <a:latin typeface="Montserrat" panose="00000500000000000000" pitchFamily="2" charset="0"/>
          </a:endParaRPr>
        </a:p>
      </dgm:t>
    </dgm:pt>
    <dgm:pt modelId="{73EE58C3-F9B2-4495-B36D-3450FAE06805}" type="parTrans" cxnId="{655620A0-341C-4E7C-86A2-0E52E33A688F}">
      <dgm:prSet/>
      <dgm:spPr/>
      <dgm:t>
        <a:bodyPr/>
        <a:lstStyle/>
        <a:p>
          <a:endParaRPr lang="en-IN"/>
        </a:p>
      </dgm:t>
    </dgm:pt>
    <dgm:pt modelId="{944AC58E-C8F4-4446-9395-289081CFC624}" type="sibTrans" cxnId="{655620A0-341C-4E7C-86A2-0E52E33A688F}">
      <dgm:prSet/>
      <dgm:spPr/>
      <dgm:t>
        <a:bodyPr/>
        <a:lstStyle/>
        <a:p>
          <a:endParaRPr lang="en-IN"/>
        </a:p>
      </dgm:t>
    </dgm:pt>
    <dgm:pt modelId="{23968D4A-3066-48D6-A427-4D45180CE3DC}" type="pres">
      <dgm:prSet presAssocID="{18C59ACE-6AAC-4ACE-8700-AB3B4462B4E9}" presName="linear" presStyleCnt="0">
        <dgm:presLayoutVars>
          <dgm:animLvl val="lvl"/>
          <dgm:resizeHandles val="exact"/>
        </dgm:presLayoutVars>
      </dgm:prSet>
      <dgm:spPr/>
    </dgm:pt>
    <dgm:pt modelId="{50570FA0-6180-4F7D-B15A-6D6788AEBEAC}" type="pres">
      <dgm:prSet presAssocID="{5A193EF8-B540-47BC-81B6-B091BAADFB12}" presName="parentText" presStyleLbl="node1" presStyleIdx="0" presStyleCnt="1" custScaleY="53090">
        <dgm:presLayoutVars>
          <dgm:chMax val="0"/>
          <dgm:bulletEnabled val="1"/>
        </dgm:presLayoutVars>
      </dgm:prSet>
      <dgm:spPr/>
    </dgm:pt>
    <dgm:pt modelId="{361C5F66-43D0-4C00-A7E3-B165D6B3F8EB}" type="pres">
      <dgm:prSet presAssocID="{5A193EF8-B540-47BC-81B6-B091BAADFB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4DB511-6CD4-482E-ADCC-F55A66F09B6C}" type="presOf" srcId="{5A193EF8-B540-47BC-81B6-B091BAADFB12}" destId="{50570FA0-6180-4F7D-B15A-6D6788AEBEAC}" srcOrd="0" destOrd="0" presId="urn:microsoft.com/office/officeart/2005/8/layout/vList2"/>
    <dgm:cxn modelId="{655620A0-341C-4E7C-86A2-0E52E33A688F}" srcId="{5A193EF8-B540-47BC-81B6-B091BAADFB12}" destId="{E224AAC9-C825-4229-A506-CF5A09F82291}" srcOrd="0" destOrd="0" parTransId="{73EE58C3-F9B2-4495-B36D-3450FAE06805}" sibTransId="{944AC58E-C8F4-4446-9395-289081CFC624}"/>
    <dgm:cxn modelId="{B21280D7-76AA-408F-8140-1008F750787B}" srcId="{18C59ACE-6AAC-4ACE-8700-AB3B4462B4E9}" destId="{5A193EF8-B540-47BC-81B6-B091BAADFB12}" srcOrd="0" destOrd="0" parTransId="{7B07655A-A77B-4EF7-AAC3-E300EF8EA9C9}" sibTransId="{8905A1FE-E9AE-4FFB-BF60-4644CA03E23C}"/>
    <dgm:cxn modelId="{9101C0E5-BBE2-4FE1-94C6-7ADEF3D4A882}" type="presOf" srcId="{18C59ACE-6AAC-4ACE-8700-AB3B4462B4E9}" destId="{23968D4A-3066-48D6-A427-4D45180CE3DC}" srcOrd="0" destOrd="0" presId="urn:microsoft.com/office/officeart/2005/8/layout/vList2"/>
    <dgm:cxn modelId="{55A83AFD-B75D-417A-A587-AF269009B499}" type="presOf" srcId="{E224AAC9-C825-4229-A506-CF5A09F82291}" destId="{361C5F66-43D0-4C00-A7E3-B165D6B3F8EB}" srcOrd="0" destOrd="0" presId="urn:microsoft.com/office/officeart/2005/8/layout/vList2"/>
    <dgm:cxn modelId="{570BB280-2CD9-404C-B6C6-386A7E14A3E2}" type="presParOf" srcId="{23968D4A-3066-48D6-A427-4D45180CE3DC}" destId="{50570FA0-6180-4F7D-B15A-6D6788AEBEAC}" srcOrd="0" destOrd="0" presId="urn:microsoft.com/office/officeart/2005/8/layout/vList2"/>
    <dgm:cxn modelId="{A2BCD693-AF02-47D3-AD2C-6A37FF54DAC0}" type="presParOf" srcId="{23968D4A-3066-48D6-A427-4D45180CE3DC}" destId="{361C5F66-43D0-4C00-A7E3-B165D6B3F8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C59ACE-6AAC-4ACE-8700-AB3B4462B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193EF8-B540-47BC-81B6-B091BAADFB12}">
      <dgm:prSet phldrT="[Text]" custT="1"/>
      <dgm:spPr/>
      <dgm:t>
        <a:bodyPr/>
        <a:lstStyle/>
        <a:p>
          <a:r>
            <a:rPr lang="en-US" sz="4000" dirty="0">
              <a:latin typeface="Montserrat" panose="00000500000000000000" pitchFamily="2" charset="0"/>
            </a:rPr>
            <a:t>Ridge</a:t>
          </a:r>
          <a:endParaRPr lang="en-IN" sz="4000" dirty="0">
            <a:latin typeface="Montserrat" panose="00000500000000000000" pitchFamily="2" charset="0"/>
          </a:endParaRPr>
        </a:p>
      </dgm:t>
    </dgm:pt>
    <dgm:pt modelId="{7B07655A-A77B-4EF7-AAC3-E300EF8EA9C9}" type="parTrans" cxnId="{B21280D7-76AA-408F-8140-1008F750787B}">
      <dgm:prSet/>
      <dgm:spPr/>
      <dgm:t>
        <a:bodyPr/>
        <a:lstStyle/>
        <a:p>
          <a:endParaRPr lang="en-IN"/>
        </a:p>
      </dgm:t>
    </dgm:pt>
    <dgm:pt modelId="{8905A1FE-E9AE-4FFB-BF60-4644CA03E23C}" type="sibTrans" cxnId="{B21280D7-76AA-408F-8140-1008F750787B}">
      <dgm:prSet/>
      <dgm:spPr/>
      <dgm:t>
        <a:bodyPr/>
        <a:lstStyle/>
        <a:p>
          <a:endParaRPr lang="en-IN"/>
        </a:p>
      </dgm:t>
    </dgm:pt>
    <dgm:pt modelId="{E224AAC9-C825-4229-A506-CF5A09F82291}">
      <dgm:prSet phldrT="[Text]" custT="1"/>
      <dgm:spPr/>
      <dgm:t>
        <a:bodyPr/>
        <a:lstStyle/>
        <a:p>
          <a:r>
            <a:rPr lang="en-US" sz="1800" b="1" i="0" dirty="0">
              <a:latin typeface="Montserrat" panose="00000500000000000000" pitchFamily="2" charset="0"/>
            </a:rPr>
            <a:t>Ridge</a:t>
          </a:r>
          <a:r>
            <a:rPr lang="en-US" sz="1800" b="0" i="0" dirty="0">
              <a:latin typeface="Montserrat" panose="00000500000000000000" pitchFamily="2" charset="0"/>
            </a:rPr>
            <a:t> regression is a method of estimating the coefficients of multiple-regression models in scenarios where the independent variables are highly correlated.</a:t>
          </a:r>
          <a:endParaRPr lang="en-IN" sz="1800" b="0" dirty="0">
            <a:latin typeface="Montserrat" panose="00000500000000000000" pitchFamily="2" charset="0"/>
          </a:endParaRPr>
        </a:p>
      </dgm:t>
    </dgm:pt>
    <dgm:pt modelId="{73EE58C3-F9B2-4495-B36D-3450FAE06805}" type="parTrans" cxnId="{655620A0-341C-4E7C-86A2-0E52E33A688F}">
      <dgm:prSet/>
      <dgm:spPr/>
      <dgm:t>
        <a:bodyPr/>
        <a:lstStyle/>
        <a:p>
          <a:endParaRPr lang="en-IN"/>
        </a:p>
      </dgm:t>
    </dgm:pt>
    <dgm:pt modelId="{944AC58E-C8F4-4446-9395-289081CFC624}" type="sibTrans" cxnId="{655620A0-341C-4E7C-86A2-0E52E33A688F}">
      <dgm:prSet/>
      <dgm:spPr/>
      <dgm:t>
        <a:bodyPr/>
        <a:lstStyle/>
        <a:p>
          <a:endParaRPr lang="en-IN"/>
        </a:p>
      </dgm:t>
    </dgm:pt>
    <dgm:pt modelId="{23968D4A-3066-48D6-A427-4D45180CE3DC}" type="pres">
      <dgm:prSet presAssocID="{18C59ACE-6AAC-4ACE-8700-AB3B4462B4E9}" presName="linear" presStyleCnt="0">
        <dgm:presLayoutVars>
          <dgm:animLvl val="lvl"/>
          <dgm:resizeHandles val="exact"/>
        </dgm:presLayoutVars>
      </dgm:prSet>
      <dgm:spPr/>
    </dgm:pt>
    <dgm:pt modelId="{50570FA0-6180-4F7D-B15A-6D6788AEBEAC}" type="pres">
      <dgm:prSet presAssocID="{5A193EF8-B540-47BC-81B6-B091BAADFB12}" presName="parentText" presStyleLbl="node1" presStyleIdx="0" presStyleCnt="1" custScaleY="53090" custLinFactNeighborY="3598">
        <dgm:presLayoutVars>
          <dgm:chMax val="0"/>
          <dgm:bulletEnabled val="1"/>
        </dgm:presLayoutVars>
      </dgm:prSet>
      <dgm:spPr/>
    </dgm:pt>
    <dgm:pt modelId="{361C5F66-43D0-4C00-A7E3-B165D6B3F8EB}" type="pres">
      <dgm:prSet presAssocID="{5A193EF8-B540-47BC-81B6-B091BAADFB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4DB511-6CD4-482E-ADCC-F55A66F09B6C}" type="presOf" srcId="{5A193EF8-B540-47BC-81B6-B091BAADFB12}" destId="{50570FA0-6180-4F7D-B15A-6D6788AEBEAC}" srcOrd="0" destOrd="0" presId="urn:microsoft.com/office/officeart/2005/8/layout/vList2"/>
    <dgm:cxn modelId="{655620A0-341C-4E7C-86A2-0E52E33A688F}" srcId="{5A193EF8-B540-47BC-81B6-B091BAADFB12}" destId="{E224AAC9-C825-4229-A506-CF5A09F82291}" srcOrd="0" destOrd="0" parTransId="{73EE58C3-F9B2-4495-B36D-3450FAE06805}" sibTransId="{944AC58E-C8F4-4446-9395-289081CFC624}"/>
    <dgm:cxn modelId="{B21280D7-76AA-408F-8140-1008F750787B}" srcId="{18C59ACE-6AAC-4ACE-8700-AB3B4462B4E9}" destId="{5A193EF8-B540-47BC-81B6-B091BAADFB12}" srcOrd="0" destOrd="0" parTransId="{7B07655A-A77B-4EF7-AAC3-E300EF8EA9C9}" sibTransId="{8905A1FE-E9AE-4FFB-BF60-4644CA03E23C}"/>
    <dgm:cxn modelId="{9101C0E5-BBE2-4FE1-94C6-7ADEF3D4A882}" type="presOf" srcId="{18C59ACE-6AAC-4ACE-8700-AB3B4462B4E9}" destId="{23968D4A-3066-48D6-A427-4D45180CE3DC}" srcOrd="0" destOrd="0" presId="urn:microsoft.com/office/officeart/2005/8/layout/vList2"/>
    <dgm:cxn modelId="{55A83AFD-B75D-417A-A587-AF269009B499}" type="presOf" srcId="{E224AAC9-C825-4229-A506-CF5A09F82291}" destId="{361C5F66-43D0-4C00-A7E3-B165D6B3F8EB}" srcOrd="0" destOrd="0" presId="urn:microsoft.com/office/officeart/2005/8/layout/vList2"/>
    <dgm:cxn modelId="{570BB280-2CD9-404C-B6C6-386A7E14A3E2}" type="presParOf" srcId="{23968D4A-3066-48D6-A427-4D45180CE3DC}" destId="{50570FA0-6180-4F7D-B15A-6D6788AEBEAC}" srcOrd="0" destOrd="0" presId="urn:microsoft.com/office/officeart/2005/8/layout/vList2"/>
    <dgm:cxn modelId="{A2BCD693-AF02-47D3-AD2C-6A37FF54DAC0}" type="presParOf" srcId="{23968D4A-3066-48D6-A427-4D45180CE3DC}" destId="{361C5F66-43D0-4C00-A7E3-B165D6B3F8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C9FA3-C209-4CA0-ACF1-01208451B3A4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F30B4E-C9F7-4EE7-ADBF-1E1C898F3831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Business</a:t>
          </a:r>
          <a:r>
            <a:rPr lang="en-US" sz="1200" kern="1200" dirty="0">
              <a:latin typeface="Montserrat" panose="00000500000000000000" pitchFamily="2" charset="0"/>
            </a:rPr>
            <a:t> Problem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1502816" y="36688"/>
        <a:ext cx="1998981" cy="1170261"/>
      </dsp:txXfrm>
    </dsp:sp>
    <dsp:sp modelId="{5638406A-EEE1-4B0A-98C8-593908500044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0B2452-6C71-4E52-BF3C-0F37677C9AF9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Project Aim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1502816" y="1590538"/>
        <a:ext cx="1998981" cy="1170261"/>
      </dsp:txXfrm>
    </dsp:sp>
    <dsp:sp modelId="{1E7D291C-C939-4651-9F96-1F9AC5A3EDCA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C9A392-3EF4-47E7-B37A-12EB5A85EB10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Data Understanding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1502816" y="3144387"/>
        <a:ext cx="1998981" cy="1170261"/>
      </dsp:txXfrm>
    </dsp:sp>
    <dsp:sp modelId="{55C6239A-178E-43F1-BD62-FD94DADD3A40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88075A-6BC3-4A14-BED3-A6F4DCD4B083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Cleaning Dataset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4258309" y="3144387"/>
        <a:ext cx="1998981" cy="1170261"/>
      </dsp:txXfrm>
    </dsp:sp>
    <dsp:sp modelId="{CEAB2016-0CC9-421C-A9E4-57CF0B32892F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F262E2-8E1F-49AE-941D-B78523BBFD67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Feature Selection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4258309" y="1590538"/>
        <a:ext cx="1998981" cy="1170261"/>
      </dsp:txXfrm>
    </dsp:sp>
    <dsp:sp modelId="{33EBAA18-2BE2-4713-9B01-6D7BDFD2B3CE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23F5AE-0872-46DB-94E8-D050E015DBC0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Exploratory Data Analysis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4258309" y="36688"/>
        <a:ext cx="1998981" cy="1170261"/>
      </dsp:txXfrm>
    </dsp:sp>
    <dsp:sp modelId="{489C5F43-0570-48C4-B4A0-A8148EA20E37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B6AFA-2AE3-4EE8-9D7B-5C2C0606D07C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Machine Learning Models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7013802" y="36688"/>
        <a:ext cx="1998981" cy="1170261"/>
      </dsp:txXfrm>
    </dsp:sp>
    <dsp:sp modelId="{FBCE3CC5-2A7C-42C2-9A54-6DED3B7A549F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0DAAB5-C3C2-49DB-97EC-4B695E7593F2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Model Validation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7013802" y="1590538"/>
        <a:ext cx="1998981" cy="1170261"/>
      </dsp:txXfrm>
    </dsp:sp>
    <dsp:sp modelId="{B7A1EDCB-FB98-45B0-BC75-68C08851C0C2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Conclusion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7013802" y="3144387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923EE-C7A8-4BDA-A15B-E61A4ADF7E8D}">
      <dsp:nvSpPr>
        <dsp:cNvPr id="0" name=""/>
        <dsp:cNvSpPr/>
      </dsp:nvSpPr>
      <dsp:spPr>
        <a:xfrm rot="5400000">
          <a:off x="-198971" y="203175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Data Processing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468470"/>
        <a:ext cx="928532" cy="397942"/>
      </dsp:txXfrm>
    </dsp:sp>
    <dsp:sp modelId="{53790CF3-9B95-4543-9DFF-CFCB8AC2E531}">
      <dsp:nvSpPr>
        <dsp:cNvPr id="0" name=""/>
        <dsp:cNvSpPr/>
      </dsp:nvSpPr>
      <dsp:spPr>
        <a:xfrm rot="5400000">
          <a:off x="4798546" y="-3870014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600" kern="1200" dirty="0">
              <a:latin typeface="Montserrat" panose="00000500000000000000" pitchFamily="2" charset="0"/>
            </a:rPr>
            <a:t>Exploring Dataset</a:t>
          </a:r>
          <a:endParaRPr lang="en-IN" sz="2600" kern="1200" dirty="0">
            <a:latin typeface="Montserrat" panose="00000500000000000000" pitchFamily="2" charset="0"/>
          </a:endParaRPr>
        </a:p>
      </dsp:txBody>
      <dsp:txXfrm rot="-5400000">
        <a:off x="928532" y="42090"/>
        <a:ext cx="8560147" cy="778028"/>
      </dsp:txXfrm>
    </dsp:sp>
    <dsp:sp modelId="{2C4C7CA8-992C-4FEB-B845-283E66038779}">
      <dsp:nvSpPr>
        <dsp:cNvPr id="0" name=""/>
        <dsp:cNvSpPr/>
      </dsp:nvSpPr>
      <dsp:spPr>
        <a:xfrm rot="5400000">
          <a:off x="-198971" y="1383959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EDA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1649254"/>
        <a:ext cx="928532" cy="397942"/>
      </dsp:txXfrm>
    </dsp:sp>
    <dsp:sp modelId="{D2ED08D8-A893-47D5-9B8A-F4BD1D6B523A}">
      <dsp:nvSpPr>
        <dsp:cNvPr id="0" name=""/>
        <dsp:cNvSpPr/>
      </dsp:nvSpPr>
      <dsp:spPr>
        <a:xfrm rot="5400000">
          <a:off x="4798546" y="-2685026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600" kern="1200" dirty="0">
              <a:latin typeface="Montserrat" panose="00000500000000000000" pitchFamily="2" charset="0"/>
            </a:rPr>
            <a:t>Identifying relation between dependent and independent variable</a:t>
          </a:r>
          <a:endParaRPr lang="en-IN" sz="2600" kern="1200" dirty="0">
            <a:latin typeface="Montserrat" panose="00000500000000000000" pitchFamily="2" charset="0"/>
          </a:endParaRPr>
        </a:p>
      </dsp:txBody>
      <dsp:txXfrm rot="-5400000">
        <a:off x="928532" y="1227078"/>
        <a:ext cx="8560147" cy="778028"/>
      </dsp:txXfrm>
    </dsp:sp>
    <dsp:sp modelId="{EC3630DB-D27A-42AC-87EC-03868EAB26FC}">
      <dsp:nvSpPr>
        <dsp:cNvPr id="0" name=""/>
        <dsp:cNvSpPr/>
      </dsp:nvSpPr>
      <dsp:spPr>
        <a:xfrm rot="5400000">
          <a:off x="-198971" y="2564744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Data Preparation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2830039"/>
        <a:ext cx="928532" cy="397942"/>
      </dsp:txXfrm>
    </dsp:sp>
    <dsp:sp modelId="{1EEEF0EF-BA52-4D4A-828C-D76642B3279D}">
      <dsp:nvSpPr>
        <dsp:cNvPr id="0" name=""/>
        <dsp:cNvSpPr/>
      </dsp:nvSpPr>
      <dsp:spPr>
        <a:xfrm rot="5400000">
          <a:off x="4798546" y="-1504241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>
              <a:latin typeface="Montserrat" panose="00000500000000000000" pitchFamily="2" charset="0"/>
            </a:rPr>
            <a:t>Cleaning Data by removing outlier and creating new feature</a:t>
          </a:r>
        </a:p>
      </dsp:txBody>
      <dsp:txXfrm rot="-5400000">
        <a:off x="928532" y="2407863"/>
        <a:ext cx="8560147" cy="778028"/>
      </dsp:txXfrm>
    </dsp:sp>
    <dsp:sp modelId="{C17F337E-AA7C-4893-AE0D-C636BCDB9E8C}">
      <dsp:nvSpPr>
        <dsp:cNvPr id="0" name=""/>
        <dsp:cNvSpPr/>
      </dsp:nvSpPr>
      <dsp:spPr>
        <a:xfrm rot="5400000">
          <a:off x="-198971" y="3745528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ML Model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4010823"/>
        <a:ext cx="928532" cy="397942"/>
      </dsp:txXfrm>
    </dsp:sp>
    <dsp:sp modelId="{7E645526-FA8B-437E-ACD9-604D5DEDD2E3}">
      <dsp:nvSpPr>
        <dsp:cNvPr id="0" name=""/>
        <dsp:cNvSpPr/>
      </dsp:nvSpPr>
      <dsp:spPr>
        <a:xfrm rot="5400000">
          <a:off x="4798546" y="-323457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600" kern="1200" dirty="0">
              <a:latin typeface="Montserrat" panose="00000500000000000000" pitchFamily="2" charset="0"/>
            </a:rPr>
            <a:t>Applying Different Regression Algorithm on the Dataset</a:t>
          </a:r>
          <a:endParaRPr lang="en-IN" sz="2600" kern="1200" dirty="0">
            <a:latin typeface="Montserrat" panose="00000500000000000000" pitchFamily="2" charset="0"/>
          </a:endParaRPr>
        </a:p>
      </dsp:txBody>
      <dsp:txXfrm rot="-5400000">
        <a:off x="928532" y="3588647"/>
        <a:ext cx="8560147" cy="778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9946F-641B-459A-AC67-F359068A5458}">
      <dsp:nvSpPr>
        <dsp:cNvPr id="0" name=""/>
        <dsp:cNvSpPr/>
      </dsp:nvSpPr>
      <dsp:spPr>
        <a:xfrm>
          <a:off x="0" y="435005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B5FB7-D9B4-499B-AFB4-272B7B0F95BB}">
      <dsp:nvSpPr>
        <dsp:cNvPr id="0" name=""/>
        <dsp:cNvSpPr/>
      </dsp:nvSpPr>
      <dsp:spPr>
        <a:xfrm>
          <a:off x="0" y="395299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91850-C013-44D4-A298-F2838A9B14D3}">
      <dsp:nvSpPr>
        <dsp:cNvPr id="0" name=""/>
        <dsp:cNvSpPr/>
      </dsp:nvSpPr>
      <dsp:spPr>
        <a:xfrm>
          <a:off x="0" y="355593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C090E-CA43-40CC-B842-0658E5ECEBB8}">
      <dsp:nvSpPr>
        <dsp:cNvPr id="0" name=""/>
        <dsp:cNvSpPr/>
      </dsp:nvSpPr>
      <dsp:spPr>
        <a:xfrm>
          <a:off x="0" y="315887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F733C-0CDD-466D-BF43-FB6C6DD431EE}">
      <dsp:nvSpPr>
        <dsp:cNvPr id="0" name=""/>
        <dsp:cNvSpPr/>
      </dsp:nvSpPr>
      <dsp:spPr>
        <a:xfrm>
          <a:off x="0" y="276180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82589-5BC1-4FC1-99F4-CD21075B0304}">
      <dsp:nvSpPr>
        <dsp:cNvPr id="0" name=""/>
        <dsp:cNvSpPr/>
      </dsp:nvSpPr>
      <dsp:spPr>
        <a:xfrm>
          <a:off x="0" y="236474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746D1-886E-4DB4-94A9-EF3435515E68}">
      <dsp:nvSpPr>
        <dsp:cNvPr id="0" name=""/>
        <dsp:cNvSpPr/>
      </dsp:nvSpPr>
      <dsp:spPr>
        <a:xfrm>
          <a:off x="0" y="196768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281E-2418-409D-9892-20DA4C2E0556}">
      <dsp:nvSpPr>
        <dsp:cNvPr id="0" name=""/>
        <dsp:cNvSpPr/>
      </dsp:nvSpPr>
      <dsp:spPr>
        <a:xfrm>
          <a:off x="0" y="157062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07805-0490-46D6-9083-30FC9B95C8BF}">
      <dsp:nvSpPr>
        <dsp:cNvPr id="0" name=""/>
        <dsp:cNvSpPr/>
      </dsp:nvSpPr>
      <dsp:spPr>
        <a:xfrm>
          <a:off x="0" y="117355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636E-216A-43D6-AD1A-3556C6F898CE}">
      <dsp:nvSpPr>
        <dsp:cNvPr id="0" name=""/>
        <dsp:cNvSpPr/>
      </dsp:nvSpPr>
      <dsp:spPr>
        <a:xfrm>
          <a:off x="0" y="77649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F0AD5-0EC6-4765-9806-0DBD6915167A}">
      <dsp:nvSpPr>
        <dsp:cNvPr id="0" name=""/>
        <dsp:cNvSpPr/>
      </dsp:nvSpPr>
      <dsp:spPr>
        <a:xfrm>
          <a:off x="0" y="379434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4A2A4-54A8-4397-B52D-951A4C0F3CB2}">
      <dsp:nvSpPr>
        <dsp:cNvPr id="0" name=""/>
        <dsp:cNvSpPr/>
      </dsp:nvSpPr>
      <dsp:spPr>
        <a:xfrm>
          <a:off x="2734055" y="1279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 unique identifier for each trip</a:t>
          </a:r>
          <a:endParaRPr lang="en-IN" sz="1400" kern="1200" dirty="0"/>
        </a:p>
      </dsp:txBody>
      <dsp:txXfrm>
        <a:off x="2734055" y="1279"/>
        <a:ext cx="7781544" cy="378154"/>
      </dsp:txXfrm>
    </dsp:sp>
    <dsp:sp modelId="{C32E4A16-B694-494B-B898-ADCF768903CC}">
      <dsp:nvSpPr>
        <dsp:cNvPr id="0" name=""/>
        <dsp:cNvSpPr/>
      </dsp:nvSpPr>
      <dsp:spPr>
        <a:xfrm>
          <a:off x="0" y="1279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</a:t>
          </a:r>
          <a:endParaRPr lang="en-IN" sz="2000" kern="1200" dirty="0"/>
        </a:p>
      </dsp:txBody>
      <dsp:txXfrm>
        <a:off x="18463" y="19742"/>
        <a:ext cx="2697130" cy="359691"/>
      </dsp:txXfrm>
    </dsp:sp>
    <dsp:sp modelId="{BFB99954-24ED-4DB5-B6F9-0C92868D358E}">
      <dsp:nvSpPr>
        <dsp:cNvPr id="0" name=""/>
        <dsp:cNvSpPr/>
      </dsp:nvSpPr>
      <dsp:spPr>
        <a:xfrm>
          <a:off x="2734055" y="398342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/>
            <a:t>a code indicating the provider associated with the trip record</a:t>
          </a:r>
          <a:endParaRPr lang="en-IN" sz="1400" kern="1200" dirty="0"/>
        </a:p>
      </dsp:txBody>
      <dsp:txXfrm>
        <a:off x="2734055" y="398342"/>
        <a:ext cx="7781544" cy="378154"/>
      </dsp:txXfrm>
    </dsp:sp>
    <dsp:sp modelId="{46C2AB6C-419A-4884-9A19-1955B8F88657}">
      <dsp:nvSpPr>
        <dsp:cNvPr id="0" name=""/>
        <dsp:cNvSpPr/>
      </dsp:nvSpPr>
      <dsp:spPr>
        <a:xfrm>
          <a:off x="0" y="398342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vendor_id</a:t>
          </a:r>
          <a:endParaRPr lang="en-IN" sz="2000" kern="1200" dirty="0"/>
        </a:p>
      </dsp:txBody>
      <dsp:txXfrm>
        <a:off x="18463" y="416805"/>
        <a:ext cx="2697130" cy="359691"/>
      </dsp:txXfrm>
    </dsp:sp>
    <dsp:sp modelId="{FC9AFC18-2C64-4A80-8A6D-CCC84D21DBD9}">
      <dsp:nvSpPr>
        <dsp:cNvPr id="0" name=""/>
        <dsp:cNvSpPr/>
      </dsp:nvSpPr>
      <dsp:spPr>
        <a:xfrm>
          <a:off x="2734055" y="795404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date and time when the meter was engaged</a:t>
          </a:r>
          <a:endParaRPr lang="en-IN" sz="1400" kern="1200" dirty="0"/>
        </a:p>
      </dsp:txBody>
      <dsp:txXfrm>
        <a:off x="2734055" y="795404"/>
        <a:ext cx="7781544" cy="378154"/>
      </dsp:txXfrm>
    </dsp:sp>
    <dsp:sp modelId="{97D3169C-1EFE-4B67-AEC0-6E58C481A7B9}">
      <dsp:nvSpPr>
        <dsp:cNvPr id="0" name=""/>
        <dsp:cNvSpPr/>
      </dsp:nvSpPr>
      <dsp:spPr>
        <a:xfrm>
          <a:off x="0" y="795404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pickup_datetime</a:t>
          </a:r>
          <a:endParaRPr lang="en-IN" sz="2000" kern="1200" dirty="0"/>
        </a:p>
      </dsp:txBody>
      <dsp:txXfrm>
        <a:off x="18463" y="813867"/>
        <a:ext cx="2697130" cy="359691"/>
      </dsp:txXfrm>
    </dsp:sp>
    <dsp:sp modelId="{2757E6BD-EC8E-4E77-9B9A-12473DEF234A}">
      <dsp:nvSpPr>
        <dsp:cNvPr id="0" name=""/>
        <dsp:cNvSpPr/>
      </dsp:nvSpPr>
      <dsp:spPr>
        <a:xfrm>
          <a:off x="2734055" y="1192466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date and time when the meter was disengaged</a:t>
          </a:r>
          <a:endParaRPr lang="en-IN" sz="1400" kern="1200" dirty="0"/>
        </a:p>
      </dsp:txBody>
      <dsp:txXfrm>
        <a:off x="2734055" y="1192466"/>
        <a:ext cx="7781544" cy="378154"/>
      </dsp:txXfrm>
    </dsp:sp>
    <dsp:sp modelId="{5D78725E-4268-454F-BD52-D4DA7BC10DFA}">
      <dsp:nvSpPr>
        <dsp:cNvPr id="0" name=""/>
        <dsp:cNvSpPr/>
      </dsp:nvSpPr>
      <dsp:spPr>
        <a:xfrm>
          <a:off x="0" y="1192466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dropoff_datetime</a:t>
          </a:r>
          <a:endParaRPr lang="en-IN" sz="2000" kern="1200" dirty="0"/>
        </a:p>
      </dsp:txBody>
      <dsp:txXfrm>
        <a:off x="18463" y="1210929"/>
        <a:ext cx="2697130" cy="359691"/>
      </dsp:txXfrm>
    </dsp:sp>
    <dsp:sp modelId="{8A9ABA14-6122-48A8-9E39-AB2F91BB99FE}">
      <dsp:nvSpPr>
        <dsp:cNvPr id="0" name=""/>
        <dsp:cNvSpPr/>
      </dsp:nvSpPr>
      <dsp:spPr>
        <a:xfrm>
          <a:off x="2734055" y="1589529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number of passengers in the vehicle (driver entered value)</a:t>
          </a:r>
          <a:endParaRPr lang="en-IN" sz="1400" kern="1200" dirty="0"/>
        </a:p>
      </dsp:txBody>
      <dsp:txXfrm>
        <a:off x="2734055" y="1589529"/>
        <a:ext cx="7781544" cy="378154"/>
      </dsp:txXfrm>
    </dsp:sp>
    <dsp:sp modelId="{01D36149-6A92-4C16-9D14-BC4150068812}">
      <dsp:nvSpPr>
        <dsp:cNvPr id="0" name=""/>
        <dsp:cNvSpPr/>
      </dsp:nvSpPr>
      <dsp:spPr>
        <a:xfrm>
          <a:off x="0" y="1589529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passenger_count</a:t>
          </a:r>
          <a:endParaRPr lang="en-IN" sz="2000" kern="1200" dirty="0"/>
        </a:p>
      </dsp:txBody>
      <dsp:txXfrm>
        <a:off x="18463" y="1607992"/>
        <a:ext cx="2697130" cy="359691"/>
      </dsp:txXfrm>
    </dsp:sp>
    <dsp:sp modelId="{6184D890-874F-47B4-B9D3-5B696D07535A}">
      <dsp:nvSpPr>
        <dsp:cNvPr id="0" name=""/>
        <dsp:cNvSpPr/>
      </dsp:nvSpPr>
      <dsp:spPr>
        <a:xfrm>
          <a:off x="2734055" y="1986591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longitude where the meter was engaged</a:t>
          </a:r>
          <a:endParaRPr lang="en-IN" sz="1400" kern="1200" dirty="0"/>
        </a:p>
      </dsp:txBody>
      <dsp:txXfrm>
        <a:off x="2734055" y="1986591"/>
        <a:ext cx="7781544" cy="378154"/>
      </dsp:txXfrm>
    </dsp:sp>
    <dsp:sp modelId="{B8CFC2D9-74D0-4D98-AACF-3A0A1B2206C3}">
      <dsp:nvSpPr>
        <dsp:cNvPr id="0" name=""/>
        <dsp:cNvSpPr/>
      </dsp:nvSpPr>
      <dsp:spPr>
        <a:xfrm>
          <a:off x="0" y="1986591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pickup_longitude</a:t>
          </a:r>
          <a:endParaRPr lang="en-IN" sz="2000" kern="1200" dirty="0"/>
        </a:p>
      </dsp:txBody>
      <dsp:txXfrm>
        <a:off x="18463" y="2005054"/>
        <a:ext cx="2697130" cy="359691"/>
      </dsp:txXfrm>
    </dsp:sp>
    <dsp:sp modelId="{6C8EC078-A161-4C6A-B7F2-C4A4BC110ED3}">
      <dsp:nvSpPr>
        <dsp:cNvPr id="0" name=""/>
        <dsp:cNvSpPr/>
      </dsp:nvSpPr>
      <dsp:spPr>
        <a:xfrm>
          <a:off x="2734055" y="2383654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latitude where the meter was engaged</a:t>
          </a:r>
          <a:endParaRPr lang="en-IN" sz="1400" kern="1200" dirty="0"/>
        </a:p>
      </dsp:txBody>
      <dsp:txXfrm>
        <a:off x="2734055" y="2383654"/>
        <a:ext cx="7781544" cy="378154"/>
      </dsp:txXfrm>
    </dsp:sp>
    <dsp:sp modelId="{D6E40790-549B-429E-AEDC-8A218EF9EE8C}">
      <dsp:nvSpPr>
        <dsp:cNvPr id="0" name=""/>
        <dsp:cNvSpPr/>
      </dsp:nvSpPr>
      <dsp:spPr>
        <a:xfrm>
          <a:off x="0" y="2383654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pickup_latitude</a:t>
          </a:r>
          <a:endParaRPr lang="en-IN" sz="2000" kern="1200" dirty="0"/>
        </a:p>
      </dsp:txBody>
      <dsp:txXfrm>
        <a:off x="18463" y="2402117"/>
        <a:ext cx="2697130" cy="359691"/>
      </dsp:txXfrm>
    </dsp:sp>
    <dsp:sp modelId="{6B93CC58-7C1D-4F89-89A4-8391665A8BCD}">
      <dsp:nvSpPr>
        <dsp:cNvPr id="0" name=""/>
        <dsp:cNvSpPr/>
      </dsp:nvSpPr>
      <dsp:spPr>
        <a:xfrm>
          <a:off x="2734055" y="2780716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longitude where the meter was disengaged</a:t>
          </a:r>
          <a:endParaRPr lang="en-IN" sz="1400" kern="1200" dirty="0"/>
        </a:p>
      </dsp:txBody>
      <dsp:txXfrm>
        <a:off x="2734055" y="2780716"/>
        <a:ext cx="7781544" cy="378154"/>
      </dsp:txXfrm>
    </dsp:sp>
    <dsp:sp modelId="{34E156E6-1F1E-4547-AEA9-695952879A71}">
      <dsp:nvSpPr>
        <dsp:cNvPr id="0" name=""/>
        <dsp:cNvSpPr/>
      </dsp:nvSpPr>
      <dsp:spPr>
        <a:xfrm>
          <a:off x="0" y="2780716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dropoff_longitude</a:t>
          </a:r>
          <a:endParaRPr lang="en-IN" sz="2000" kern="1200" dirty="0"/>
        </a:p>
      </dsp:txBody>
      <dsp:txXfrm>
        <a:off x="18463" y="2799179"/>
        <a:ext cx="2697130" cy="359691"/>
      </dsp:txXfrm>
    </dsp:sp>
    <dsp:sp modelId="{46FC54D6-3F72-44ED-819F-1119A9D8D60C}">
      <dsp:nvSpPr>
        <dsp:cNvPr id="0" name=""/>
        <dsp:cNvSpPr/>
      </dsp:nvSpPr>
      <dsp:spPr>
        <a:xfrm>
          <a:off x="2734055" y="3177778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latitude where the meter was disengaged</a:t>
          </a:r>
          <a:endParaRPr lang="en-IN" sz="1400" kern="1200" dirty="0"/>
        </a:p>
      </dsp:txBody>
      <dsp:txXfrm>
        <a:off x="2734055" y="3177778"/>
        <a:ext cx="7781544" cy="378154"/>
      </dsp:txXfrm>
    </dsp:sp>
    <dsp:sp modelId="{D6071390-82DE-42E5-B936-AEEA11091C61}">
      <dsp:nvSpPr>
        <dsp:cNvPr id="0" name=""/>
        <dsp:cNvSpPr/>
      </dsp:nvSpPr>
      <dsp:spPr>
        <a:xfrm>
          <a:off x="0" y="3177778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dropoff_latitude</a:t>
          </a:r>
          <a:endParaRPr lang="en-IN" sz="2000" kern="1200" dirty="0"/>
        </a:p>
      </dsp:txBody>
      <dsp:txXfrm>
        <a:off x="18463" y="3196241"/>
        <a:ext cx="2697130" cy="359691"/>
      </dsp:txXfrm>
    </dsp:sp>
    <dsp:sp modelId="{9C0D1E93-F2A4-4AF1-BEF4-6AC02F4FC8D1}">
      <dsp:nvSpPr>
        <dsp:cNvPr id="0" name=""/>
        <dsp:cNvSpPr/>
      </dsp:nvSpPr>
      <dsp:spPr>
        <a:xfrm>
          <a:off x="2734055" y="3574841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This flag indicates whether the trip record was held in vehicle memory before sending to the vendor </a:t>
          </a:r>
          <a:endParaRPr lang="en-IN" sz="1400" kern="1200" dirty="0"/>
        </a:p>
      </dsp:txBody>
      <dsp:txXfrm>
        <a:off x="2734055" y="3574841"/>
        <a:ext cx="7781544" cy="378154"/>
      </dsp:txXfrm>
    </dsp:sp>
    <dsp:sp modelId="{26797821-F364-4A20-AE37-B8C473E917B6}">
      <dsp:nvSpPr>
        <dsp:cNvPr id="0" name=""/>
        <dsp:cNvSpPr/>
      </dsp:nvSpPr>
      <dsp:spPr>
        <a:xfrm>
          <a:off x="0" y="3574841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store_and_fwd_flag</a:t>
          </a:r>
          <a:endParaRPr lang="en-IN" sz="2000" kern="1200" dirty="0"/>
        </a:p>
      </dsp:txBody>
      <dsp:txXfrm>
        <a:off x="18463" y="3593304"/>
        <a:ext cx="2697130" cy="359691"/>
      </dsp:txXfrm>
    </dsp:sp>
    <dsp:sp modelId="{780780AE-4DE8-4C70-9B6E-77E2BDE7666B}">
      <dsp:nvSpPr>
        <dsp:cNvPr id="0" name=""/>
        <dsp:cNvSpPr/>
      </dsp:nvSpPr>
      <dsp:spPr>
        <a:xfrm>
          <a:off x="2734055" y="3971903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duration of the trip in seconds</a:t>
          </a:r>
          <a:endParaRPr lang="en-IN" sz="1400" kern="1200" dirty="0"/>
        </a:p>
      </dsp:txBody>
      <dsp:txXfrm>
        <a:off x="2734055" y="3971903"/>
        <a:ext cx="7781544" cy="378154"/>
      </dsp:txXfrm>
    </dsp:sp>
    <dsp:sp modelId="{7B607076-7A6B-4DED-9B94-C9CC1F3AC01E}">
      <dsp:nvSpPr>
        <dsp:cNvPr id="0" name=""/>
        <dsp:cNvSpPr/>
      </dsp:nvSpPr>
      <dsp:spPr>
        <a:xfrm>
          <a:off x="0" y="3971903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trip_duration</a:t>
          </a:r>
          <a:endParaRPr lang="en-IN" sz="2000" kern="1200" dirty="0"/>
        </a:p>
      </dsp:txBody>
      <dsp:txXfrm>
        <a:off x="18463" y="3990366"/>
        <a:ext cx="2697130" cy="359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15613-4197-4988-A2F8-6DB9F51419C7}">
      <dsp:nvSpPr>
        <dsp:cNvPr id="0" name=""/>
        <dsp:cNvSpPr/>
      </dsp:nvSpPr>
      <dsp:spPr>
        <a:xfrm>
          <a:off x="4723" y="9117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Pickup day &amp; Dropoff day 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4723" y="9117"/>
        <a:ext cx="2416006" cy="568012"/>
      </dsp:txXfrm>
    </dsp:sp>
    <dsp:sp modelId="{0EC8E9BF-71F8-496B-8C43-0E5F4E7BCE3F}">
      <dsp:nvSpPr>
        <dsp:cNvPr id="0" name=""/>
        <dsp:cNvSpPr/>
      </dsp:nvSpPr>
      <dsp:spPr>
        <a:xfrm>
          <a:off x="2420729" y="9117"/>
          <a:ext cx="483201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62FA7-CD79-4C8F-B749-E4D22CF00314}">
      <dsp:nvSpPr>
        <dsp:cNvPr id="0" name=""/>
        <dsp:cNvSpPr/>
      </dsp:nvSpPr>
      <dsp:spPr>
        <a:xfrm>
          <a:off x="3097211" y="9117"/>
          <a:ext cx="6571537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ontserrat" panose="00000500000000000000" pitchFamily="2" charset="0"/>
            </a:rPr>
            <a:t>Contains the name of the weekdays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9117"/>
        <a:ext cx="6571537" cy="568012"/>
      </dsp:txXfrm>
    </dsp:sp>
    <dsp:sp modelId="{35496F66-DC17-4D16-8B0F-957D3FE8FD7A}">
      <dsp:nvSpPr>
        <dsp:cNvPr id="0" name=""/>
        <dsp:cNvSpPr/>
      </dsp:nvSpPr>
      <dsp:spPr>
        <a:xfrm>
          <a:off x="4723" y="656080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Pickup day no &amp; Dropoff day no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4723" y="656080"/>
        <a:ext cx="2416006" cy="568012"/>
      </dsp:txXfrm>
    </dsp:sp>
    <dsp:sp modelId="{B78D1FBE-51C3-44C5-BE39-E218ADC1FD26}">
      <dsp:nvSpPr>
        <dsp:cNvPr id="0" name=""/>
        <dsp:cNvSpPr/>
      </dsp:nvSpPr>
      <dsp:spPr>
        <a:xfrm>
          <a:off x="2420729" y="638330"/>
          <a:ext cx="483201" cy="60351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99D52-E07F-4A09-A2D2-70A2731E2803}">
      <dsp:nvSpPr>
        <dsp:cNvPr id="0" name=""/>
        <dsp:cNvSpPr/>
      </dsp:nvSpPr>
      <dsp:spPr>
        <a:xfrm>
          <a:off x="3097211" y="638330"/>
          <a:ext cx="6571537" cy="603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ontserrat" panose="00000500000000000000" pitchFamily="2" charset="0"/>
            </a:rPr>
            <a:t>Convert weekday into number start at Monday = 0 and end at Sunday=6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638330"/>
        <a:ext cx="6571537" cy="603513"/>
      </dsp:txXfrm>
    </dsp:sp>
    <dsp:sp modelId="{97A746CE-FC46-46AA-A61A-AEEAA244E1C7}">
      <dsp:nvSpPr>
        <dsp:cNvPr id="0" name=""/>
        <dsp:cNvSpPr/>
      </dsp:nvSpPr>
      <dsp:spPr>
        <a:xfrm>
          <a:off x="4723" y="1303043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 </a:t>
          </a:r>
          <a:r>
            <a:rPr lang="en-US" sz="1700" b="1" kern="1200" dirty="0">
              <a:latin typeface="Montserrat" panose="00000500000000000000" pitchFamily="2" charset="0"/>
            </a:rPr>
            <a:t>Pickup hour &amp; Dropoff hour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4723" y="1303043"/>
        <a:ext cx="2416006" cy="568012"/>
      </dsp:txXfrm>
    </dsp:sp>
    <dsp:sp modelId="{F1524C14-A42D-4F9A-AD13-893F4136C646}">
      <dsp:nvSpPr>
        <dsp:cNvPr id="0" name=""/>
        <dsp:cNvSpPr/>
      </dsp:nvSpPr>
      <dsp:spPr>
        <a:xfrm>
          <a:off x="2420729" y="1303043"/>
          <a:ext cx="483201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AF2B6-1390-4FEE-851E-6FFD37044721}">
      <dsp:nvSpPr>
        <dsp:cNvPr id="0" name=""/>
        <dsp:cNvSpPr/>
      </dsp:nvSpPr>
      <dsp:spPr>
        <a:xfrm>
          <a:off x="3097211" y="1303043"/>
          <a:ext cx="6571537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Montserrat" panose="00000500000000000000" pitchFamily="2" charset="0"/>
            </a:rPr>
            <a:t> </a:t>
          </a:r>
          <a:r>
            <a:rPr lang="en-US" sz="1700" kern="1200" dirty="0">
              <a:latin typeface="Montserrat" panose="00000500000000000000" pitchFamily="2" charset="0"/>
            </a:rPr>
            <a:t>Extracting hour.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1303043"/>
        <a:ext cx="6571537" cy="568012"/>
      </dsp:txXfrm>
    </dsp:sp>
    <dsp:sp modelId="{BC72845E-8FF5-44A3-B1DD-FA2D0681E739}">
      <dsp:nvSpPr>
        <dsp:cNvPr id="0" name=""/>
        <dsp:cNvSpPr/>
      </dsp:nvSpPr>
      <dsp:spPr>
        <a:xfrm>
          <a:off x="4723" y="1932256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Pickup month &amp; Dropoff month</a:t>
          </a:r>
          <a:r>
            <a:rPr lang="en-US" sz="1700" kern="1200" dirty="0">
              <a:latin typeface="Montserrat" panose="00000500000000000000" pitchFamily="2" charset="0"/>
            </a:rPr>
            <a:t> :</a:t>
          </a:r>
        </a:p>
      </dsp:txBody>
      <dsp:txXfrm>
        <a:off x="4723" y="1932256"/>
        <a:ext cx="2416006" cy="568012"/>
      </dsp:txXfrm>
    </dsp:sp>
    <dsp:sp modelId="{C99BF21B-FFCE-4F89-83D7-A753D97E3186}">
      <dsp:nvSpPr>
        <dsp:cNvPr id="0" name=""/>
        <dsp:cNvSpPr/>
      </dsp:nvSpPr>
      <dsp:spPr>
        <a:xfrm>
          <a:off x="2420729" y="1932256"/>
          <a:ext cx="483201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8E3D2-602B-476E-ABCB-277327AA5723}">
      <dsp:nvSpPr>
        <dsp:cNvPr id="0" name=""/>
        <dsp:cNvSpPr/>
      </dsp:nvSpPr>
      <dsp:spPr>
        <a:xfrm>
          <a:off x="3097211" y="1932256"/>
          <a:ext cx="6571537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Montserrat" panose="00000500000000000000" pitchFamily="2" charset="0"/>
            </a:rPr>
            <a:t>Extract </a:t>
          </a:r>
          <a:r>
            <a:rPr lang="en-US" sz="1700" kern="1200" dirty="0">
              <a:latin typeface="Montserrat" panose="00000500000000000000" pitchFamily="2" charset="0"/>
            </a:rPr>
            <a:t>month in number.</a:t>
          </a:r>
        </a:p>
      </dsp:txBody>
      <dsp:txXfrm>
        <a:off x="3097211" y="1932256"/>
        <a:ext cx="6571537" cy="568012"/>
      </dsp:txXfrm>
    </dsp:sp>
    <dsp:sp modelId="{28431AD3-700A-47B8-9A1F-96AB883F1C1E}">
      <dsp:nvSpPr>
        <dsp:cNvPr id="0" name=""/>
        <dsp:cNvSpPr/>
      </dsp:nvSpPr>
      <dsp:spPr>
        <a:xfrm>
          <a:off x="4723" y="2698212"/>
          <a:ext cx="2416006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Distance</a:t>
          </a:r>
          <a:endParaRPr lang="en-US" sz="1700" kern="1200" dirty="0">
            <a:latin typeface="Montserrat" panose="00000500000000000000" pitchFamily="2" charset="0"/>
          </a:endParaRPr>
        </a:p>
      </dsp:txBody>
      <dsp:txXfrm>
        <a:off x="4723" y="2698212"/>
        <a:ext cx="2416006" cy="336600"/>
      </dsp:txXfrm>
    </dsp:sp>
    <dsp:sp modelId="{DD89B67E-4C2A-4686-8646-66632BC6C6BC}">
      <dsp:nvSpPr>
        <dsp:cNvPr id="0" name=""/>
        <dsp:cNvSpPr/>
      </dsp:nvSpPr>
      <dsp:spPr>
        <a:xfrm>
          <a:off x="2420729" y="2561468"/>
          <a:ext cx="483201" cy="6100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6FFE-5D8B-40F4-8EF7-A405241DCF2F}">
      <dsp:nvSpPr>
        <dsp:cNvPr id="0" name=""/>
        <dsp:cNvSpPr/>
      </dsp:nvSpPr>
      <dsp:spPr>
        <a:xfrm>
          <a:off x="3097211" y="2561468"/>
          <a:ext cx="6571537" cy="61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Montserrat" panose="00000500000000000000" pitchFamily="2" charset="0"/>
            </a:rPr>
            <a:t>Calculate </a:t>
          </a:r>
          <a:r>
            <a:rPr lang="en-US" sz="1700" kern="1200" dirty="0">
              <a:latin typeface="Montserrat" panose="00000500000000000000" pitchFamily="2" charset="0"/>
            </a:rPr>
            <a:t>the distance with the help of latitude and longitude (km)</a:t>
          </a:r>
        </a:p>
      </dsp:txBody>
      <dsp:txXfrm>
        <a:off x="3097211" y="2561468"/>
        <a:ext cx="6571537" cy="610087"/>
      </dsp:txXfrm>
    </dsp:sp>
    <dsp:sp modelId="{6090ECCA-A247-48FB-B64E-421BB71F0789}">
      <dsp:nvSpPr>
        <dsp:cNvPr id="0" name=""/>
        <dsp:cNvSpPr/>
      </dsp:nvSpPr>
      <dsp:spPr>
        <a:xfrm>
          <a:off x="4723" y="3248534"/>
          <a:ext cx="2416006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Speed</a:t>
          </a:r>
          <a:endParaRPr lang="en-US" sz="1700" kern="1200" dirty="0">
            <a:latin typeface="Montserrat" panose="00000500000000000000" pitchFamily="2" charset="0"/>
          </a:endParaRPr>
        </a:p>
      </dsp:txBody>
      <dsp:txXfrm>
        <a:off x="4723" y="3248534"/>
        <a:ext cx="2416006" cy="336600"/>
      </dsp:txXfrm>
    </dsp:sp>
    <dsp:sp modelId="{F83BEC9C-FEB2-4971-BB4D-F923C35040F4}">
      <dsp:nvSpPr>
        <dsp:cNvPr id="0" name=""/>
        <dsp:cNvSpPr/>
      </dsp:nvSpPr>
      <dsp:spPr>
        <a:xfrm>
          <a:off x="2420729" y="3232756"/>
          <a:ext cx="483201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33138-1D33-4914-A336-F48ED71752DE}">
      <dsp:nvSpPr>
        <dsp:cNvPr id="0" name=""/>
        <dsp:cNvSpPr/>
      </dsp:nvSpPr>
      <dsp:spPr>
        <a:xfrm>
          <a:off x="3097211" y="3232756"/>
          <a:ext cx="6571537" cy="368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ontserrat" panose="00000500000000000000" pitchFamily="2" charset="0"/>
            </a:rPr>
            <a:t>Calculated speed distance/trip duration (km/</a:t>
          </a:r>
          <a:r>
            <a:rPr lang="en-US" sz="1700" kern="1200" dirty="0" err="1">
              <a:latin typeface="Montserrat" panose="00000500000000000000" pitchFamily="2" charset="0"/>
            </a:rPr>
            <a:t>hr</a:t>
          </a:r>
          <a:r>
            <a:rPr lang="en-US" sz="1700" kern="1200" dirty="0">
              <a:latin typeface="Montserrat" panose="00000500000000000000" pitchFamily="2" charset="0"/>
            </a:rPr>
            <a:t>)</a:t>
          </a:r>
        </a:p>
      </dsp:txBody>
      <dsp:txXfrm>
        <a:off x="3097211" y="3232756"/>
        <a:ext cx="6571537" cy="368156"/>
      </dsp:txXfrm>
    </dsp:sp>
    <dsp:sp modelId="{68A26481-82E9-4345-9F44-989C8A4D2677}">
      <dsp:nvSpPr>
        <dsp:cNvPr id="0" name=""/>
        <dsp:cNvSpPr/>
      </dsp:nvSpPr>
      <dsp:spPr>
        <a:xfrm>
          <a:off x="4723" y="3861968"/>
          <a:ext cx="2416006" cy="79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Day part(</a:t>
          </a:r>
          <a:r>
            <a:rPr lang="en-US" sz="1700" kern="1200" dirty="0">
              <a:latin typeface="Montserrat" panose="00000500000000000000" pitchFamily="2" charset="0"/>
            </a:rPr>
            <a:t>Dividing 24 hours into four parts)</a:t>
          </a:r>
        </a:p>
      </dsp:txBody>
      <dsp:txXfrm>
        <a:off x="4723" y="3861968"/>
        <a:ext cx="2416006" cy="799425"/>
      </dsp:txXfrm>
    </dsp:sp>
    <dsp:sp modelId="{E2329868-3CA5-43BD-889F-9AF1B2A82BD6}">
      <dsp:nvSpPr>
        <dsp:cNvPr id="0" name=""/>
        <dsp:cNvSpPr/>
      </dsp:nvSpPr>
      <dsp:spPr>
        <a:xfrm>
          <a:off x="2420729" y="3662112"/>
          <a:ext cx="483201" cy="11991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1622A-DCE5-4EEA-9C19-B85A51B8263B}">
      <dsp:nvSpPr>
        <dsp:cNvPr id="0" name=""/>
        <dsp:cNvSpPr/>
      </dsp:nvSpPr>
      <dsp:spPr>
        <a:xfrm>
          <a:off x="3097211" y="3662112"/>
          <a:ext cx="6571537" cy="1199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Montserrat" panose="00000500000000000000" pitchFamily="2" charset="0"/>
            </a:rPr>
            <a:t>Morning</a:t>
          </a:r>
          <a:r>
            <a:rPr lang="en-US" sz="1700" kern="1200" dirty="0">
              <a:latin typeface="Montserrat" panose="00000500000000000000" pitchFamily="2" charset="0"/>
            </a:rPr>
            <a:t> (from 6:00 am to 11:59 pm)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Montserrat" panose="00000500000000000000" pitchFamily="2" charset="0"/>
            </a:rPr>
            <a:t>Afternoon</a:t>
          </a:r>
          <a:r>
            <a:rPr lang="en-US" sz="1700" kern="1200">
              <a:latin typeface="Montserrat" panose="00000500000000000000" pitchFamily="2" charset="0"/>
            </a:rPr>
            <a:t> (from 12 noon to 3:59 pm)</a:t>
          </a:r>
          <a:endParaRPr lang="en-US" sz="1700" kern="1200" dirty="0">
            <a:latin typeface="Montserrat" panose="000005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Montserrat" panose="00000500000000000000" pitchFamily="2" charset="0"/>
            </a:rPr>
            <a:t>Evening</a:t>
          </a:r>
          <a:r>
            <a:rPr lang="en-US" sz="1700" kern="1200">
              <a:latin typeface="Montserrat" panose="00000500000000000000" pitchFamily="2" charset="0"/>
            </a:rPr>
            <a:t> (from 4:00 pm to 9:59 pm)</a:t>
          </a:r>
          <a:endParaRPr lang="en-US" sz="1700" kern="1200" dirty="0">
            <a:latin typeface="Montserrat" panose="000005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Montserrat" panose="00000500000000000000" pitchFamily="2" charset="0"/>
            </a:rPr>
            <a:t>Late Night </a:t>
          </a:r>
          <a:r>
            <a:rPr lang="en-US" sz="1700" kern="1200">
              <a:latin typeface="Montserrat" panose="00000500000000000000" pitchFamily="2" charset="0"/>
            </a:rPr>
            <a:t>(from 10:00 pm to 5:59 am)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3662112"/>
        <a:ext cx="6571537" cy="1199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89258-D722-4C2E-A00F-41D8204B8C8C}">
      <dsp:nvSpPr>
        <dsp:cNvPr id="0" name=""/>
        <dsp:cNvSpPr/>
      </dsp:nvSpPr>
      <dsp:spPr>
        <a:xfrm>
          <a:off x="911316" y="20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'distance’,</a:t>
          </a:r>
          <a:endParaRPr lang="en-IN" sz="1800" kern="1200" dirty="0">
            <a:latin typeface="Montserrat" panose="00000500000000000000" pitchFamily="2" charset="0"/>
          </a:endParaRPr>
        </a:p>
      </dsp:txBody>
      <dsp:txXfrm>
        <a:off x="911316" y="202"/>
        <a:ext cx="1910200" cy="1146120"/>
      </dsp:txXfrm>
    </dsp:sp>
    <dsp:sp modelId="{C2BBD10C-D67F-48D7-B2D6-79AD388CFB55}">
      <dsp:nvSpPr>
        <dsp:cNvPr id="0" name=""/>
        <dsp:cNvSpPr/>
      </dsp:nvSpPr>
      <dsp:spPr>
        <a:xfrm>
          <a:off x="3012536" y="20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passenger_count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sp:txBody>
      <dsp:txXfrm>
        <a:off x="3012536" y="202"/>
        <a:ext cx="1910200" cy="1146120"/>
      </dsp:txXfrm>
    </dsp:sp>
    <dsp:sp modelId="{756F9620-6F4B-4F0F-9C8F-5858139E39CB}">
      <dsp:nvSpPr>
        <dsp:cNvPr id="0" name=""/>
        <dsp:cNvSpPr/>
      </dsp:nvSpPr>
      <dsp:spPr>
        <a:xfrm>
          <a:off x="5113757" y="20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pickup_day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sp:txBody>
      <dsp:txXfrm>
        <a:off x="5113757" y="202"/>
        <a:ext cx="1910200" cy="1146120"/>
      </dsp:txXfrm>
    </dsp:sp>
    <dsp:sp modelId="{02A123DC-8336-43FB-B9B5-1CA6923B2BA3}">
      <dsp:nvSpPr>
        <dsp:cNvPr id="0" name=""/>
        <dsp:cNvSpPr/>
      </dsp:nvSpPr>
      <dsp:spPr>
        <a:xfrm>
          <a:off x="911316" y="133734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pickup_latitude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sp:txBody>
      <dsp:txXfrm>
        <a:off x="911316" y="1337342"/>
        <a:ext cx="1910200" cy="1146120"/>
      </dsp:txXfrm>
    </dsp:sp>
    <dsp:sp modelId="{9B1BB2CA-FF0C-4338-9506-1DBC3516F799}">
      <dsp:nvSpPr>
        <dsp:cNvPr id="0" name=""/>
        <dsp:cNvSpPr/>
      </dsp:nvSpPr>
      <dsp:spPr>
        <a:xfrm>
          <a:off x="3012536" y="133734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pickup_longitude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sp:txBody>
      <dsp:txXfrm>
        <a:off x="3012536" y="1337342"/>
        <a:ext cx="1910200" cy="1146120"/>
      </dsp:txXfrm>
    </dsp:sp>
    <dsp:sp modelId="{CD63D8B6-B87D-46F1-84D1-D6A42855DD88}">
      <dsp:nvSpPr>
        <dsp:cNvPr id="0" name=""/>
        <dsp:cNvSpPr/>
      </dsp:nvSpPr>
      <dsp:spPr>
        <a:xfrm>
          <a:off x="5113757" y="133734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pickup_month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sp:txBody>
      <dsp:txXfrm>
        <a:off x="5113757" y="1337342"/>
        <a:ext cx="1910200" cy="1146120"/>
      </dsp:txXfrm>
    </dsp:sp>
    <dsp:sp modelId="{892C7079-0D68-4916-8B55-E15B262A2F3B}">
      <dsp:nvSpPr>
        <dsp:cNvPr id="0" name=""/>
        <dsp:cNvSpPr/>
      </dsp:nvSpPr>
      <dsp:spPr>
        <a:xfrm>
          <a:off x="911316" y="267448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'pickup_timeofday_Afternoon’, 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911316" y="2674483"/>
        <a:ext cx="1910200" cy="1146120"/>
      </dsp:txXfrm>
    </dsp:sp>
    <dsp:sp modelId="{270E64DA-B2D4-493D-A1D3-A350E9ECF8B0}">
      <dsp:nvSpPr>
        <dsp:cNvPr id="0" name=""/>
        <dsp:cNvSpPr/>
      </dsp:nvSpPr>
      <dsp:spPr>
        <a:xfrm>
          <a:off x="3012536" y="267448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'pickup_timeofday_Evening’,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3012536" y="2674483"/>
        <a:ext cx="1910200" cy="1146120"/>
      </dsp:txXfrm>
    </dsp:sp>
    <dsp:sp modelId="{18398374-E7B1-4DF0-AFCF-05939720F3E5}">
      <dsp:nvSpPr>
        <dsp:cNvPr id="0" name=""/>
        <dsp:cNvSpPr/>
      </dsp:nvSpPr>
      <dsp:spPr>
        <a:xfrm>
          <a:off x="5113757" y="267448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'pickup_timeofday_Late Night’,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5113757" y="2674483"/>
        <a:ext cx="1910200" cy="1146120"/>
      </dsp:txXfrm>
    </dsp:sp>
    <dsp:sp modelId="{B944A299-8F3E-4FFF-B549-A1E1635180D9}">
      <dsp:nvSpPr>
        <dsp:cNvPr id="0" name=""/>
        <dsp:cNvSpPr/>
      </dsp:nvSpPr>
      <dsp:spPr>
        <a:xfrm>
          <a:off x="1961926" y="401162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'pickup_timeofday_Morning’, 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1961926" y="4011623"/>
        <a:ext cx="1910200" cy="1146120"/>
      </dsp:txXfrm>
    </dsp:sp>
    <dsp:sp modelId="{D65B4D6A-A828-4064-A1CB-AB8212F1F65A}">
      <dsp:nvSpPr>
        <dsp:cNvPr id="0" name=""/>
        <dsp:cNvSpPr/>
      </dsp:nvSpPr>
      <dsp:spPr>
        <a:xfrm>
          <a:off x="4063147" y="401162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'speed_kmph'}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rPr>
            <a:t> 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Montserrat" panose="00000500000000000000" pitchFamily="2" charset="0"/>
          </a:endParaRPr>
        </a:p>
      </dsp:txBody>
      <dsp:txXfrm>
        <a:off x="4063147" y="4011623"/>
        <a:ext cx="1910200" cy="114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B4498-8750-4262-A304-7CB2101198CC}">
      <dsp:nvSpPr>
        <dsp:cNvPr id="0" name=""/>
        <dsp:cNvSpPr/>
      </dsp:nvSpPr>
      <dsp:spPr>
        <a:xfrm>
          <a:off x="4605105" y="1603356"/>
          <a:ext cx="1305401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anose="00000500000000000000" pitchFamily="2" charset="0"/>
            </a:rPr>
            <a:t>Models</a:t>
          </a:r>
          <a:endParaRPr lang="en-IN" sz="2300" kern="1200" dirty="0">
            <a:latin typeface="Montserrat" panose="00000500000000000000" pitchFamily="2" charset="0"/>
          </a:endParaRPr>
        </a:p>
      </dsp:txBody>
      <dsp:txXfrm>
        <a:off x="4668829" y="1667080"/>
        <a:ext cx="1177953" cy="1177953"/>
      </dsp:txXfrm>
    </dsp:sp>
    <dsp:sp modelId="{684EE325-BD67-4EB2-B74F-997967C7FB63}">
      <dsp:nvSpPr>
        <dsp:cNvPr id="0" name=""/>
        <dsp:cNvSpPr/>
      </dsp:nvSpPr>
      <dsp:spPr>
        <a:xfrm rot="16199969">
          <a:off x="5010470" y="1356029"/>
          <a:ext cx="494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6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918A-4CE8-48C8-A534-FC5A83919373}">
      <dsp:nvSpPr>
        <dsp:cNvPr id="0" name=""/>
        <dsp:cNvSpPr/>
      </dsp:nvSpPr>
      <dsp:spPr>
        <a:xfrm>
          <a:off x="4279219" y="234083"/>
          <a:ext cx="1957143" cy="874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ontserrat" panose="00000500000000000000" pitchFamily="2" charset="0"/>
            </a:rPr>
            <a:t>Linear Regression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4321914" y="276778"/>
        <a:ext cx="1871753" cy="789228"/>
      </dsp:txXfrm>
    </dsp:sp>
    <dsp:sp modelId="{B3DC6DAD-582B-416A-833F-B9675C1846A4}">
      <dsp:nvSpPr>
        <dsp:cNvPr id="0" name=""/>
        <dsp:cNvSpPr/>
      </dsp:nvSpPr>
      <dsp:spPr>
        <a:xfrm rot="2401770">
          <a:off x="5830674" y="3023470"/>
          <a:ext cx="6814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4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526B5-BEC7-41D5-BDAD-905178583C93}">
      <dsp:nvSpPr>
        <dsp:cNvPr id="0" name=""/>
        <dsp:cNvSpPr/>
      </dsp:nvSpPr>
      <dsp:spPr>
        <a:xfrm>
          <a:off x="5962771" y="3242630"/>
          <a:ext cx="1980355" cy="874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anose="00000500000000000000" pitchFamily="2" charset="0"/>
            </a:rPr>
            <a:t>Lasso Regression</a:t>
          </a:r>
          <a:endParaRPr lang="en-IN" sz="2300" kern="1200" dirty="0">
            <a:latin typeface="Montserrat" panose="00000500000000000000" pitchFamily="2" charset="0"/>
          </a:endParaRPr>
        </a:p>
      </dsp:txBody>
      <dsp:txXfrm>
        <a:off x="6005466" y="3285325"/>
        <a:ext cx="1894965" cy="789228"/>
      </dsp:txXfrm>
    </dsp:sp>
    <dsp:sp modelId="{0BB0BA16-5B96-4A95-B1CD-3860990C6286}">
      <dsp:nvSpPr>
        <dsp:cNvPr id="0" name=""/>
        <dsp:cNvSpPr/>
      </dsp:nvSpPr>
      <dsp:spPr>
        <a:xfrm rot="8479439">
          <a:off x="3943866" y="3010575"/>
          <a:ext cx="7426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6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C2D7E-CC3D-482E-AF27-9A496082B842}">
      <dsp:nvSpPr>
        <dsp:cNvPr id="0" name=""/>
        <dsp:cNvSpPr/>
      </dsp:nvSpPr>
      <dsp:spPr>
        <a:xfrm>
          <a:off x="2572472" y="3242630"/>
          <a:ext cx="1813023" cy="874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ontserrat" panose="00000500000000000000" pitchFamily="2" charset="0"/>
            </a:rPr>
            <a:t>Ridge Regression</a:t>
          </a:r>
          <a:endParaRPr lang="en-IN" sz="2200" kern="1200" dirty="0">
            <a:latin typeface="Montserrat" panose="00000500000000000000" pitchFamily="2" charset="0"/>
          </a:endParaRPr>
        </a:p>
      </dsp:txBody>
      <dsp:txXfrm>
        <a:off x="2615167" y="3285325"/>
        <a:ext cx="1727633" cy="789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70FA0-6180-4F7D-B15A-6D6788AEBEAC}">
      <dsp:nvSpPr>
        <dsp:cNvPr id="0" name=""/>
        <dsp:cNvSpPr/>
      </dsp:nvSpPr>
      <dsp:spPr>
        <a:xfrm>
          <a:off x="0" y="13234"/>
          <a:ext cx="8128000" cy="626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ontserrat" panose="00000500000000000000" pitchFamily="2" charset="0"/>
            </a:rPr>
            <a:t>Linear</a:t>
          </a:r>
          <a:endParaRPr lang="en-IN" sz="4000" kern="1200" dirty="0">
            <a:latin typeface="Montserrat" panose="00000500000000000000" pitchFamily="2" charset="0"/>
          </a:endParaRPr>
        </a:p>
      </dsp:txBody>
      <dsp:txXfrm>
        <a:off x="30565" y="43799"/>
        <a:ext cx="8066870" cy="564992"/>
      </dsp:txXfrm>
    </dsp:sp>
    <dsp:sp modelId="{361C5F66-43D0-4C00-A7E3-B165D6B3F8EB}">
      <dsp:nvSpPr>
        <dsp:cNvPr id="0" name=""/>
        <dsp:cNvSpPr/>
      </dsp:nvSpPr>
      <dsp:spPr>
        <a:xfrm>
          <a:off x="0" y="639356"/>
          <a:ext cx="81280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Linear regression</a:t>
          </a:r>
          <a:r>
            <a:rPr lang="en-US" sz="1800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 performs the task to predict a dependent variable value (y) based on a given independent variable (x)</a:t>
          </a:r>
          <a:endParaRPr lang="en-IN" sz="1800" kern="1200" dirty="0">
            <a:latin typeface="Montserrat" panose="00000500000000000000" pitchFamily="2" charset="0"/>
          </a:endParaRPr>
        </a:p>
      </dsp:txBody>
      <dsp:txXfrm>
        <a:off x="0" y="639356"/>
        <a:ext cx="8128000" cy="1043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70FA0-6180-4F7D-B15A-6D6788AEBEAC}">
      <dsp:nvSpPr>
        <dsp:cNvPr id="0" name=""/>
        <dsp:cNvSpPr/>
      </dsp:nvSpPr>
      <dsp:spPr>
        <a:xfrm>
          <a:off x="0" y="13234"/>
          <a:ext cx="8128000" cy="626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ontserrat" panose="00000500000000000000" pitchFamily="2" charset="0"/>
            </a:rPr>
            <a:t>Lasso</a:t>
          </a:r>
          <a:endParaRPr lang="en-IN" sz="4000" kern="1200" dirty="0">
            <a:latin typeface="Montserrat" panose="00000500000000000000" pitchFamily="2" charset="0"/>
          </a:endParaRPr>
        </a:p>
      </dsp:txBody>
      <dsp:txXfrm>
        <a:off x="30565" y="43799"/>
        <a:ext cx="8066870" cy="564992"/>
      </dsp:txXfrm>
    </dsp:sp>
    <dsp:sp modelId="{361C5F66-43D0-4C00-A7E3-B165D6B3F8EB}">
      <dsp:nvSpPr>
        <dsp:cNvPr id="0" name=""/>
        <dsp:cNvSpPr/>
      </dsp:nvSpPr>
      <dsp:spPr>
        <a:xfrm>
          <a:off x="0" y="639356"/>
          <a:ext cx="81280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Lasso</a:t>
          </a:r>
          <a:r>
            <a:rPr lang="en-US" sz="1800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 is a modification of linear regression, where the model is penalized for the sum of absolute values of the weights</a:t>
          </a:r>
          <a:endParaRPr lang="en-IN" sz="1800" kern="1200" dirty="0">
            <a:latin typeface="Montserrat" panose="00000500000000000000" pitchFamily="2" charset="0"/>
          </a:endParaRPr>
        </a:p>
      </dsp:txBody>
      <dsp:txXfrm>
        <a:off x="0" y="639356"/>
        <a:ext cx="8128000" cy="104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70FA0-6180-4F7D-B15A-6D6788AEBEAC}">
      <dsp:nvSpPr>
        <dsp:cNvPr id="0" name=""/>
        <dsp:cNvSpPr/>
      </dsp:nvSpPr>
      <dsp:spPr>
        <a:xfrm>
          <a:off x="0" y="50771"/>
          <a:ext cx="8128000" cy="626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ontserrat" panose="00000500000000000000" pitchFamily="2" charset="0"/>
            </a:rPr>
            <a:t>Ridge</a:t>
          </a:r>
          <a:endParaRPr lang="en-IN" sz="4000" kern="1200" dirty="0">
            <a:latin typeface="Montserrat" panose="00000500000000000000" pitchFamily="2" charset="0"/>
          </a:endParaRPr>
        </a:p>
      </dsp:txBody>
      <dsp:txXfrm>
        <a:off x="30565" y="81336"/>
        <a:ext cx="8066870" cy="564992"/>
      </dsp:txXfrm>
    </dsp:sp>
    <dsp:sp modelId="{361C5F66-43D0-4C00-A7E3-B165D6B3F8EB}">
      <dsp:nvSpPr>
        <dsp:cNvPr id="0" name=""/>
        <dsp:cNvSpPr/>
      </dsp:nvSpPr>
      <dsp:spPr>
        <a:xfrm>
          <a:off x="0" y="639356"/>
          <a:ext cx="81280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0" kern="1200" dirty="0">
              <a:latin typeface="Montserrat" panose="00000500000000000000" pitchFamily="2" charset="0"/>
            </a:rPr>
            <a:t>Ridge</a:t>
          </a:r>
          <a:r>
            <a:rPr lang="en-US" sz="1800" b="0" i="0" kern="1200" dirty="0">
              <a:latin typeface="Montserrat" panose="00000500000000000000" pitchFamily="2" charset="0"/>
            </a:rPr>
            <a:t> regression is a method of estimating the coefficients of multiple-regression models in scenarios where the independent variables are highly correlated.</a:t>
          </a:r>
          <a:endParaRPr lang="en-IN" sz="1800" b="0" kern="1200" dirty="0">
            <a:latin typeface="Montserrat" panose="00000500000000000000" pitchFamily="2" charset="0"/>
          </a:endParaRPr>
        </a:p>
      </dsp:txBody>
      <dsp:txXfrm>
        <a:off x="0" y="639356"/>
        <a:ext cx="8128000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9ECA-4C4D-48DA-9A20-4A3983E95B5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FAD9-5EE7-4C44-96E6-4C146516A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6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7FAD9-5EE7-4C44-96E6-4C146516A38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4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1F00-F570-881A-2636-FE225D583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52048-EA0A-D170-7EDE-EBC3481C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FF67-1179-2EA8-D071-76019CD3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5BD7-00F8-84F3-E3BD-DBD5C7A8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8033-153F-5035-2433-090E45F8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D5A1-CA04-7925-5070-7B59D183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26B5F-5E4C-3954-BA40-68E91A4FA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5C97-1E6A-2DC5-2209-21B854C5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708A-1B66-4679-A09A-8D872503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AE3F-CCEC-6007-8EF6-BE04531D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480C-D363-F324-186E-29F2CF7F1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7735-5016-4120-5C30-54EE0A0E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24CD-B0C1-34B6-991B-299D9F87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B2D9-C650-37D5-D101-60F41F69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E503-89AE-5263-2E28-20CD6994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E754-BBB0-47E8-27B1-0019D92A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74CD-2AFD-2FA9-AF91-9F60FD8D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F370-9140-A34D-1DAE-C21B8C9A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37B6-FDF4-A1C5-3293-8EB1A162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6ABB-4485-C2E9-5863-B516A409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2F6F1-6C66-AD3F-7F52-380B4A7C03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842" y="130437"/>
            <a:ext cx="524800" cy="5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5D71-B899-DA40-1863-80CF0262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ABEB-84DC-1FE8-096F-05BE83EE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F02D-5DFD-E7DF-7664-E2AB4A57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C400-FFE0-A57C-A368-0A25578C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E1AF-C556-5CFA-436A-1D0A8B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5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323A-799F-221B-3137-47899C0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4BED-6DC1-022B-661C-E8818ADB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384A5-9281-8D11-6C0F-C930B368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3E27-AEB5-60AF-A00B-AE703052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D4B2-B0D7-14CB-CB43-20A58965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1CD4-F78C-026D-F77E-0A64BE7B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AF6C-53B5-E289-AF9D-DF050E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A4A1F-D132-8FEE-1316-54B05349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EAF39-C36E-1894-762F-745610C1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E422A-14A8-BDA9-8D1B-53F55B3E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B1624-A113-2BC1-2F3C-75107B917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108F2-643A-FE89-F39A-8E619817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4FF29-A01C-3FAB-33F3-A49095E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893AD-95B6-A705-E5D7-EE10E867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C966-3AC6-24F4-AF85-3361674C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F6556-F2F1-6174-B73B-896514E9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F044-B450-0A9A-366E-8B345201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4748-454D-4D29-B2D1-2FDF73FB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443E8-84A6-6FE9-1EDC-C9C25F91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9A62F-3AD1-75AA-F48A-62A62513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E34D-FA8E-4545-6A77-481A6A69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2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E64F-ABD9-D6BB-7C5B-BD562909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2CEF-F658-012C-0485-12EE8CC8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6467-F9B6-2BB2-BD4D-39A7E110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D437-3909-4D8C-4531-7CE451AA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96E3-90E6-56EA-3BC9-5E7E77CE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5C8E-76CE-4057-D9CC-D9D30475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48E-D785-441E-35B5-9D3DC7C0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1D165-B582-B1D0-8C41-4EB7D8D7D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61C02-AEAF-1A06-897E-597611800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DDF1-88C1-14DB-D459-01B9A097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35BB-6F86-7430-F765-F3A3D556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35D7-7A90-F558-30FC-5A8D6D8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8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90B15-CBC7-145C-AD2E-A78AA4DE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BCFB-06DB-2937-61B8-ABF3702F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BBE4-41E3-6E8A-A782-B6D35F9B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E8DE-A996-4484-9CD4-1732508647D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8D7B-4F36-A07C-7FDA-72B95A1C2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C776-47FD-3F9D-44DA-522A06DC1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Capstone Project</a:t>
            </a:r>
            <a:b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400" b="1" dirty="0">
                <a:latin typeface="Montserrat"/>
                <a:ea typeface="Montserrat"/>
                <a:cs typeface="Montserrat"/>
                <a:sym typeface="Montserrat"/>
              </a:rPr>
              <a:t>NYC Taxi Trip Prediction</a:t>
            </a:r>
            <a:endParaRPr sz="44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600" b="1" u="sng" spc="-1" dirty="0">
                <a:solidFill>
                  <a:srgbClr val="134F5C"/>
                </a:solidFill>
                <a:latin typeface="Montserrat"/>
                <a:ea typeface="Montserrat"/>
              </a:rPr>
              <a:t>Team members</a:t>
            </a:r>
            <a:br>
              <a:rPr lang="en-US" sz="2600" b="1" u="sng" spc="-1" dirty="0">
                <a:solidFill>
                  <a:srgbClr val="134F5C"/>
                </a:solidFill>
                <a:latin typeface="Montserrat"/>
                <a:ea typeface="Montserrat"/>
              </a:rPr>
            </a:br>
            <a:r>
              <a:rPr lang="en-US" sz="2600" b="1" spc="-1" dirty="0">
                <a:latin typeface="Montserrat"/>
                <a:ea typeface="Montserrat"/>
              </a:rPr>
              <a:t>Akshay Kumar Saini</a:t>
            </a:r>
            <a:br>
              <a:rPr lang="en-US" sz="2600" b="1" spc="-1" dirty="0">
                <a:latin typeface="Montserrat"/>
                <a:ea typeface="Montserrat"/>
              </a:rPr>
            </a:br>
            <a:r>
              <a:rPr lang="en-US" sz="2600" b="1" spc="-1" dirty="0">
                <a:latin typeface="Montserrat"/>
                <a:ea typeface="Montserrat"/>
              </a:rPr>
              <a:t>Kumkum Singh</a:t>
            </a:r>
            <a:endParaRPr lang="en-IN" sz="4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F37-7821-EFD4-D6DF-14A74F3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C7C9-835D-3EBC-D6DB-01B0992D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After removing outlier from Latitude and Longitude</a:t>
            </a:r>
          </a:p>
          <a:p>
            <a:pPr marL="0" indent="0">
              <a:buNone/>
            </a:pP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1AEE4-66A9-1F89-0CC1-4FC59514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2771"/>
            <a:ext cx="7802880" cy="3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CBB65-7121-212D-317D-C3140E177664}"/>
              </a:ext>
            </a:extLst>
          </p:cNvPr>
          <p:cNvSpPr txBox="1"/>
          <p:nvPr/>
        </p:nvSpPr>
        <p:spPr>
          <a:xfrm>
            <a:off x="9177764" y="2186785"/>
            <a:ext cx="270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After Cleaning Latitude and longitude we can clearly see most of the trip occur around 40.7128, 74.0060 region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8015-ED8B-6207-89BE-24A0F8176C65}"/>
              </a:ext>
            </a:extLst>
          </p:cNvPr>
          <p:cNvSpPr txBox="1"/>
          <p:nvPr/>
        </p:nvSpPr>
        <p:spPr>
          <a:xfrm>
            <a:off x="9177765" y="4424919"/>
            <a:ext cx="270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New Feature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Created Feature Distance(calculated from pickup and </a:t>
            </a:r>
            <a:r>
              <a:rPr lang="en-US" dirty="0" err="1">
                <a:latin typeface="Montserrat" panose="00000500000000000000" pitchFamily="2" charset="0"/>
              </a:rPr>
              <a:t>dropoff</a:t>
            </a:r>
            <a:r>
              <a:rPr lang="en-US" dirty="0">
                <a:latin typeface="Montserrat" panose="00000500000000000000" pitchFamily="2" charset="0"/>
              </a:rPr>
              <a:t> point) using </a:t>
            </a:r>
            <a:r>
              <a:rPr lang="en-US" dirty="0" err="1">
                <a:latin typeface="Montserrat" panose="00000500000000000000" pitchFamily="2" charset="0"/>
              </a:rPr>
              <a:t>geopy</a:t>
            </a:r>
            <a:r>
              <a:rPr lang="en-US" dirty="0">
                <a:latin typeface="Montserrat" panose="00000500000000000000" pitchFamily="2" charset="0"/>
              </a:rPr>
              <a:t> distance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725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F37-7821-EFD4-D6DF-14A74F3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C7C9-835D-3EBC-D6DB-01B0992D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Distance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024D84-FB0F-31FC-657B-351891FB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1581"/>
            <a:ext cx="5476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7277C7-F8BF-555A-EE16-A356D6FD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422842"/>
            <a:ext cx="5476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873DA-989C-B766-D6E5-C767C910EDF4}"/>
              </a:ext>
            </a:extLst>
          </p:cNvPr>
          <p:cNvSpPr txBox="1"/>
          <p:nvPr/>
        </p:nvSpPr>
        <p:spPr>
          <a:xfrm>
            <a:off x="980902" y="5876370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Distance(It has a number of outlier)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34D8-A566-3533-AFE4-66A61ED77674}"/>
              </a:ext>
            </a:extLst>
          </p:cNvPr>
          <p:cNvSpPr txBox="1"/>
          <p:nvPr/>
        </p:nvSpPr>
        <p:spPr>
          <a:xfrm>
            <a:off x="6315075" y="5846544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Distance after cleaning using IQR method(Very Less Outlier)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6996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F37-7821-EFD4-D6DF-14A74F3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C7C9-835D-3EBC-D6DB-01B0992D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Feature Creation(Speed) using Distance and trip time and cleaning 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6EB7E-5954-EA0D-B099-A15D271B4A68}"/>
              </a:ext>
            </a:extLst>
          </p:cNvPr>
          <p:cNvSpPr txBox="1"/>
          <p:nvPr/>
        </p:nvSpPr>
        <p:spPr>
          <a:xfrm>
            <a:off x="980902" y="5876370"/>
            <a:ext cx="533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Speed(It has a number of outlier)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30410-3B6B-9FC2-9AC6-D98AA89CE364}"/>
              </a:ext>
            </a:extLst>
          </p:cNvPr>
          <p:cNvSpPr txBox="1"/>
          <p:nvPr/>
        </p:nvSpPr>
        <p:spPr>
          <a:xfrm>
            <a:off x="6315075" y="5846544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Speed after cleaning using IQR method(Very Less Outlier)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06EBF6-9BA8-BF84-D9AB-3AA54610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1682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6108A6E-6C72-89E2-0A8A-8C44AE61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454029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32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4695-9D63-A68A-5BAF-A39114B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590D-A304-55CB-BC0F-251B6D6A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Trip Duration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800E3-B8A0-B790-F0F6-137F2A9C880B}"/>
              </a:ext>
            </a:extLst>
          </p:cNvPr>
          <p:cNvSpPr txBox="1"/>
          <p:nvPr/>
        </p:nvSpPr>
        <p:spPr>
          <a:xfrm>
            <a:off x="980902" y="5876370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Trip Duration(It has a number of outlier)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99FCD-52C3-F9BF-9637-C12E32080463}"/>
              </a:ext>
            </a:extLst>
          </p:cNvPr>
          <p:cNvSpPr txBox="1"/>
          <p:nvPr/>
        </p:nvSpPr>
        <p:spPr>
          <a:xfrm>
            <a:off x="6315075" y="5846544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Trip Duration after cleaning using IQR method(Very Less Outlier)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6D6EB6-4026-C2D0-C48B-879FAB6F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2" y="2306697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C2A9A12-0322-2B5B-B055-EC439412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79" y="2306697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36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E16-9AE8-5488-C116-77BF6E18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Transforming Data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7BC5-C368-1E76-0C89-D3E9EBAE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Trip Duration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170C9-528C-E54E-55F0-D887A90A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549"/>
            <a:ext cx="5602778" cy="35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06C3D9C-9C8B-0B85-479E-A5EDD99A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78" y="2351549"/>
            <a:ext cx="5602778" cy="34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3B4A4-D316-7D09-25D3-6C3788F2CC2B}"/>
              </a:ext>
            </a:extLst>
          </p:cNvPr>
          <p:cNvSpPr txBox="1"/>
          <p:nvPr/>
        </p:nvSpPr>
        <p:spPr>
          <a:xfrm>
            <a:off x="1296785" y="591082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From above plot we can se data is positively skewed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5F9FF-41F3-206F-704C-8519919B7581}"/>
              </a:ext>
            </a:extLst>
          </p:cNvPr>
          <p:cNvSpPr txBox="1"/>
          <p:nvPr/>
        </p:nvSpPr>
        <p:spPr>
          <a:xfrm>
            <a:off x="6874625" y="591082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Data after applying  Square Root Transformation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90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E16-9AE8-5488-C116-77BF6E18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Transforming Data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7BC5-C368-1E76-0C89-D3E9EBAE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Distance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3B4A4-D316-7D09-25D3-6C3788F2CC2B}"/>
              </a:ext>
            </a:extLst>
          </p:cNvPr>
          <p:cNvSpPr txBox="1"/>
          <p:nvPr/>
        </p:nvSpPr>
        <p:spPr>
          <a:xfrm>
            <a:off x="1296785" y="591082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From above plot we can se data is positively skewed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5F9FF-41F3-206F-704C-8519919B7581}"/>
              </a:ext>
            </a:extLst>
          </p:cNvPr>
          <p:cNvSpPr txBox="1"/>
          <p:nvPr/>
        </p:nvSpPr>
        <p:spPr>
          <a:xfrm>
            <a:off x="6874625" y="5910829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Data after applying  log10 Transformation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527A51-B3BF-F2DB-714D-53FD1D37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549"/>
            <a:ext cx="5602779" cy="34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B48A35D-ECB1-C555-E1E5-2AAD20F9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03" y="2351549"/>
            <a:ext cx="5691699" cy="345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13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5891-E7A8-BE16-35DA-66D0D508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Feature Engineering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441C29-FE59-6045-9641-EA8528280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49357"/>
              </p:ext>
            </p:extLst>
          </p:nvPr>
        </p:nvGraphicFramePr>
        <p:xfrm>
          <a:off x="838200" y="1690688"/>
          <a:ext cx="9673472" cy="487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88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Exploratory Data Analysis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6A00-798B-3E40-DE5B-2E7CE735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0571"/>
            <a:ext cx="4374259" cy="24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CAD14-1289-F81D-66EE-CC89C9F0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9" y="3939954"/>
            <a:ext cx="4381880" cy="2552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A5065-2B18-AE07-FABC-C96E7368D2A6}"/>
              </a:ext>
            </a:extLst>
          </p:cNvPr>
          <p:cNvSpPr txBox="1"/>
          <p:nvPr/>
        </p:nvSpPr>
        <p:spPr>
          <a:xfrm>
            <a:off x="6334812" y="1442301"/>
            <a:ext cx="46191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r>
              <a:rPr lang="en-US" baseline="30000" dirty="0">
                <a:latin typeface="Montserrat" panose="00000500000000000000" pitchFamily="2" charset="0"/>
              </a:rPr>
              <a:t>st</a:t>
            </a:r>
            <a:r>
              <a:rPr lang="en-US" dirty="0">
                <a:latin typeface="Montserrat" panose="00000500000000000000" pitchFamily="2" charset="0"/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From this plot we can see most of the trips begin at Evening followed by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In afternoon we have the least number of Rides</a:t>
            </a:r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r>
              <a:rPr lang="en-IN" dirty="0">
                <a:latin typeface="Montserrat" panose="00000500000000000000" pitchFamily="2" charset="0"/>
              </a:rPr>
              <a:t>2</a:t>
            </a:r>
            <a:r>
              <a:rPr lang="en-IN" baseline="30000" dirty="0">
                <a:latin typeface="Montserrat" panose="00000500000000000000" pitchFamily="2" charset="0"/>
              </a:rPr>
              <a:t>nd</a:t>
            </a:r>
            <a:r>
              <a:rPr lang="en-IN" dirty="0">
                <a:latin typeface="Montserrat" panose="00000500000000000000" pitchFamily="2" charset="0"/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From this plot we can see most of the trips end at Evening followed by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In afternoon we have the least number of Rides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Exploratory Data Analysis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B4E8-33DF-D814-CF2C-8E7E9218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222" y="1690688"/>
            <a:ext cx="339757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ontserrat" panose="00000500000000000000" pitchFamily="2" charset="0"/>
              </a:rPr>
              <a:t>From this plot we can se the variation in the trip duration with respect to Pickup Hour for each Month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There are least number of trips at 5-6 AM. 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And the Traffic is at peak or maximum trip at 12AM to 4 PM (Afternoon).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We will create new Feature of Is Trip start from Afternoon or not.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DA6CDF8-3634-9A47-259B-82B6EAEB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5" y="1825625"/>
            <a:ext cx="75037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Exploratory Data Analysis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B4E8-33DF-D814-CF2C-8E7E9218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94" y="1838227"/>
            <a:ext cx="3548405" cy="43387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From this plot we can se the variation in the trip duration with respect to Pickup Hour for Day (Mon-Sun)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From the Plot we can see that There are very less number trips on Saturday(5) and Sunday(6)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As those are non working days, that can be the reason for the less trips</a:t>
            </a:r>
          </a:p>
          <a:p>
            <a:endParaRPr lang="en-IN" sz="1800" dirty="0">
              <a:latin typeface="Montserrat" panose="00000500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389132-7F8C-0414-02C7-00C2C0B3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1" y="1838227"/>
            <a:ext cx="7305303" cy="4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C439-ACD6-49E1-18F9-34A9AE89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Index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9796-6467-7141-CFA3-02AA9572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Montserrat" panose="00000500000000000000" pitchFamily="2" charset="0"/>
              </a:rPr>
              <a:t>About NYC TLC</a:t>
            </a:r>
          </a:p>
          <a:p>
            <a:r>
              <a:rPr lang="en-US" dirty="0">
                <a:latin typeface="Montserrat" panose="00000500000000000000" pitchFamily="2" charset="0"/>
              </a:rPr>
              <a:t>Project Road Map</a:t>
            </a:r>
          </a:p>
          <a:p>
            <a:r>
              <a:rPr lang="en-US" dirty="0">
                <a:latin typeface="Montserrat" panose="00000500000000000000" pitchFamily="2" charset="0"/>
              </a:rPr>
              <a:t>Business Problem</a:t>
            </a:r>
          </a:p>
          <a:p>
            <a:r>
              <a:rPr lang="en-US" dirty="0">
                <a:latin typeface="Montserrat" panose="00000500000000000000" pitchFamily="2" charset="0"/>
              </a:rPr>
              <a:t>Purpose of the project</a:t>
            </a:r>
          </a:p>
          <a:p>
            <a:r>
              <a:rPr lang="en-US" dirty="0">
                <a:latin typeface="Montserrat" panose="00000500000000000000" pitchFamily="2" charset="0"/>
              </a:rPr>
              <a:t>Data Pipeline</a:t>
            </a:r>
          </a:p>
          <a:p>
            <a:r>
              <a:rPr lang="en-US" dirty="0">
                <a:latin typeface="Montserrat" panose="00000500000000000000" pitchFamily="2" charset="0"/>
              </a:rPr>
              <a:t>Data Summary</a:t>
            </a:r>
          </a:p>
          <a:p>
            <a:r>
              <a:rPr lang="en-US" dirty="0">
                <a:latin typeface="Montserrat" panose="00000500000000000000" pitchFamily="2" charset="0"/>
              </a:rPr>
              <a:t>Exploratory Data Analysis</a:t>
            </a:r>
          </a:p>
          <a:p>
            <a:r>
              <a:rPr lang="en-US" dirty="0">
                <a:latin typeface="Montserrat" panose="00000500000000000000" pitchFamily="2" charset="0"/>
              </a:rPr>
              <a:t>Feature Selection</a:t>
            </a:r>
          </a:p>
          <a:p>
            <a:r>
              <a:rPr lang="en-US" dirty="0">
                <a:latin typeface="Montserrat" panose="00000500000000000000" pitchFamily="2" charset="0"/>
              </a:rPr>
              <a:t>Dataset For modeling</a:t>
            </a:r>
          </a:p>
          <a:p>
            <a:r>
              <a:rPr lang="en-IN" dirty="0">
                <a:latin typeface="Montserrat" panose="00000500000000000000" pitchFamily="2" charset="0"/>
              </a:rPr>
              <a:t>Machine Learning Algorithm</a:t>
            </a:r>
          </a:p>
          <a:p>
            <a:r>
              <a:rPr lang="en-IN" dirty="0">
                <a:latin typeface="Montserrat" panose="00000500000000000000" pitchFamily="2" charset="0"/>
              </a:rPr>
              <a:t>Model Validation and Selection</a:t>
            </a:r>
          </a:p>
          <a:p>
            <a:r>
              <a:rPr lang="en-IN" dirty="0">
                <a:latin typeface="Montserrat" panose="00000500000000000000" pitchFamily="2" charset="0"/>
              </a:rPr>
              <a:t>Conclusion</a:t>
            </a:r>
          </a:p>
        </p:txBody>
      </p:sp>
      <p:pic>
        <p:nvPicPr>
          <p:cNvPr id="7170" name="Picture 2" descr="Taxi medallion owners are still drowning under bad loans - City &amp; State New  York">
            <a:extLst>
              <a:ext uri="{FF2B5EF4-FFF2-40B4-BE49-F238E27FC236}">
                <a16:creationId xmlns:a16="http://schemas.microsoft.com/office/drawing/2014/main" id="{3EF79800-C0DF-1A3D-187F-35C02CCD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11" y="1690689"/>
            <a:ext cx="6396789" cy="2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9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Exploratory Data Analysis</a:t>
            </a:r>
            <a:endParaRPr lang="en-IN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B18E6D1-2AE2-ACC9-7413-F9AC723E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76" y="2541984"/>
            <a:ext cx="5146713" cy="29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B8AA2BE-7AD3-3B37-967D-59598003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65" y="1825625"/>
            <a:ext cx="52508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852BC-24EE-B183-2FDC-E150ED68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311"/>
            <a:ext cx="4983480" cy="33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18A54-ACAD-C045-5A24-CE014DB2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16" y="2303064"/>
            <a:ext cx="5117471" cy="3489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575F9-4F9E-490C-B138-619D73A6EA7A}"/>
              </a:ext>
            </a:extLst>
          </p:cNvPr>
          <p:cNvSpPr txBox="1"/>
          <p:nvPr/>
        </p:nvSpPr>
        <p:spPr>
          <a:xfrm>
            <a:off x="1046375" y="5910606"/>
            <a:ext cx="477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Up Location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FC909-CFB6-6C35-BEF6-0BDD60AC3D15}"/>
              </a:ext>
            </a:extLst>
          </p:cNvPr>
          <p:cNvSpPr txBox="1"/>
          <p:nvPr/>
        </p:nvSpPr>
        <p:spPr>
          <a:xfrm>
            <a:off x="6883138" y="5910606"/>
            <a:ext cx="477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Dropoff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12493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5867-F57C-B917-DA80-8497D9F2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Feature Selection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313A0E0-9E3F-1E1F-3610-4CD358EB9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14753"/>
              </p:ext>
            </p:extLst>
          </p:nvPr>
        </p:nvGraphicFramePr>
        <p:xfrm>
          <a:off x="2128363" y="1480008"/>
          <a:ext cx="7935274" cy="515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1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C075-8585-9489-A53D-674BD378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Dataset For modeling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03820-FC61-C48A-02E4-2DD3B754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1343693"/>
            <a:ext cx="9099330" cy="47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FCDD-5E1B-06DF-7D93-EA79DA9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Machine Learning Models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63FBC-C272-1AA8-708E-A60A7FD1A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02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1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F61E-C388-E58B-7D95-56F8E737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Linear Regression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C06095-1DE1-D534-AEDB-3DEBCC2D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639661"/>
            <a:ext cx="5819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491D603-3599-DA34-FF38-FE4E1D15E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093546"/>
              </p:ext>
            </p:extLst>
          </p:nvPr>
        </p:nvGraphicFramePr>
        <p:xfrm>
          <a:off x="701362" y="2857127"/>
          <a:ext cx="4411578" cy="31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849348088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3768746151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685249683"/>
                    </a:ext>
                  </a:extLst>
                </a:gridCol>
              </a:tblGrid>
              <a:tr h="103929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Error Matrices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Train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Test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69712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MSE 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4.1622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4.1975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9108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 Square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0.9191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3431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FD2141-7242-D252-B10C-4271FB72C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329437"/>
              </p:ext>
            </p:extLst>
          </p:nvPr>
        </p:nvGraphicFramePr>
        <p:xfrm>
          <a:off x="598330" y="1539419"/>
          <a:ext cx="8128000" cy="16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74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1787-42D6-4C3A-9EFB-8940FA80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Lasso Regression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0FCD83-84A8-D126-879D-93A827E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647329"/>
            <a:ext cx="5819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03522B8-AC7E-FBDB-803A-A43891065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974900"/>
              </p:ext>
            </p:extLst>
          </p:nvPr>
        </p:nvGraphicFramePr>
        <p:xfrm>
          <a:off x="598330" y="2864795"/>
          <a:ext cx="4411578" cy="31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849348088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3768746151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685249683"/>
                    </a:ext>
                  </a:extLst>
                </a:gridCol>
              </a:tblGrid>
              <a:tr h="103929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Error Matrices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Train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Test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69712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MSE 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4.1622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4.1975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9108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 Square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0.9191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3431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484BC6-50AD-9C97-CDAD-C19D27917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743156"/>
              </p:ext>
            </p:extLst>
          </p:nvPr>
        </p:nvGraphicFramePr>
        <p:xfrm>
          <a:off x="598330" y="1538539"/>
          <a:ext cx="8128000" cy="16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39E0-CD0A-BC0F-34FF-B482FB6F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Ridge Regression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41CDD3-3C16-C4B2-8CBF-EB97B7B1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98" y="2670195"/>
            <a:ext cx="5819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0CC0C1EB-50AB-A8B0-BEAB-61191D0E1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806893"/>
              </p:ext>
            </p:extLst>
          </p:nvPr>
        </p:nvGraphicFramePr>
        <p:xfrm>
          <a:off x="487027" y="2887663"/>
          <a:ext cx="4411578" cy="31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849348088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3768746151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685249683"/>
                    </a:ext>
                  </a:extLst>
                </a:gridCol>
              </a:tblGrid>
              <a:tr h="103929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Error Matrices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Train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Test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69712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MSE 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4.162210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4.197518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9108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 Square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0.919727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0.919117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3431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23CD99-14D8-BC94-B3BC-F10DDE625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635022"/>
              </p:ext>
            </p:extLst>
          </p:nvPr>
        </p:nvGraphicFramePr>
        <p:xfrm>
          <a:off x="487027" y="1467434"/>
          <a:ext cx="8128000" cy="16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ADC3-5341-EB26-89D8-C770CB5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Model Validation and Selection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E558-E290-66F9-219A-2C97144D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As All the three model have almost  Equal kind of accuracy </a:t>
            </a:r>
          </a:p>
          <a:p>
            <a:r>
              <a:rPr lang="en-US" dirty="0">
                <a:latin typeface="Montserrat" panose="00000500000000000000" pitchFamily="2" charset="0"/>
              </a:rPr>
              <a:t>We can choose any one of them </a:t>
            </a:r>
            <a:endParaRPr lang="en-IN" dirty="0">
              <a:latin typeface="Montserrat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E4FC0B-7D13-B87E-CC1A-6B9F8A9A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50790"/>
              </p:ext>
            </p:extLst>
          </p:nvPr>
        </p:nvGraphicFramePr>
        <p:xfrm>
          <a:off x="1333500" y="3160294"/>
          <a:ext cx="9525000" cy="2859129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425228262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53167836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38892561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80940372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24040050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102401312"/>
                    </a:ext>
                  </a:extLst>
                </a:gridCol>
              </a:tblGrid>
              <a:tr h="739683">
                <a:tc>
                  <a:txBody>
                    <a:bodyPr/>
                    <a:lstStyle/>
                    <a:p>
                      <a:pPr algn="r" fontAlgn="ctr"/>
                      <a:br>
                        <a:rPr lang="en-IN" b="1">
                          <a:effectLst/>
                        </a:rPr>
                      </a:br>
                      <a:r>
                        <a:rPr lang="en-IN" b="1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Train 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Train 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Test 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Test 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0467424"/>
                  </a:ext>
                </a:extLst>
              </a:tr>
              <a:tr h="73968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4.162214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4.197509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09012"/>
                  </a:ext>
                </a:extLst>
              </a:tr>
              <a:tr h="42267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4.162210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4.197518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69113"/>
                  </a:ext>
                </a:extLst>
              </a:tr>
              <a:tr h="73968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4.162210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4.197518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0.919117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8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886-7D66-3143-410C-938A329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Important Feature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8276DC7-7A7E-C2DB-6737-0013572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9" y="1402849"/>
            <a:ext cx="11897101" cy="4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D6A0-24A1-DD06-A009-D1C0A67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Montserrat" panose="00000500000000000000" pitchFamily="2" charset="0"/>
              </a:rPr>
              <a:t>The New York City Taxi and Limousine Commission</a:t>
            </a:r>
            <a:endParaRPr lang="en-IN" sz="40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740F-ECD6-2BEB-0C9F-5C3A809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889793"/>
            <a:ext cx="4760495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The New York City Taxi and Limousine Commission (TLC), created in 1971, is the agency responsible for licensing and regulating New York City's Medallion (Yellow) taxi cabs, for-hire vehicles (community-based liveries, black cars and luxury limousines), commuter vans, and paratransit vehicles.</a:t>
            </a:r>
            <a:endParaRPr lang="en-IN" sz="2400" dirty="0">
              <a:latin typeface="Montserrat" panose="00000500000000000000" pitchFamily="2" charset="0"/>
            </a:endParaRPr>
          </a:p>
        </p:txBody>
      </p:sp>
      <p:pic>
        <p:nvPicPr>
          <p:cNvPr id="6146" name="Picture 2" descr="New York City taxi commission accused of $810 million fraud - ABC News">
            <a:extLst>
              <a:ext uri="{FF2B5EF4-FFF2-40B4-BE49-F238E27FC236}">
                <a16:creationId xmlns:a16="http://schemas.microsoft.com/office/drawing/2014/main" id="{6837AA96-D624-098D-1850-B4ED3070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38" y="2165683"/>
            <a:ext cx="5886562" cy="33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8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EEF8-A2D6-F96D-7E5C-09C451D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Conclusion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2A06-4C19-11FE-074F-B7D8091B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We can see that MSE and R2 which are the metrics used to evaluate the performance of regression model of Linear Regression, Lasso, Ridge</a:t>
            </a:r>
          </a:p>
          <a:p>
            <a:r>
              <a:rPr lang="en-US" dirty="0">
                <a:latin typeface="Montserrat" panose="00000500000000000000" pitchFamily="2" charset="0"/>
              </a:rPr>
              <a:t>The Linear models show good performance on our training and testing environment</a:t>
            </a:r>
          </a:p>
          <a:p>
            <a:r>
              <a:rPr lang="en-US" dirty="0">
                <a:latin typeface="Montserrat" panose="00000500000000000000" pitchFamily="2" charset="0"/>
              </a:rPr>
              <a:t> From above table we can conclude that Linear Model gives us R2=91%. Which is the best model as compare to the other models to predict trip duration for a NYC taxi.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73C1-F1EB-7F7B-177E-10193C4A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Montserrat" panose="00000500000000000000" pitchFamily="2" charset="0"/>
              </a:rPr>
              <a:t>Thankyou</a:t>
            </a:r>
            <a:endParaRPr lang="en-IN" sz="8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7F5B-DB9B-078D-86CF-F10047C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Project Road Map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9ABEAD-CF3C-FD15-A1FF-B13DD2054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907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3289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4A7-C198-5256-8D1B-4847A1AB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Business Problems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197CEC-4E8F-AA90-B9F4-EAD9C2ADB6A6}"/>
              </a:ext>
            </a:extLst>
          </p:cNvPr>
          <p:cNvSpPr/>
          <p:nvPr/>
        </p:nvSpPr>
        <p:spPr>
          <a:xfrm>
            <a:off x="1692442" y="2460396"/>
            <a:ext cx="880711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The NYC Taxi and Limousine Commission want to predict trip duration</a:t>
            </a:r>
            <a:r>
              <a:rPr lang="en-IN" sz="3200" dirty="0">
                <a:latin typeface="Montserrat" panose="00000500000000000000" pitchFamily="2" charset="0"/>
              </a:rPr>
              <a:t> of their rides</a:t>
            </a:r>
            <a:endParaRPr lang="en-US" sz="3200" dirty="0">
              <a:latin typeface="Montserrat" panose="00000500000000000000" pitchFamily="2" charset="0"/>
            </a:endParaRPr>
          </a:p>
          <a:p>
            <a:pPr algn="ctr"/>
            <a:endParaRPr lang="en-IN" sz="3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96EC-60F7-72DB-5D69-DD7B3502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Purpose of the Project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A9322-4CAC-4211-10F4-E646C45D9DBF}"/>
              </a:ext>
            </a:extLst>
          </p:cNvPr>
          <p:cNvSpPr/>
          <p:nvPr/>
        </p:nvSpPr>
        <p:spPr>
          <a:xfrm>
            <a:off x="1852863" y="2546684"/>
            <a:ext cx="8807116" cy="208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anose="00000500000000000000" pitchFamily="2" charset="0"/>
              </a:rPr>
              <a:t>The Purpose of this project is to built a machine learning model which predict the trip duration in the New York city.</a:t>
            </a:r>
            <a:endParaRPr lang="en-IN" sz="2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AE78-441A-7EBF-CA05-69ECDC8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Data Pipeline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C2DB99-0F32-530E-64A2-C18341513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68491"/>
              </p:ext>
            </p:extLst>
          </p:nvPr>
        </p:nvGraphicFramePr>
        <p:xfrm>
          <a:off x="1330615" y="1615639"/>
          <a:ext cx="9530770" cy="487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AC2-D273-71F9-60F0-4D73B917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Data Summary 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B95E1-0C72-7A39-0929-8060A43DE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7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17360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F579-BAB6-4ABC-50A1-7077561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425E-6FC9-B4DE-5CCC-0CCBEBF3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1. Latitude and Longitude</a:t>
            </a:r>
          </a:p>
          <a:p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ACAA93-DF46-FB4C-8975-2A51A0E62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10939"/>
            <a:ext cx="7320881" cy="36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A14A23-4877-1573-C84A-D96D1750FF75}"/>
              </a:ext>
            </a:extLst>
          </p:cNvPr>
          <p:cNvSpPr txBox="1"/>
          <p:nvPr/>
        </p:nvSpPr>
        <p:spPr>
          <a:xfrm>
            <a:off x="8545484" y="2310939"/>
            <a:ext cx="3075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These Plot show that the most of the trips are around the following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Latitude: 40 to 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Longitude: -73 to -74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There are outlier like 32 and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We will remove the outlier using bound method</a:t>
            </a:r>
          </a:p>
          <a:p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1224</Words>
  <Application>Microsoft Office PowerPoint</Application>
  <PresentationFormat>Widescreen</PresentationFormat>
  <Paragraphs>225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Montserrat</vt:lpstr>
      <vt:lpstr>Office Theme</vt:lpstr>
      <vt:lpstr>  Capstone Project NYC Taxi Trip Prediction Play Store App Review Analysis Team members Akshay Kumar Saini Kumkum Singh  </vt:lpstr>
      <vt:lpstr>Index</vt:lpstr>
      <vt:lpstr>The New York City Taxi and Limousine Commission</vt:lpstr>
      <vt:lpstr>Project Road Map</vt:lpstr>
      <vt:lpstr>Business Problems</vt:lpstr>
      <vt:lpstr>Purpose of the Project</vt:lpstr>
      <vt:lpstr>Data Pipeline</vt:lpstr>
      <vt:lpstr>Data Summary </vt:lpstr>
      <vt:lpstr>Dealing with Outlier</vt:lpstr>
      <vt:lpstr>Dealing with Outlier</vt:lpstr>
      <vt:lpstr>Dealing with Outlier</vt:lpstr>
      <vt:lpstr>Dealing with Outlier</vt:lpstr>
      <vt:lpstr>Dealing with Outlier</vt:lpstr>
      <vt:lpstr>Transforming Data</vt:lpstr>
      <vt:lpstr>Transforming Data</vt:lpstr>
      <vt:lpstr>Feature Engineering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Selection</vt:lpstr>
      <vt:lpstr>Dataset For modeling</vt:lpstr>
      <vt:lpstr>Machine Learning Models</vt:lpstr>
      <vt:lpstr>Linear Regression</vt:lpstr>
      <vt:lpstr>Lasso Regression</vt:lpstr>
      <vt:lpstr>Ridge Regression</vt:lpstr>
      <vt:lpstr>Model Validation and Selection</vt:lpstr>
      <vt:lpstr>Important Feature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NYC Taxi Trip Prediction Play Store App Review Analysis Team members</dc:title>
  <dc:creator>Akshay  Saini</dc:creator>
  <cp:lastModifiedBy>Akshay  Saini</cp:lastModifiedBy>
  <cp:revision>37</cp:revision>
  <dcterms:created xsi:type="dcterms:W3CDTF">2022-10-28T04:43:27Z</dcterms:created>
  <dcterms:modified xsi:type="dcterms:W3CDTF">2022-10-29T06:09:36Z</dcterms:modified>
</cp:coreProperties>
</file>