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Manager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591050" y="3924925"/>
            <a:ext cx="39636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Akshay  Sapra, Enrique Calderon, Akshat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Calendar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calendar has the option to look any day that you want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 can add future task that you need to complete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 have a way to add contacts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to do list and contacts are saved and will be there even if you close the program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313685"/>
            <a:ext cx="8336400" cy="451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Motivational bar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Everyone</a:t>
            </a:r>
            <a:r>
              <a:rPr lang="en-GB" sz="1800"/>
              <a:t> needs a bit of joy in their lives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created a bar where the user can get their dose of fun even if they had a long day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linked it to youtube, reddit and a cat video site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Known problems 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“Delete Note” button gives an unessential pop-up (minor bug)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Dropbox integration worked correctly with a text file created by the program, but failed to correctly identify the note file created by the user - we fixed this later in the evening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</a:t>
            </a:r>
            <a:r>
              <a:rPr lang="en-GB"/>
              <a:t>improvements</a:t>
            </a:r>
            <a:r>
              <a:rPr lang="en-GB"/>
              <a:t> 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Fix all known </a:t>
            </a:r>
            <a:r>
              <a:rPr lang="en-GB" sz="1800"/>
              <a:t>bugs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Improve layout (Add more life to our project)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 more features ( Sync notes from Google , Facebook events,</a:t>
            </a:r>
            <a:br>
              <a:rPr lang="en-GB" sz="1800"/>
            </a:br>
            <a:r>
              <a:rPr lang="en-GB" sz="1800"/>
              <a:t>chat rooms, games 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it accessible to other users who </a:t>
            </a:r>
            <a:r>
              <a:rPr lang="en-GB" sz="1800"/>
              <a:t>don't</a:t>
            </a:r>
            <a:r>
              <a:rPr lang="en-GB" sz="1800"/>
              <a:t> speak English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Improve UI/UX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798975" y="1426200"/>
            <a:ext cx="73506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A great task manager that we would probably use after some additions and modifications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The team did good and we are proud to be presenting this work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Programmed the application using Java Swing on NetBeans IDE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Dropbox  and google libraries used for some applications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tackled it 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52450" y="1567550"/>
            <a:ext cx="77841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</a:t>
            </a:r>
            <a:r>
              <a:rPr lang="en-GB" sz="1800"/>
              <a:t>tarted off by designing some basic user interfaces on paper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Then implemented some basic UI’s on NetBeans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Slowly added on features and increased functionality of the application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Improved design for better user-interaction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Added Cloud and google support to the application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Add, edit and delete notes.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Upload notes onto Dropbox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Keep track of your progress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Add/Edit contacts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 events and To-Do lists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Have a google search bar at all times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To-do List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Implemented using individual checkboxes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Would have been better if I got an arrayList of checkboxes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Couldn’t figure out how to do an arrayList of checkboxes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Dropbox integration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Gives user ease of uploading and sharing their notes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Simply click on button, and it uploads to dropbox (assuming you have the access token for signing up)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Note taking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27600" y="15375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Note taking options where the user is able to take notes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 can edit the notes taken in the note editor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 can delete the notes that you </a:t>
            </a:r>
            <a:r>
              <a:rPr lang="en-GB" sz="1800"/>
              <a:t>don't</a:t>
            </a:r>
            <a:r>
              <a:rPr lang="en-GB" sz="1800"/>
              <a:t> need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 can save files into dropbox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97" y="497699"/>
            <a:ext cx="8644829" cy="40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search bar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Searches google for the query suggested, with the default browser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Gives user the convenience of searching for random things that pop up in their mind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