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66d40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d066d40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066d40f2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d066d40f2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66d40f2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d066d40f2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66d40f2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d066d40f2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66d40f2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d066d40f2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oftmax-activation-function-with-pytho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dnuggets.com/2020/02/audio-data-analysis-deep-learning-python-part-1.html" TargetMode="External"/><Relationship Id="rId4" Type="http://schemas.openxmlformats.org/officeDocument/2006/relationships/hyperlink" Target="https://www.youtube.com/watch?v=wQ8BIBpya2k&amp;ab_channel=sentde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32175" y="261725"/>
            <a:ext cx="63315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dk2"/>
                </a:solidFill>
              </a:rPr>
              <a:t>Introduction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406250" y="1001625"/>
            <a:ext cx="6331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With our system we are trying to understand connections between crime scenes and sounds involved in those scenarios for better enforcement of law and order.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The dataset is acquired from Urban8Ksounds.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75800" y="3178050"/>
            <a:ext cx="1184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Dog Bark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502125" y="3178050"/>
            <a:ext cx="1184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Jack Hammer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86813" y="3178050"/>
            <a:ext cx="1184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Glass Breaking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431450" y="3178050"/>
            <a:ext cx="1184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Drilling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406300" y="3178050"/>
            <a:ext cx="1184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Gunshot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50" y="3954000"/>
            <a:ext cx="1687150" cy="10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025" y="4025675"/>
            <a:ext cx="2009249" cy="10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500" y="3858225"/>
            <a:ext cx="1276975" cy="1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150" y="3537662"/>
            <a:ext cx="1548988" cy="154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4800" y="3858220"/>
            <a:ext cx="1336730" cy="1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			  Timeline chart</a:t>
            </a:r>
            <a:b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39972"/>
            <a:ext cx="9144000" cy="388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highlight>
                  <a:srgbClr val="FF0000"/>
                </a:highlight>
              </a:rPr>
              <a:t>Algorithms</a:t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55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889475" y="1211350"/>
            <a:ext cx="33876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>
                <a:solidFill>
                  <a:schemeClr val="dk1"/>
                </a:solidFill>
              </a:rPr>
              <a:t>MFCC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MFCCs use Mel scaling to try to model the way that the human hearing auditory system </a:t>
            </a:r>
            <a:r>
              <a:rPr lang="en" sz="1450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perceives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sounds, rather than describe them on a purely frequency (Hz) basis.</a:t>
            </a:r>
            <a:endParaRPr sz="1900"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200" y="2988400"/>
            <a:ext cx="4442800" cy="17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97200" y="565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Algorithm 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1824650" y="1494075"/>
            <a:ext cx="41091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>
                <a:solidFill>
                  <a:schemeClr val="dk1"/>
                </a:solidFill>
              </a:rPr>
              <a:t>CNN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SzPts val="1400"/>
              <a:buNone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Convolutional Neural Network (ConvNet/</a:t>
            </a:r>
            <a:r>
              <a:rPr lang="en" sz="145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 Deep Learning </a:t>
            </a:r>
            <a:r>
              <a:rPr lang="en" sz="145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can take in an input image, assign importance (learnable weights and biases) to various aspects/objects in the image and be able to differentiate one from the other.</a:t>
            </a:r>
            <a:endParaRPr sz="170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5" y="1655221"/>
            <a:ext cx="3762375" cy="27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CNN Extension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Addition of Filter for better efficiency.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600" y="2571750"/>
            <a:ext cx="4868103" cy="21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t="47943"/>
          <a:stretch/>
        </p:blipFill>
        <p:spPr>
          <a:xfrm>
            <a:off x="5818750" y="4134019"/>
            <a:ext cx="4248150" cy="4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1325" y="2571750"/>
            <a:ext cx="3361000" cy="3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7162750" y="1971450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Previous</a:t>
            </a:r>
            <a:endParaRPr sz="1400" b="0" i="0" u="none" strike="noStrike" cap="non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162750" y="3604975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Now</a:t>
            </a:r>
            <a:endParaRPr sz="1400" b="0" i="0" u="none" strike="noStrike" cap="none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highlight>
                  <a:srgbClr val="FF0000"/>
                </a:highlight>
              </a:rPr>
              <a:t>Implementation Details</a:t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Voice Classification Model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2400250" y="1337150"/>
            <a:ext cx="63216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Modifying Metadata 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Merging names, directory name, class of newly glass breaking .wav files. [using excel]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Feature Extraction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 function iterate over dataset to calculate MFCCs and store them into dataframe. [using librosa,tensorflow,pandas]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Compile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3 dense layers including 1 dense output layer corresponding to 5 classes. [using CNN, Adam]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Voice Classification Model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2400250" y="1337150"/>
            <a:ext cx="63216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Accuracy Check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Training and Testing accuracies are checked in order to satisfy the proper classification and model is saved for prediction. [using model.evaluate() method]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Testing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Features are extracted from test file and cross-validated against the trained features.  [user defined functions print_prediction and extract_feature]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User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F46524"/>
                </a:solidFill>
              </a:rPr>
              <a:t>Flask Components:-</a:t>
            </a:r>
            <a:endParaRPr sz="2100" b="1">
              <a:solidFill>
                <a:srgbClr val="F465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100" b="1">
              <a:solidFill>
                <a:srgbClr val="F46524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600" b="1"/>
              <a:t>Index.html</a:t>
            </a:r>
            <a:r>
              <a:rPr lang="en" sz="1600"/>
              <a:t>:- User is prompted to upload the file.</a:t>
            </a:r>
            <a:endParaRPr sz="1600"/>
          </a:p>
          <a:p>
            <a:pPr marL="2857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 b="1"/>
              <a:t>recapp.js:- </a:t>
            </a:r>
            <a:r>
              <a:rPr lang="en" sz="1600"/>
              <a:t>Handles the file and store it. </a:t>
            </a:r>
            <a:endParaRPr sz="1600"/>
          </a:p>
          <a:p>
            <a:pPr marL="2857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 b="1"/>
              <a:t>Commons.py:- </a:t>
            </a:r>
            <a:r>
              <a:rPr lang="en" sz="1600"/>
              <a:t>Contains functions to handle the file and carry out the prediction. </a:t>
            </a:r>
            <a:endParaRPr sz="160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600" b="1"/>
              <a:t>Application.py</a:t>
            </a:r>
            <a:r>
              <a:rPr lang="en" sz="1600"/>
              <a:t>:- Handles core functionality of ui. Also, invokes other files.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100" b="1">
              <a:solidFill>
                <a:srgbClr val="F465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 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Jenkins Pipeline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1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0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Jenkins Pipeline is a suite of plugins which supports implementing and integrating </a:t>
            </a:r>
            <a:r>
              <a:rPr lang="en" i="1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continuous </a:t>
            </a:r>
            <a:r>
              <a:rPr lang="en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delivery</a:t>
            </a:r>
            <a:r>
              <a:rPr lang="en" i="1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pipelines</a:t>
            </a:r>
            <a:r>
              <a:rPr lang="en" i="0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 into Jenkins.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Continuous Integration:-</a:t>
            </a:r>
            <a:endParaRPr i="0"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0" i="0">
                <a:solidFill>
                  <a:srgbClr val="151515"/>
                </a:solidFill>
                <a:latin typeface="Lato"/>
                <a:ea typeface="Lato"/>
                <a:cs typeface="Lato"/>
                <a:sym typeface="Lato"/>
              </a:rPr>
              <a:t>The "CI" in CI/CD always refers to continuous integration, which is an automation process for developers. Successful CI means new code changes to an app are regularly built, tested, and merged to a shared repository.</a:t>
            </a:r>
            <a:endParaRPr i="0"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0"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0"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 recognize the pattern of sounds in crime scene  using MFCCs (Mel-Frequency Ceptrum Coefficients) spectrogram and feeding them to CNN model for predictions, generating alert on detection of sound.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200" y="3152850"/>
            <a:ext cx="1981800" cy="1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Continuous Delivery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0" i="0">
                <a:solidFill>
                  <a:srgbClr val="253858"/>
                </a:solidFill>
                <a:latin typeface="Lato"/>
                <a:ea typeface="Lato"/>
                <a:cs typeface="Lato"/>
                <a:sym typeface="Lato"/>
              </a:rPr>
              <a:t>Continuous delivery </a:t>
            </a:r>
            <a:r>
              <a:rPr lang="en" b="0" i="0">
                <a:solidFill>
                  <a:srgbClr val="091E42"/>
                </a:solidFill>
                <a:latin typeface="Lato"/>
                <a:ea typeface="Lato"/>
                <a:cs typeface="Lato"/>
                <a:sym typeface="Lato"/>
              </a:rPr>
              <a:t>is an extension of continuous integration since it automatically deploys all code changes to a testing and/or production environment after the build stage. </a:t>
            </a:r>
            <a:endParaRPr i="0">
              <a:solidFill>
                <a:srgbClr val="4A556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Steps for Jenkins Pipeline.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Steps:-</a:t>
            </a:r>
            <a:endParaRPr/>
          </a:p>
          <a:p>
            <a:pPr marL="9398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jenkinsfile.</a:t>
            </a:r>
            <a:endParaRPr/>
          </a:p>
          <a:p>
            <a:pPr marL="9398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Two steps to write Pipeline Script(Declarative or syntax)</a:t>
            </a:r>
            <a:endParaRPr/>
          </a:p>
          <a:p>
            <a:pPr marL="9398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project files with requirements.txt and jenkinsfile upload on github repoisitories</a:t>
            </a:r>
            <a:endParaRPr/>
          </a:p>
          <a:p>
            <a:pPr marL="9398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Github repositories connect with Jenkins.</a:t>
            </a:r>
            <a:endParaRPr/>
          </a:p>
          <a:p>
            <a:pPr marL="9398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Poll SCM in Jenkins for updated commit.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2400250" y="1337150"/>
            <a:ext cx="63216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dk1"/>
                </a:solidFill>
              </a:rPr>
              <a:t>Process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 b="1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600" b="1"/>
              <a:t>Storing uploaded file</a:t>
            </a:r>
            <a:r>
              <a:rPr lang="en" sz="1600"/>
              <a:t>:- On upload, js script handles file and direct it to a folder for storage.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/>
          </a:p>
          <a:p>
            <a:pPr marL="2857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 b="1"/>
              <a:t>Features Extraction:- </a:t>
            </a:r>
            <a:r>
              <a:rPr lang="en" sz="1600"/>
              <a:t>With user defined function, librosa extracts MFCCs.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600" b="1"/>
              <a:t>Recognize Sound</a:t>
            </a:r>
            <a:r>
              <a:rPr lang="en" sz="1600"/>
              <a:t>:- The extracted features are mapped within the modeland system recognize the sound.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solidFill>
                  <a:schemeClr val="lt1"/>
                </a:solidFill>
              </a:rPr>
              <a:t>Login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User must login in order to access the system.</a:t>
            </a:r>
            <a:endParaRPr sz="1600"/>
          </a:p>
        </p:txBody>
      </p:sp>
      <p:sp>
        <p:nvSpPr>
          <p:cNvPr id="237" name="Google Shape;237;p37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39" name="Google Shape;239;p3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3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7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solidFill>
                  <a:schemeClr val="lt1"/>
                </a:solidFill>
              </a:rPr>
              <a:t>Input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42" name="Google Shape;242;p3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43" name="Google Shape;243;p3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4" name="Google Shape;244;p3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7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The recorded sound file is uploaded to system.</a:t>
            </a:r>
            <a:endParaRPr sz="1600"/>
          </a:p>
        </p:txBody>
      </p:sp>
      <p:sp>
        <p:nvSpPr>
          <p:cNvPr id="246" name="Google Shape;246;p37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4294967295"/>
          </p:nvPr>
        </p:nvSpPr>
        <p:spPr>
          <a:xfrm>
            <a:off x="3767749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solidFill>
                  <a:schemeClr val="lt1"/>
                </a:solidFill>
              </a:rPr>
              <a:t>Model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48" name="Google Shape;248;p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49" name="Google Shape;249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0" name="Google Shape;250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7"/>
          <p:cNvSpPr txBox="1">
            <a:spLocks noGrp="1"/>
          </p:cNvSpPr>
          <p:nvPr>
            <p:ph type="body" idx="4294967295"/>
          </p:nvPr>
        </p:nvSpPr>
        <p:spPr>
          <a:xfrm>
            <a:off x="3297600" y="323700"/>
            <a:ext cx="22428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Usage of print_prediction and extract_feature methods.</a:t>
            </a:r>
            <a:endParaRPr sz="1600"/>
          </a:p>
        </p:txBody>
      </p:sp>
      <p:sp>
        <p:nvSpPr>
          <p:cNvPr id="252" name="Google Shape;252;p37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4294967295"/>
          </p:nvPr>
        </p:nvSpPr>
        <p:spPr>
          <a:xfrm>
            <a:off x="5416700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solidFill>
                  <a:schemeClr val="lt1"/>
                </a:solidFill>
              </a:rPr>
              <a:t>Classification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55" name="Google Shape;255;p3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37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7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Based on feature, classify sound into 5 classes.</a:t>
            </a:r>
            <a:endParaRPr sz="1600"/>
          </a:p>
        </p:txBody>
      </p:sp>
      <p:sp>
        <p:nvSpPr>
          <p:cNvPr id="258" name="Google Shape;258;p3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solidFill>
                  <a:schemeClr val="lt1"/>
                </a:solidFill>
              </a:rPr>
              <a:t>Output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60" name="Google Shape;260;p3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61" name="Google Shape;261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" name="Google Shape;262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7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The input sound belongs to which class.</a:t>
            </a:r>
            <a:endParaRPr sz="1600"/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End-Users can easily classify the sounds regarding robbery and crime using our system.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On optimization, the system will be helpful for analyzing crime scenes.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2"/>
          </p:nvPr>
        </p:nvSpPr>
        <p:spPr>
          <a:xfrm>
            <a:off x="4433777" y="86750"/>
            <a:ext cx="4342723" cy="4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Kdnuggets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Medium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Youtube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Keras and tensorflow [github and documentations]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Reference Link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628650" y="877265"/>
            <a:ext cx="7886700" cy="4247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https://machinelearningmastery.com/softmax-activation-function-with-python/</a:t>
            </a:r>
            <a:endParaRPr sz="18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https://www.youtube.com/watch?v=wQ8BIBpya2k&amp;ab_channel=sentdex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https://www.kdnuggets.com/2020/02/audio-data-analysis-deep-learning-python-part-1.htm</a:t>
            </a:r>
            <a:endParaRPr sz="18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</a:rPr>
              <a:t/>
            </a:r>
            <a:br>
              <a:rPr lang="en" sz="1800" b="0" i="0" u="none" strike="noStrike" cap="none">
                <a:solidFill>
                  <a:schemeClr val="dk1"/>
                </a:solidFill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0" y="-184666"/>
            <a:ext cx="635952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0" y="-461665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/>
            </a:r>
            <a:b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Related Background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628650" y="135917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Pattern recognition is a one of the branches of AI and subsection of Machine learning and is a study of how machines can observes the environment, learn to distinguish the patterns of interest from their background and make decision about categories of the pattern.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2700"/>
            <a:ext cx="6833524" cy="2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8749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 Expected Outcome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Our system will take user input of audio files and based on this audio files we can recognize the particular audio pattern.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31596" y="193457"/>
            <a:ext cx="8143561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Tools and Technology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-90436" y="108786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Software Requirement:-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HTML5-HTML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CSS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Python Flask,keras,tf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Jupyter Notebook(for backend),Notepad++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IDE/Text Editors(VSCode)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MySQL, Wampp server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Jenkins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   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Used for Platform Access:-Web Browser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0338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    Hardware Requirement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Windows 7 or above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Minimum Ram Requirement:- 512 MB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Minimum HDD Requirement:-1  GB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Required intel 32 or 64 bit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259059" y="273844"/>
            <a:ext cx="8625882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                        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Modules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0" y="777148"/>
            <a:ext cx="7886700" cy="4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Sign-Up:-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module user create an account for the system. After successfully created account all information store in database.</a:t>
            </a:r>
            <a:endParaRPr/>
          </a:p>
          <a:p>
            <a:pPr marL="1892300" lvl="5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Fields:-</a:t>
            </a:r>
            <a:endParaRPr/>
          </a:p>
          <a:p>
            <a:pPr marL="2235200" lvl="6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Username , Email , Password , Confirm_Password.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8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Login:-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After Sign-Up user retrive data from database and       easily login in the system. </a:t>
            </a:r>
            <a:endParaRPr/>
          </a:p>
          <a:p>
            <a:pPr marL="1892300" lvl="5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Fields:-</a:t>
            </a:r>
            <a:endParaRPr/>
          </a:p>
          <a:p>
            <a:pPr marL="2235200" lvl="6" indent="-18415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Email and Password.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			     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8650" y="946298"/>
            <a:ext cx="7886700" cy="368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Analysis:-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module user upload the audio file like Dog  barking,gun-shot, glass-breaking . After uploaded       	        audio file system recognize which sound in  		        uploaded audio file.In this part all uploaded file store into uploads folder.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Logout:- After Audio Analysis user can logout.after logout       	         user cant access analysis page.For access analysis 	         page user first login.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3200"/>
              </a:spcBef>
              <a:spcAft>
                <a:spcPts val="1600"/>
              </a:spcAft>
              <a:buSzPts val="1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Flow-chart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023" y="829284"/>
            <a:ext cx="5837274" cy="404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On-screen Show (16:9)</PresentationFormat>
  <Paragraphs>166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Roboto</vt:lpstr>
      <vt:lpstr>Calibri</vt:lpstr>
      <vt:lpstr>Lato</vt:lpstr>
      <vt:lpstr>Raleway</vt:lpstr>
      <vt:lpstr>Arial</vt:lpstr>
      <vt:lpstr>Times New Roman</vt:lpstr>
      <vt:lpstr>Swiss</vt:lpstr>
      <vt:lpstr>Introduction</vt:lpstr>
      <vt:lpstr>Objective</vt:lpstr>
      <vt:lpstr>Related Background</vt:lpstr>
      <vt:lpstr> Expected Outcome</vt:lpstr>
      <vt:lpstr>Tools and Technology</vt:lpstr>
      <vt:lpstr>    Hardware Requirement</vt:lpstr>
      <vt:lpstr>                                       Modules </vt:lpstr>
      <vt:lpstr>         Modules</vt:lpstr>
      <vt:lpstr>                                 Flow-chart</vt:lpstr>
      <vt:lpstr>     Timeline chart </vt:lpstr>
      <vt:lpstr>Algorithms</vt:lpstr>
      <vt:lpstr>Feature Extraction</vt:lpstr>
      <vt:lpstr>Model Algorithm </vt:lpstr>
      <vt:lpstr>CNN Extension</vt:lpstr>
      <vt:lpstr>Implementation Details</vt:lpstr>
      <vt:lpstr>Voice Classification Model</vt:lpstr>
      <vt:lpstr>Voice Classification Model</vt:lpstr>
      <vt:lpstr>User Interface </vt:lpstr>
      <vt:lpstr>Jenkins Pipeline</vt:lpstr>
      <vt:lpstr>Continuous Delivery</vt:lpstr>
      <vt:lpstr>Steps for Jenkins Pipeline.</vt:lpstr>
      <vt:lpstr>User Interface</vt:lpstr>
      <vt:lpstr>PowerPoint Presentation</vt:lpstr>
      <vt:lpstr>Conclusion</vt:lpstr>
      <vt:lpstr>References</vt:lpstr>
      <vt:lpstr>Reference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admin</cp:lastModifiedBy>
  <cp:revision>1</cp:revision>
  <dcterms:modified xsi:type="dcterms:W3CDTF">2021-05-23T15:30:36Z</dcterms:modified>
</cp:coreProperties>
</file>