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37644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88132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87192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337644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588132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33840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37644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88132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87192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37644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588132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33840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37644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881320" y="267552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87192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337644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5881320" y="4477680"/>
            <a:ext cx="2385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33840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2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228600" y="228600"/>
            <a:ext cx="8695440" cy="6034680"/>
          </a:xfrm>
          <a:prstGeom prst="roundRect">
            <a:avLst>
              <a:gd name="adj" fmla="val 1272"/>
            </a:avLst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9"/>
          <p:cNvGrpSpPr/>
          <p:nvPr/>
        </p:nvGrpSpPr>
        <p:grpSpPr>
          <a:xfrm>
            <a:off x="211680" y="5353920"/>
            <a:ext cx="8723160" cy="1331280"/>
            <a:chOff x="211680" y="5353920"/>
            <a:chExt cx="8723160" cy="1331280"/>
          </a:xfrm>
        </p:grpSpPr>
        <p:sp>
          <p:nvSpPr>
            <p:cNvPr id="9" name="CustomShape 10"/>
            <p:cNvSpPr/>
            <p:nvPr/>
          </p:nvSpPr>
          <p:spPr>
            <a:xfrm>
              <a:off x="6054840" y="5499360"/>
              <a:ext cx="2879640" cy="71460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2622240" y="5370840"/>
              <a:ext cx="5551200" cy="8510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832120" y="5383080"/>
              <a:ext cx="5474520" cy="77508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5616360" y="5369760"/>
              <a:ext cx="3312000" cy="65196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211680" y="5353920"/>
              <a:ext cx="8723160" cy="13312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A6FB1D-A342-4CFE-A457-BAB3DF811CBC}" type="datetime">
              <a:rPr b="0" lang="en-IN" sz="1000" spc="-1" strike="noStrike">
                <a:solidFill>
                  <a:srgbClr val="073e87"/>
                </a:solidFill>
                <a:latin typeface="Candara"/>
              </a:rPr>
              <a:t>01/09/19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FA717FC-EDFF-4939-8AF0-193AB45ECD7D}" type="slidenum">
              <a:rPr b="0" lang="en-IN" sz="1000" spc="-1" strike="noStrike">
                <a:solidFill>
                  <a:srgbClr val="073e87"/>
                </a:solidFill>
                <a:latin typeface="Canda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73e87"/>
                </a:solidFill>
                <a:latin typeface="Candara"/>
              </a:rPr>
              <a:t>Third Outline Level</a:t>
            </a:r>
            <a:endParaRPr b="0" lang="en-US" sz="1800" spc="-1" strike="noStrike">
              <a:solidFill>
                <a:srgbClr val="073e87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73e87"/>
                </a:solidFill>
                <a:latin typeface="Candara"/>
              </a:rPr>
              <a:t>Fourth Outline Level</a:t>
            </a:r>
            <a:endParaRPr b="0" lang="en-US" sz="1600" spc="-1" strike="noStrike">
              <a:solidFill>
                <a:srgbClr val="073e87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57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Click to edit Master text styles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lvl="1" marL="576360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Second level</a:t>
            </a:r>
            <a:endParaRPr b="0" lang="en-US" sz="2200" spc="-1" strike="noStrike">
              <a:solidFill>
                <a:srgbClr val="073e87"/>
              </a:solidFill>
              <a:latin typeface="Candara"/>
            </a:endParaRPr>
          </a:p>
          <a:p>
            <a:pPr lvl="2" marL="855720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Third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3" marL="1143000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1800" spc="-1" strike="noStrike">
                <a:solidFill>
                  <a:srgbClr val="073e87"/>
                </a:solidFill>
                <a:latin typeface="Candara"/>
              </a:rPr>
              <a:t>Fourth level</a:t>
            </a:r>
            <a:endParaRPr b="0" lang="en-US" sz="1800" spc="-1" strike="noStrike">
              <a:solidFill>
                <a:srgbClr val="073e87"/>
              </a:solidFill>
              <a:latin typeface="Candara"/>
            </a:endParaRPr>
          </a:p>
          <a:p>
            <a:pPr lvl="4" marL="1463040" indent="-228240">
              <a:lnSpc>
                <a:spcPct val="100000"/>
              </a:lnSpc>
              <a:spcBef>
                <a:spcPts val="320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1600" spc="-1" strike="noStrike">
                <a:solidFill>
                  <a:srgbClr val="073e87"/>
                </a:solidFill>
                <a:latin typeface="Candara"/>
              </a:rPr>
              <a:t>Fifth level</a:t>
            </a:r>
            <a:endParaRPr b="0" lang="en-US" sz="16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3A1CA9-4FD0-435D-98D7-67D7E1E7C635}" type="datetime">
              <a:rPr b="0" lang="en-IN" sz="1000" spc="-1" strike="noStrike">
                <a:solidFill>
                  <a:srgbClr val="073e87"/>
                </a:solidFill>
                <a:latin typeface="Candara"/>
              </a:rPr>
              <a:t>01/09/19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79663FC-FB56-415C-9F78-702C85C9BBAD}" type="slidenum">
              <a:rPr b="0" lang="en-IN" sz="1000" spc="-1" strike="noStrike">
                <a:solidFill>
                  <a:srgbClr val="073e87"/>
                </a:solidFill>
                <a:latin typeface="Canda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" name="Group 2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105" name="CustomShape 3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4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5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PlaceHolder 8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Click to edit Master text styles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lvl="1" marL="576360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200" spc="-1" strike="noStrike">
                <a:solidFill>
                  <a:srgbClr val="073e87"/>
                </a:solidFill>
                <a:latin typeface="Candara"/>
              </a:rPr>
              <a:t>Second level</a:t>
            </a:r>
            <a:endParaRPr b="0" lang="en-US" sz="2200" spc="-1" strike="noStrike">
              <a:solidFill>
                <a:srgbClr val="073e87"/>
              </a:solidFill>
              <a:latin typeface="Candara"/>
            </a:endParaRPr>
          </a:p>
          <a:p>
            <a:pPr lvl="2" marL="855720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000" spc="-1" strike="noStrike">
                <a:solidFill>
                  <a:srgbClr val="073e87"/>
                </a:solidFill>
                <a:latin typeface="Candara"/>
              </a:rPr>
              <a:t>Third level</a:t>
            </a:r>
            <a:endParaRPr b="0" lang="en-US" sz="2000" spc="-1" strike="noStrike">
              <a:solidFill>
                <a:srgbClr val="073e87"/>
              </a:solidFill>
              <a:latin typeface="Candara"/>
            </a:endParaRPr>
          </a:p>
          <a:p>
            <a:pPr lvl="3" marL="1143000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1800" spc="-1" strike="noStrike">
                <a:solidFill>
                  <a:srgbClr val="073e87"/>
                </a:solidFill>
                <a:latin typeface="Candara"/>
              </a:rPr>
              <a:t>Fourth level</a:t>
            </a:r>
            <a:endParaRPr b="0" lang="en-US" sz="1800" spc="-1" strike="noStrike">
              <a:solidFill>
                <a:srgbClr val="073e87"/>
              </a:solidFill>
              <a:latin typeface="Candara"/>
            </a:endParaRPr>
          </a:p>
          <a:p>
            <a:pPr lvl="4" marL="1463040" indent="-228240">
              <a:lnSpc>
                <a:spcPct val="100000"/>
              </a:lnSpc>
              <a:spcBef>
                <a:spcPts val="320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1600" spc="-1" strike="noStrike">
                <a:solidFill>
                  <a:srgbClr val="073e87"/>
                </a:solidFill>
                <a:latin typeface="Candara"/>
              </a:rPr>
              <a:t>Fifth level</a:t>
            </a:r>
            <a:endParaRPr b="0" lang="en-US" sz="16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11" name="PlaceHolder 9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AD0D02-507F-4AEB-867D-FEECC71E35DE}" type="datetime">
              <a:rPr b="0" lang="en-IN" sz="1000" spc="-1" strike="noStrike">
                <a:solidFill>
                  <a:srgbClr val="073e87"/>
                </a:solidFill>
                <a:latin typeface="Candara"/>
              </a:rPr>
              <a:t>01/09/19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2" name="PlaceHolder 10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13" name="PlaceHolder 11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825B6EA-2BDA-4EE0-81DC-11F28C3C9604}" type="slidenum">
              <a:rPr b="0" lang="en-IN" sz="1000" spc="-1" strike="noStrike">
                <a:solidFill>
                  <a:srgbClr val="073e87"/>
                </a:solidFill>
                <a:latin typeface="Canda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4" name="PlaceHolder 1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5800" y="152280"/>
            <a:ext cx="7772040" cy="1779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ffff"/>
                </a:solidFill>
                <a:latin typeface="Candara"/>
              </a:rPr>
              <a:t>InNerve 4.0</a:t>
            </a:r>
            <a:endParaRPr b="0" lang="en-US" sz="80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2590920" y="1905120"/>
            <a:ext cx="3890520" cy="38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Mention Problem you are trying to solve.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Problem Statement 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Mention how you are solving the problem.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Solution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You can show the architechture of project here.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It can also incude flow charts.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Architechture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Mention technologies you will be using to develop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Like – JavaScript, Flutter, NodeJs, Flask etc.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Tech Stack 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Mention the future additions that can me made to project.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These need not be implemented.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Future Aspect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Mention your team and any past achievements.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n-US" sz="2400" spc="-1" strike="noStrike">
                <a:solidFill>
                  <a:srgbClr val="073e87"/>
                </a:solidFill>
                <a:latin typeface="Candara"/>
              </a:rPr>
              <a:t>Also give Linkedin and Github Ids so that we can know you better.</a:t>
            </a:r>
            <a:endParaRPr b="0" lang="en-U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ndara"/>
              </a:rPr>
              <a:t>Team Skill Set and Achievements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Application>LibreOffice/6.0.7.3$Linux_X86_64 LibreOffice_project/00m0$Build-3</Application>
  <Words>14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ShuvamK</dc:creator>
  <dc:description/>
  <dc:language>en-IN</dc:language>
  <cp:lastModifiedBy/>
  <dcterms:modified xsi:type="dcterms:W3CDTF">2019-09-01T16:11:59Z</dcterms:modified>
  <cp:revision>3</cp:revision>
  <dc:subject/>
  <dc:title>InNerve 4.0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