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5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80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03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0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4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17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3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6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9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6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4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1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98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546" y="3321551"/>
            <a:ext cx="11159922" cy="3101373"/>
          </a:xfrm>
        </p:spPr>
        <p:txBody>
          <a:bodyPr>
            <a:noAutofit/>
          </a:bodyPr>
          <a:lstStyle/>
          <a:p>
            <a:r>
              <a:rPr lang="en-US" sz="60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Iot</a:t>
            </a:r>
            <a:r>
              <a:rPr lang="en-US" sz="60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 mini project</a:t>
            </a:r>
            <a:br>
              <a:rPr lang="en-US" sz="60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course code:cse-220</a:t>
            </a:r>
            <a:b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course name: internet of things</a:t>
            </a:r>
            <a:b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topic: automatic pet food feeder</a:t>
            </a:r>
            <a:b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b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b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b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                                 INSTRUCTOR: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                                             1. MR.LAKSHMISHA K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                                     2. MR. MAHESH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                              members: 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                                                                          1.akshay </a:t>
            </a:r>
            <a:r>
              <a:rPr lang="en-US" sz="18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sharma</a:t>
            </a: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 s(20191CSE0730)</a:t>
            </a:r>
            <a:br>
              <a:rPr lang="en-US" sz="1800" dirty="0"/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                                                                                 2. Arvind </a:t>
            </a:r>
            <a:r>
              <a:rPr lang="en-US" sz="18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eshwar</a:t>
            </a: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 m c (20191CSE0749)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                                                                   3.yashwanth s(20191CSE0710)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 </a:t>
            </a: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Calibri Light"/>
              </a:rPr>
              <a:t>                                         </a:t>
            </a:r>
            <a:endParaRPr lang="en-US" sz="2800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6E3B-861D-BE9A-0BE1-E5843B2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502" y="2992055"/>
            <a:ext cx="10475086" cy="718595"/>
          </a:xfrm>
        </p:spPr>
        <p:txBody>
          <a:bodyPr>
            <a:noAutofit/>
          </a:bodyPr>
          <a:lstStyle/>
          <a:p>
            <a:r>
              <a:rPr lang="en-US" sz="8800" b="1" i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3641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05DC-CD6F-3757-E051-6A92778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02" y="2075724"/>
            <a:ext cx="10532960" cy="2695939"/>
          </a:xfrm>
        </p:spPr>
        <p:txBody>
          <a:bodyPr>
            <a:normAutofit fontScale="90000"/>
          </a:bodyPr>
          <a:lstStyle/>
          <a:p>
            <a:r>
              <a:rPr lang="en-US" sz="29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Aim: 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 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to feed pet food to the pet like dog, cat, bird and fish automatically with or without any supervision.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endParaRPr lang="en-US" sz="19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 Light"/>
              <a:cs typeface="Calibri Light"/>
            </a:endParaRPr>
          </a:p>
          <a:p>
            <a: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Components used:</a:t>
            </a:r>
            <a:b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cs typeface="Calibri Light"/>
              </a:rPr>
              <a:t>electrical components:</a:t>
            </a:r>
          </a:p>
          <a:p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1.arduino uno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2.16 x2 lcd 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3. i2c module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4.bluetooth HC- 05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5. 2 </a:t>
            </a:r>
            <a:r>
              <a:rPr lang="en-US" sz="160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no.s</a:t>
            </a: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 IR sensor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6. 1 micro servo motor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7.Leds, push button 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8.resistors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9.male to male and male to  female </a:t>
            </a:r>
            <a:r>
              <a:rPr lang="en-US" sz="160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jumpercable</a:t>
            </a: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 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10.breadboard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endParaRPr lang="en-US" sz="18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 Light"/>
              <a:ea typeface="+mj-lt"/>
              <a:cs typeface="+mj-lt"/>
            </a:endParaRPr>
          </a:p>
          <a:p>
            <a: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Non electrical components/other components:</a:t>
            </a:r>
            <a:endParaRPr lang="en-US" sz="26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 Light"/>
              <a:cs typeface="Calibri Light"/>
            </a:endParaRPr>
          </a:p>
          <a:p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1.Cpvc pipe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2. plastic bottle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3.wooden board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4.electric tape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+mj-lt"/>
                <a:cs typeface="+mj-lt"/>
              </a:rPr>
              <a:t>5.petfood.</a:t>
            </a:r>
            <a:endParaRPr lang="en-US" sz="16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 Light"/>
              <a:cs typeface="Calibri Light"/>
            </a:endParaRPr>
          </a:p>
          <a:p>
            <a:endParaRPr lang="en-US" sz="16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976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D89E8-A0CB-E9C3-4D29-278067D06E48}"/>
              </a:ext>
            </a:extLst>
          </p:cNvPr>
          <p:cNvSpPr txBox="1"/>
          <p:nvPr/>
        </p:nvSpPr>
        <p:spPr>
          <a:xfrm>
            <a:off x="528578" y="94525"/>
            <a:ext cx="10411424" cy="7763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/>
              <a:t>CODE:</a:t>
            </a:r>
          </a:p>
          <a:p>
            <a:r>
              <a:rPr lang="en-US" sz="1050" dirty="0">
                <a:ea typeface="+mn-lt"/>
                <a:cs typeface="+mn-lt"/>
              </a:rPr>
              <a:t>#include &lt;</a:t>
            </a:r>
            <a:r>
              <a:rPr lang="en-US" sz="1050" dirty="0" err="1">
                <a:ea typeface="+mn-lt"/>
                <a:cs typeface="+mn-lt"/>
              </a:rPr>
              <a:t>Wire.h</a:t>
            </a:r>
            <a:r>
              <a:rPr lang="en-US" sz="1050" dirty="0">
                <a:ea typeface="+mn-lt"/>
                <a:cs typeface="+mn-lt"/>
              </a:rPr>
              <a:t>&gt; 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#include&lt;Servo.h&gt;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#include &lt;LiquidCrystal_I2C.h&gt;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Servo </a:t>
            </a:r>
            <a:r>
              <a:rPr lang="en-US" sz="1050" dirty="0" err="1">
                <a:ea typeface="+mn-lt"/>
                <a:cs typeface="+mn-lt"/>
              </a:rPr>
              <a:t>myservo</a:t>
            </a:r>
            <a:r>
              <a:rPr lang="en-US" sz="1050" dirty="0">
                <a:ea typeface="+mn-lt"/>
                <a:cs typeface="+mn-lt"/>
              </a:rPr>
              <a:t>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int </a:t>
            </a:r>
            <a:r>
              <a:rPr lang="en-US" sz="1050" dirty="0" err="1">
                <a:ea typeface="+mn-lt"/>
                <a:cs typeface="+mn-lt"/>
              </a:rPr>
              <a:t>btn</a:t>
            </a:r>
            <a:r>
              <a:rPr lang="en-US" sz="1050" dirty="0">
                <a:ea typeface="+mn-lt"/>
                <a:cs typeface="+mn-lt"/>
              </a:rPr>
              <a:t> = 8;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int </a:t>
            </a:r>
            <a:r>
              <a:rPr lang="en-US" sz="1050" dirty="0" err="1">
                <a:ea typeface="+mn-lt"/>
                <a:cs typeface="+mn-lt"/>
              </a:rPr>
              <a:t>val</a:t>
            </a:r>
            <a:r>
              <a:rPr lang="en-US" sz="1050" dirty="0">
                <a:ea typeface="+mn-lt"/>
                <a:cs typeface="+mn-lt"/>
              </a:rPr>
              <a:t>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int pos =0;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char data =0;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int sensor1=7;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int sensor2=6;</a:t>
            </a:r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// Set the LCD address to 0x27 for a 16 chars and 2 line display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LiquidCrystal_I2C lcd(0x27, 16, 2);</a:t>
            </a:r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void setup()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{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</a:t>
            </a:r>
            <a:r>
              <a:rPr lang="en-US" sz="1050" err="1">
                <a:ea typeface="+mn-lt"/>
                <a:cs typeface="+mn-lt"/>
              </a:rPr>
              <a:t>pinMode</a:t>
            </a:r>
            <a:r>
              <a:rPr lang="en-US" sz="1050" dirty="0">
                <a:ea typeface="+mn-lt"/>
                <a:cs typeface="+mn-lt"/>
              </a:rPr>
              <a:t>(7,INPUT);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</a:t>
            </a:r>
            <a:r>
              <a:rPr lang="en-US" sz="1050" err="1">
                <a:ea typeface="+mn-lt"/>
                <a:cs typeface="+mn-lt"/>
              </a:rPr>
              <a:t>pinMode</a:t>
            </a:r>
            <a:r>
              <a:rPr lang="en-US" sz="1050" dirty="0">
                <a:ea typeface="+mn-lt"/>
                <a:cs typeface="+mn-lt"/>
              </a:rPr>
              <a:t>(6,INPUT);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</a:t>
            </a:r>
            <a:r>
              <a:rPr lang="en-US" sz="1050" err="1">
                <a:ea typeface="+mn-lt"/>
                <a:cs typeface="+mn-lt"/>
              </a:rPr>
              <a:t>pinMode</a:t>
            </a:r>
            <a:r>
              <a:rPr lang="en-US" sz="1050" dirty="0">
                <a:ea typeface="+mn-lt"/>
                <a:cs typeface="+mn-lt"/>
              </a:rPr>
              <a:t>(5,OUTPUT);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</a:t>
            </a:r>
            <a:r>
              <a:rPr lang="en-US" sz="1050" err="1">
                <a:ea typeface="+mn-lt"/>
                <a:cs typeface="+mn-lt"/>
              </a:rPr>
              <a:t>pinMode</a:t>
            </a:r>
            <a:r>
              <a:rPr lang="en-US" sz="1050" dirty="0">
                <a:ea typeface="+mn-lt"/>
                <a:cs typeface="+mn-lt"/>
              </a:rPr>
              <a:t>(4,OUTPUT);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</a:t>
            </a:r>
            <a:r>
              <a:rPr lang="en-US" sz="1050" err="1">
                <a:ea typeface="+mn-lt"/>
                <a:cs typeface="+mn-lt"/>
              </a:rPr>
              <a:t>myservo.attach</a:t>
            </a:r>
            <a:r>
              <a:rPr lang="en-US" sz="1050" dirty="0">
                <a:ea typeface="+mn-lt"/>
                <a:cs typeface="+mn-lt"/>
              </a:rPr>
              <a:t>(9);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</a:t>
            </a:r>
            <a:r>
              <a:rPr lang="en-US" sz="1050" err="1">
                <a:ea typeface="+mn-lt"/>
                <a:cs typeface="+mn-lt"/>
              </a:rPr>
              <a:t>myservo.write</a:t>
            </a:r>
            <a:r>
              <a:rPr lang="en-US" sz="1050" dirty="0">
                <a:ea typeface="+mn-lt"/>
                <a:cs typeface="+mn-lt"/>
              </a:rPr>
              <a:t>(pos);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</a:t>
            </a:r>
            <a:r>
              <a:rPr lang="en-US" sz="1050" err="1">
                <a:ea typeface="+mn-lt"/>
                <a:cs typeface="+mn-lt"/>
              </a:rPr>
              <a:t>Serial.begin</a:t>
            </a:r>
            <a:r>
              <a:rPr lang="en-US" sz="1050" dirty="0">
                <a:ea typeface="+mn-lt"/>
                <a:cs typeface="+mn-lt"/>
              </a:rPr>
              <a:t>(9600);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</a:t>
            </a:r>
            <a:r>
              <a:rPr lang="en-US" sz="1050" err="1">
                <a:ea typeface="+mn-lt"/>
                <a:cs typeface="+mn-lt"/>
              </a:rPr>
              <a:t>pinMode</a:t>
            </a:r>
            <a:r>
              <a:rPr lang="en-US" sz="1050" dirty="0">
                <a:ea typeface="+mn-lt"/>
                <a:cs typeface="+mn-lt"/>
              </a:rPr>
              <a:t>(</a:t>
            </a:r>
            <a:r>
              <a:rPr lang="en-US" sz="1050" err="1">
                <a:ea typeface="+mn-lt"/>
                <a:cs typeface="+mn-lt"/>
              </a:rPr>
              <a:t>btn</a:t>
            </a:r>
            <a:r>
              <a:rPr lang="en-US" sz="1050" dirty="0">
                <a:ea typeface="+mn-lt"/>
                <a:cs typeface="+mn-lt"/>
              </a:rPr>
              <a:t>, INPUT);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// initialize the LCD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}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void rotate(){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for(pos=0;pos&lt;=180;pos+=1){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 </a:t>
            </a:r>
            <a:r>
              <a:rPr lang="en-US" sz="1050" err="1">
                <a:ea typeface="+mn-lt"/>
                <a:cs typeface="+mn-lt"/>
              </a:rPr>
              <a:t>myservo.write</a:t>
            </a:r>
            <a:r>
              <a:rPr lang="en-US" sz="1050" dirty="0">
                <a:ea typeface="+mn-lt"/>
                <a:cs typeface="+mn-lt"/>
              </a:rPr>
              <a:t>(pos);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delay(15);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}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for(pos=180;pos&gt;=0;pos-=1){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</a:t>
            </a:r>
            <a:r>
              <a:rPr lang="en-US" sz="1050" err="1">
                <a:ea typeface="+mn-lt"/>
                <a:cs typeface="+mn-lt"/>
              </a:rPr>
              <a:t>myservo.write</a:t>
            </a:r>
            <a:r>
              <a:rPr lang="en-US" sz="1050" dirty="0">
                <a:ea typeface="+mn-lt"/>
                <a:cs typeface="+mn-lt"/>
              </a:rPr>
              <a:t>(pos);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delay(15);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}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}</a:t>
            </a:r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1F1AE-C571-753A-F398-0742908D6E33}"/>
              </a:ext>
            </a:extLst>
          </p:cNvPr>
          <p:cNvSpPr txBox="1"/>
          <p:nvPr/>
        </p:nvSpPr>
        <p:spPr>
          <a:xfrm>
            <a:off x="8445781" y="275983"/>
            <a:ext cx="274319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7736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AD39-2857-709A-1B84-D556019A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5" y="2818436"/>
            <a:ext cx="9905998" cy="87292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void loop()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if(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digitalRead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(7)==LOW)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digitalWrite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(5,HIGH);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digitalWrite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(4,LOW);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 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lcd.begin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();</a:t>
            </a: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// Turn on the blacklight and print a message.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lcd.backlight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lcd.print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("ADEQUATE FOOD :)");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lcd.setCursor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(0,1);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lcd.print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("FOOD'S&gt;50%");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}</a:t>
            </a: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else if(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digitalRead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(6)==LOW&amp;&amp;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digitalRead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(7)==HIGH)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{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digitalWrite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(5,HIGH);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digitalWrite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(4,LOW);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 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lcd.begin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();</a:t>
            </a: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// Turn on the blacklight and print a message.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lcd.backlight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lcd.print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("HALF THE FOOD");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lcd.setCursor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(0,1);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lcd.print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("FOOD B/W 50%-20%");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}</a:t>
            </a: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40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620E-4093-E4C3-4796-CF93FB23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1" y="2538714"/>
            <a:ext cx="9905998" cy="189535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ELSE IF(DIGITALREAD(6)==HIGH)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{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 DIGITALWRITE(5,LOW);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 DIGITALWRITE(4,HIGH);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  LCD.BEGIN();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// TURN ON THE BLACKLIGHT AND PRINT A MESSAGE.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 LCD.BACKLIGHT();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LCD.PRINT("REFILL THE FOOD");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 LCD.SETCURSOR(0,1);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 LCD.PRINT("FOOD'S&lt;20%");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}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 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INT VAL = DIGITALREAD(BTN);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INT B1;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IF(SERIAL.AVAILABLE()&gt;0)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{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DATA=SERIAL.READ();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SERIAL.PRINT("\N");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IF(DATA=='1'){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   ROTATE();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}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}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IF(VAL == HIGH){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ROTATE();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}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ROTATE();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DELAY(4000);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}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49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D6C9-7C65-6D0F-C82B-BE808A6B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87" y="69448"/>
            <a:ext cx="9905998" cy="1905000"/>
          </a:xfrm>
        </p:spPr>
        <p:txBody>
          <a:bodyPr>
            <a:normAutofit/>
          </a:bodyPr>
          <a:lstStyle/>
          <a:p>
            <a: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Project description:</a:t>
            </a:r>
            <a:b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endParaRPr lang="en-US" sz="2000" b="1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D9D0F-3296-FE0E-9C06-175D73CD6CDB}"/>
              </a:ext>
            </a:extLst>
          </p:cNvPr>
          <p:cNvSpPr txBox="1"/>
          <p:nvPr/>
        </p:nvSpPr>
        <p:spPr>
          <a:xfrm>
            <a:off x="547868" y="924045"/>
            <a:ext cx="11279526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cap="all" dirty="0">
                <a:ea typeface="+mn-lt"/>
                <a:cs typeface="+mn-lt"/>
              </a:rPr>
              <a:t>1. </a:t>
            </a:r>
            <a:r>
              <a:rPr lang="en-US" cap="all" dirty="0">
                <a:ea typeface="+mn-lt"/>
                <a:cs typeface="+mn-lt"/>
              </a:rPr>
              <a:t>THE PRODUCT AUTOMATICALLY: </a:t>
            </a:r>
            <a:r>
              <a:rPr lang="en-US" dirty="0">
                <a:ea typeface="+mn-lt"/>
                <a:cs typeface="+mn-lt"/>
              </a:rPr>
              <a:t>The product automatically dispenses the pet food with given time delay by the user .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2. The user can feed the pet in between the specified time or whenever required via mobile application through voice command or push button.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3. Two IR sensors are placed inside the food container (bottle) which will sense the levels of the food inside.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4. 16x2 with i2c module LCD will display the output sent by the respective sensors showing the levels of food present inside the container and warning to refill the food .</a:t>
            </a:r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5. Additionally two LEDs are also connected </a:t>
            </a:r>
          </a:p>
          <a:p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) green LED glows / is HIGH when the food level is above 20% </a:t>
            </a:r>
          </a:p>
          <a:p>
            <a:r>
              <a:rPr lang="en-US" sz="1600" dirty="0">
                <a:ea typeface="+mn-lt"/>
                <a:cs typeface="+mn-lt"/>
              </a:rPr>
              <a:t>ii) RGB LED glows /is HIGH when the food level is below 20%. </a:t>
            </a: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6. Bluetooth HC-05 is used to send wireless (Bluetooth) signals to rotate servo motor which dispenses the food.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7. Pushbutton is also present in order to manually turn on servo motor which dispenses the food.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5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BF9D-206C-4E58-1FD0-510FCA23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9" y="1583802"/>
            <a:ext cx="8160150" cy="747532"/>
          </a:xfrm>
        </p:spPr>
        <p:txBody>
          <a:bodyPr>
            <a:normAutofit/>
          </a:bodyPr>
          <a:lstStyle/>
          <a:p>
            <a: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CONTRIBUTION TOWARDS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3786-74B9-48E1-192D-C70CEDDEA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58" y="2146138"/>
            <a:ext cx="9905998" cy="3124201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1) AKSHAY J SHARMA (20191CSE0730)- CODING AND HARDWARE TESTING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2) ARVIND ESHWAR M C (20191CSE0749)- COMPONENTS CONNECTION / HARDWARE CONNECTION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3) YASHWANTH S(20191CSE0710)- CODING AND SIMULATION 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46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9E5E-CF69-5AD1-AC7F-BCA2CE9B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375" y="2374740"/>
            <a:ext cx="10368985" cy="1905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REFERENCES: 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Arduino Website, YouTube and Self-Learning.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8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F2B1-0EF0-6F7F-FA56-6D182C2C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9" y="657828"/>
            <a:ext cx="10995947" cy="436462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Result:</a:t>
            </a:r>
            <a:br>
              <a:rPr lang="en-US" b="1" u="sng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The automatic pet food feeder was successfully planned , designed , coded , simulated, connected physically, tested, and verified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6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Mesh</vt:lpstr>
      <vt:lpstr>Iot mini project course code:cse-220 course name: internet of things topic: automatic pet food feeder                                     INSTRUCTOR:                                              1. MR.LAKSHMISHA K                                      2. MR. MAHESH                                members:                                                                            1.akshay sharma s(20191CSE0730)                                                                                  2. Arvind eshwar m c (20191CSE0749)                                                                    3.yashwanth s(20191CSE0710)                                           </vt:lpstr>
      <vt:lpstr>Aim:   to feed pet food to the pet like dog, cat, bird and fish automatically with or without any supervision.  Components used: electrical components: 1.arduino uno 2.16 x2 lcd  3. i2c module 4.bluetooth HC- 05 5. 2 no.s IR sensor 6. 1 micro servo motor 7.Leds, push button  8.resistors 9.male to male and male to  female jumpercable  10.breadboard  Non electrical components/other components: 1.Cpvc pipe 2. plastic bottle 3.wooden board 4.electric tape 5.petfood. </vt:lpstr>
      <vt:lpstr>PowerPoint Presentation</vt:lpstr>
      <vt:lpstr>void loop() {   if(digitalRead(7)==LOW)  {    digitalWrite(5,HIGH);    digitalWrite(4,LOW);      lcd.begin();     // Turn on the blacklight and print a message.   lcd.backlight();    lcd.print("ADEQUATE FOOD :)");   lcd.setCursor(0,1);     lcd.print("FOOD'S&gt;50%");      }    else if(digitalRead(6)==LOW&amp;&amp;digitalRead(7)==HIGH)   {     digitalWrite(5,HIGH);     digitalWrite(4,LOW);       lcd.begin();     // Turn on the blacklight and print a message.   lcd.backlight();    lcd.print("HALF THE FOOD");   lcd.setCursor(0,1);     lcd.print("FOOD B/W 50%-20%");   }  </vt:lpstr>
      <vt:lpstr> ELSE IF(DIGITALREAD(6)==HIGH)   {     DIGITALWRITE(5,LOW);     DIGITALWRITE(4,HIGH);       LCD.BEGIN();     // TURN ON THE BLACKLIGHT AND PRINT A MESSAGE.   LCD.BACKLIGHT();    LCD.PRINT("REFILL THE FOOD");   LCD.SETCURSOR(0,1);     LCD.PRINT("FOOD'S&lt;20%");   }        INT VAL = DIGITALREAD(BTN);   INT B1;   IF(SERIAL.AVAILABLE()&gt;0)   {    DATA=SERIAL.READ();    SERIAL.PRINT("\N");     IF(DATA=='1'){        ROTATE();     }   }   IF(VAL == HIGH){   ROTATE();   }   ROTATE();   DELAY(4000); }   </vt:lpstr>
      <vt:lpstr>Project description:   </vt:lpstr>
      <vt:lpstr>CONTRIBUTION TOWARDS PROJECT</vt:lpstr>
      <vt:lpstr>REFERENCES:  Arduino Website, YouTube and Self-Learning.</vt:lpstr>
      <vt:lpstr>Result:  The automatic pet food feeder was successfully planned , designed , coded , simulated, connected physically, tested, and verified successfully.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Akshay Sharma</cp:lastModifiedBy>
  <cp:revision>301</cp:revision>
  <dcterms:created xsi:type="dcterms:W3CDTF">2022-05-24T03:16:45Z</dcterms:created>
  <dcterms:modified xsi:type="dcterms:W3CDTF">2022-07-20T07:30:58Z</dcterms:modified>
</cp:coreProperties>
</file>