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604BF-6BC9-40DB-8747-48F7A56FB5DC}" type="datetimeFigureOut">
              <a:rPr lang="en-US" smtClean="0"/>
              <a:t>8/14/2022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D9FEC-16D6-4EA8-8C72-AE83711FF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008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604BF-6BC9-40DB-8747-48F7A56FB5DC}" type="datetimeFigureOut">
              <a:rPr lang="en-US" smtClean="0"/>
              <a:t>8/14/2022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D9FEC-16D6-4EA8-8C72-AE83711FF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038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604BF-6BC9-40DB-8747-48F7A56FB5DC}" type="datetimeFigureOut">
              <a:rPr lang="en-US" smtClean="0"/>
              <a:t>8/14/2022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D9FEC-16D6-4EA8-8C72-AE83711FF431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175196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604BF-6BC9-40DB-8747-48F7A56FB5DC}" type="datetimeFigureOut">
              <a:rPr lang="en-US" smtClean="0"/>
              <a:t>8/14/2022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D9FEC-16D6-4EA8-8C72-AE83711FF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5142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604BF-6BC9-40DB-8747-48F7A56FB5DC}" type="datetimeFigureOut">
              <a:rPr lang="en-US" smtClean="0"/>
              <a:t>8/14/2022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D9FEC-16D6-4EA8-8C72-AE83711FF431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608746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604BF-6BC9-40DB-8747-48F7A56FB5DC}" type="datetimeFigureOut">
              <a:rPr lang="en-US" smtClean="0"/>
              <a:t>8/14/2022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D9FEC-16D6-4EA8-8C72-AE83711FF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3801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604BF-6BC9-40DB-8747-48F7A56FB5DC}" type="datetimeFigureOut">
              <a:rPr lang="en-US" smtClean="0"/>
              <a:t>8/14/2022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D9FEC-16D6-4EA8-8C72-AE83711FF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4921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604BF-6BC9-40DB-8747-48F7A56FB5DC}" type="datetimeFigureOut">
              <a:rPr lang="en-US" smtClean="0"/>
              <a:t>8/14/2022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D9FEC-16D6-4EA8-8C72-AE83711FF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626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604BF-6BC9-40DB-8747-48F7A56FB5DC}" type="datetimeFigureOut">
              <a:rPr lang="en-US" smtClean="0"/>
              <a:t>8/14/2022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D9FEC-16D6-4EA8-8C72-AE83711FF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820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604BF-6BC9-40DB-8747-48F7A56FB5DC}" type="datetimeFigureOut">
              <a:rPr lang="en-US" smtClean="0"/>
              <a:t>8/14/2022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D9FEC-16D6-4EA8-8C72-AE83711FF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911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604BF-6BC9-40DB-8747-48F7A56FB5DC}" type="datetimeFigureOut">
              <a:rPr lang="en-US" smtClean="0"/>
              <a:t>8/14/2022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D9FEC-16D6-4EA8-8C72-AE83711FF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657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604BF-6BC9-40DB-8747-48F7A56FB5DC}" type="datetimeFigureOut">
              <a:rPr lang="en-US" smtClean="0"/>
              <a:t>8/14/2022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D9FEC-16D6-4EA8-8C72-AE83711FF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533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604BF-6BC9-40DB-8747-48F7A56FB5DC}" type="datetimeFigureOut">
              <a:rPr lang="en-US" smtClean="0"/>
              <a:t>8/14/2022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D9FEC-16D6-4EA8-8C72-AE83711FF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948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604BF-6BC9-40DB-8747-48F7A56FB5DC}" type="datetimeFigureOut">
              <a:rPr lang="en-US" smtClean="0"/>
              <a:t>8/14/2022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D9FEC-16D6-4EA8-8C72-AE83711FF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561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604BF-6BC9-40DB-8747-48F7A56FB5DC}" type="datetimeFigureOut">
              <a:rPr lang="en-US" smtClean="0"/>
              <a:t>8/14/2022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D9FEC-16D6-4EA8-8C72-AE83711FF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855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604BF-6BC9-40DB-8747-48F7A56FB5DC}" type="datetimeFigureOut">
              <a:rPr lang="en-US" smtClean="0"/>
              <a:t>8/14/2022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D9FEC-16D6-4EA8-8C72-AE83711FF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034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D604BF-6BC9-40DB-8747-48F7A56FB5DC}" type="datetimeFigureOut">
              <a:rPr lang="en-US" smtClean="0"/>
              <a:t>8/14/2022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A7D9FEC-16D6-4EA8-8C72-AE83711FF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894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19" r:id="rId13"/>
    <p:sldLayoutId id="2147483720" r:id="rId14"/>
    <p:sldLayoutId id="2147483721" r:id="rId15"/>
    <p:sldLayoutId id="214748372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918D3D5-F456-70AC-931E-C183627ABEFD}"/>
              </a:ext>
            </a:extLst>
          </p:cNvPr>
          <p:cNvSpPr txBox="1"/>
          <p:nvPr/>
        </p:nvSpPr>
        <p:spPr>
          <a:xfrm>
            <a:off x="3675356" y="150921"/>
            <a:ext cx="32758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OM SHREE GANESHAYA NAMAH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AF55D2-4FB4-0C22-CF98-25E379B41CB6}"/>
              </a:ext>
            </a:extLst>
          </p:cNvPr>
          <p:cNvSpPr txBox="1"/>
          <p:nvPr/>
        </p:nvSpPr>
        <p:spPr>
          <a:xfrm>
            <a:off x="1242873" y="701336"/>
            <a:ext cx="2743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/>
              <a:t>PERSONAL INFORMATION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AF789C-EB35-13EB-4863-F8E657423708}"/>
              </a:ext>
            </a:extLst>
          </p:cNvPr>
          <p:cNvSpPr txBox="1"/>
          <p:nvPr/>
        </p:nvSpPr>
        <p:spPr>
          <a:xfrm>
            <a:off x="1242873" y="1198485"/>
            <a:ext cx="3604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NAME:              AKSHAY JAGDISH TAKRANI</a:t>
            </a:r>
          </a:p>
          <a:p>
            <a:endParaRPr lang="en-US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F9300E-2E2E-CBF3-50F9-C06F44BDE9B0}"/>
              </a:ext>
            </a:extLst>
          </p:cNvPr>
          <p:cNvSpPr txBox="1"/>
          <p:nvPr/>
        </p:nvSpPr>
        <p:spPr>
          <a:xfrm>
            <a:off x="1242873" y="1510968"/>
            <a:ext cx="3959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BIRTH DETAILS: 27 July 1996, 10:10 AM, AKOLA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2698685-AC1D-756D-D403-212286087B69}"/>
              </a:ext>
            </a:extLst>
          </p:cNvPr>
          <p:cNvSpPr txBox="1"/>
          <p:nvPr/>
        </p:nvSpPr>
        <p:spPr>
          <a:xfrm>
            <a:off x="1242873" y="1810455"/>
            <a:ext cx="3959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HEIGHT:	       5’9’’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F7B28D-1499-FF55-FF9F-5BA564DF7FF4}"/>
              </a:ext>
            </a:extLst>
          </p:cNvPr>
          <p:cNvSpPr txBox="1"/>
          <p:nvPr/>
        </p:nvSpPr>
        <p:spPr>
          <a:xfrm>
            <a:off x="1242873" y="2276827"/>
            <a:ext cx="2743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/>
              <a:t>CULTURAL INFORMATION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5F86210-0F14-646C-728D-08889D2E685D}"/>
              </a:ext>
            </a:extLst>
          </p:cNvPr>
          <p:cNvSpPr txBox="1"/>
          <p:nvPr/>
        </p:nvSpPr>
        <p:spPr>
          <a:xfrm>
            <a:off x="1242872" y="2747904"/>
            <a:ext cx="39979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IN SINDH:          KAMBARWALE (DIST - LARKANA)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31BE905-EA9A-8AB3-3785-B00B79E04C29}"/>
              </a:ext>
            </a:extLst>
          </p:cNvPr>
          <p:cNvSpPr txBox="1"/>
          <p:nvPr/>
        </p:nvSpPr>
        <p:spPr>
          <a:xfrm>
            <a:off x="1242872" y="3034315"/>
            <a:ext cx="57083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NUKH:              CHUGH (PATERNAL), PABUNPOTRA (MATERNAL)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70C3FFE-F28A-E6B3-523A-37D52B3EDF36}"/>
              </a:ext>
            </a:extLst>
          </p:cNvPr>
          <p:cNvSpPr txBox="1"/>
          <p:nvPr/>
        </p:nvSpPr>
        <p:spPr>
          <a:xfrm>
            <a:off x="1242873" y="3459226"/>
            <a:ext cx="29207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/>
              <a:t>EDUCATIONAL INFORMATION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6F6946D-B49A-47A9-464F-58FBA4EEE734}"/>
              </a:ext>
            </a:extLst>
          </p:cNvPr>
          <p:cNvSpPr txBox="1"/>
          <p:nvPr/>
        </p:nvSpPr>
        <p:spPr>
          <a:xfrm>
            <a:off x="1242871" y="3914914"/>
            <a:ext cx="39594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DEGREE:           B.E. (Bachelors in Engineering)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18B311B-9661-485C-DD27-EDF9DC8D1CFC}"/>
              </a:ext>
            </a:extLst>
          </p:cNvPr>
          <p:cNvSpPr txBox="1"/>
          <p:nvPr/>
        </p:nvSpPr>
        <p:spPr>
          <a:xfrm>
            <a:off x="1242871" y="4242620"/>
            <a:ext cx="39594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FIELD:              INFORMATION TECHNOLOGY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A9BC1BD-EAB7-42B6-2494-11DAACF76EB3}"/>
              </a:ext>
            </a:extLst>
          </p:cNvPr>
          <p:cNvSpPr txBox="1"/>
          <p:nvPr/>
        </p:nvSpPr>
        <p:spPr>
          <a:xfrm>
            <a:off x="1242870" y="4570738"/>
            <a:ext cx="59480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COLLEGE:         GOVERNMENT COLLEGE OF ENGINEERING, AURANGABAD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645A7E3-85DA-6226-46F2-CC404308B4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7885" y="427920"/>
            <a:ext cx="3196088" cy="3555834"/>
          </a:xfrm>
          <a:prstGeom prst="rect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2C5F5FC-9068-DB6F-1D2D-3A0154C32939}"/>
              </a:ext>
            </a:extLst>
          </p:cNvPr>
          <p:cNvSpPr txBox="1"/>
          <p:nvPr/>
        </p:nvSpPr>
        <p:spPr>
          <a:xfrm>
            <a:off x="1242870" y="4984801"/>
            <a:ext cx="29207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/>
              <a:t>WORK INFORMATION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E05682A-63A8-BC86-FDF6-CA6167B2A865}"/>
              </a:ext>
            </a:extLst>
          </p:cNvPr>
          <p:cNvSpPr txBox="1"/>
          <p:nvPr/>
        </p:nvSpPr>
        <p:spPr>
          <a:xfrm>
            <a:off x="1242870" y="5429641"/>
            <a:ext cx="49626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DESIGNATION:    SOFTWARE ENGINEER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69CCBBD-AD4C-2987-AD06-A10C9FDA762C}"/>
              </a:ext>
            </a:extLst>
          </p:cNvPr>
          <p:cNvSpPr txBox="1"/>
          <p:nvPr/>
        </p:nvSpPr>
        <p:spPr>
          <a:xfrm>
            <a:off x="1242869" y="5740060"/>
            <a:ext cx="49626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COMPANY:          UST BLUECONCH TECHNOLOGIES, PUNE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72C0BE1-A274-A8F9-8D8F-F58A446BD4A1}"/>
              </a:ext>
            </a:extLst>
          </p:cNvPr>
          <p:cNvSpPr txBox="1"/>
          <p:nvPr/>
        </p:nvSpPr>
        <p:spPr>
          <a:xfrm>
            <a:off x="1242868" y="6063227"/>
            <a:ext cx="49626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SALARY:             15 LAKHS PER ANNUM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A07E63-977F-C151-06B9-D06B4800FF82}"/>
              </a:ext>
            </a:extLst>
          </p:cNvPr>
          <p:cNvSpPr txBox="1"/>
          <p:nvPr/>
        </p:nvSpPr>
        <p:spPr>
          <a:xfrm>
            <a:off x="3986073" y="330737"/>
            <a:ext cx="32758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JAI SHREE MATAJI</a:t>
            </a:r>
          </a:p>
        </p:txBody>
      </p:sp>
    </p:spTree>
    <p:extLst>
      <p:ext uri="{BB962C8B-B14F-4D97-AF65-F5344CB8AC3E}">
        <p14:creationId xmlns:p14="http://schemas.microsoft.com/office/powerpoint/2010/main" val="26790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918D3D5-F456-70AC-931E-C183627ABEFD}"/>
              </a:ext>
            </a:extLst>
          </p:cNvPr>
          <p:cNvSpPr txBox="1"/>
          <p:nvPr/>
        </p:nvSpPr>
        <p:spPr>
          <a:xfrm>
            <a:off x="3675356" y="150921"/>
            <a:ext cx="32758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OM SHREE GANESHAYA NAMAH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AF55D2-4FB4-0C22-CF98-25E379B41CB6}"/>
              </a:ext>
            </a:extLst>
          </p:cNvPr>
          <p:cNvSpPr txBox="1"/>
          <p:nvPr/>
        </p:nvSpPr>
        <p:spPr>
          <a:xfrm>
            <a:off x="1242873" y="701336"/>
            <a:ext cx="2743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/>
              <a:t>FAMILY DETAILS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AF789C-EB35-13EB-4863-F8E657423708}"/>
              </a:ext>
            </a:extLst>
          </p:cNvPr>
          <p:cNvSpPr txBox="1"/>
          <p:nvPr/>
        </p:nvSpPr>
        <p:spPr>
          <a:xfrm>
            <a:off x="1242873" y="1198485"/>
            <a:ext cx="57468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GRAND FATHER’S NAME:       LATE SHRI TEKCHAND TAKRANI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F9300E-2E2E-CBF3-50F9-C06F44BDE9B0}"/>
              </a:ext>
            </a:extLst>
          </p:cNvPr>
          <p:cNvSpPr txBox="1"/>
          <p:nvPr/>
        </p:nvSpPr>
        <p:spPr>
          <a:xfrm>
            <a:off x="1242871" y="1820713"/>
            <a:ext cx="57083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FATHER’S NAME:                  LATE SHRI JAGDISH TEKCHAND TAKRANI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2698685-AC1D-756D-D403-212286087B69}"/>
              </a:ext>
            </a:extLst>
          </p:cNvPr>
          <p:cNvSpPr txBox="1"/>
          <p:nvPr/>
        </p:nvSpPr>
        <p:spPr>
          <a:xfrm>
            <a:off x="1242871" y="2117196"/>
            <a:ext cx="5015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MOTHER’S NAME:	                SMT. SUJATA JAGDISH TAKRANI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518F4B6-A52D-8BAD-0E29-E1C43B0D239A}"/>
              </a:ext>
            </a:extLst>
          </p:cNvPr>
          <p:cNvSpPr txBox="1"/>
          <p:nvPr/>
        </p:nvSpPr>
        <p:spPr>
          <a:xfrm>
            <a:off x="1242871" y="2442941"/>
            <a:ext cx="60279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SIBLINGS:	                        ONE YOUNGER BROTHER</a:t>
            </a:r>
          </a:p>
          <a:p>
            <a:r>
              <a:rPr lang="en-US" sz="1400" dirty="0"/>
              <a:t>                                         SHRI SAHIL JAGDISH TAKRANI (PURSUING BBA)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927B94F-A875-B646-BDE6-F37F1FEF7D4D}"/>
              </a:ext>
            </a:extLst>
          </p:cNvPr>
          <p:cNvSpPr txBox="1"/>
          <p:nvPr/>
        </p:nvSpPr>
        <p:spPr>
          <a:xfrm>
            <a:off x="1242871" y="3501425"/>
            <a:ext cx="67736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NANIHAL:                           LATE SHRI MOHANLAL THARWANI, KAMAL COLLECTION, </a:t>
            </a:r>
          </a:p>
          <a:p>
            <a:r>
              <a:rPr lang="en-US" sz="1400" dirty="0"/>
              <a:t>                                         CITY BUS STAND, VIZIANAGARAM (ANDHRA PRADESH)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EDC1B67-7BB8-35B7-D7E7-99C56D157CAC}"/>
              </a:ext>
            </a:extLst>
          </p:cNvPr>
          <p:cNvSpPr txBox="1"/>
          <p:nvPr/>
        </p:nvSpPr>
        <p:spPr>
          <a:xfrm>
            <a:off x="1242871" y="4036689"/>
            <a:ext cx="61167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RESIDENCE:	                NANAK NAGAR NIMWADI CAMP, AKOLA - 444001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308442A-0B63-B4DA-AA10-D10ADF4D919D}"/>
              </a:ext>
            </a:extLst>
          </p:cNvPr>
          <p:cNvSpPr txBox="1"/>
          <p:nvPr/>
        </p:nvSpPr>
        <p:spPr>
          <a:xfrm>
            <a:off x="1242871" y="2978205"/>
            <a:ext cx="60279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UNCLES:	                        SHRI MULCHAND TEKCHAND TAKRANI</a:t>
            </a:r>
          </a:p>
          <a:p>
            <a:r>
              <a:rPr lang="en-US" sz="1400" dirty="0"/>
              <a:t>                                         LATE SHRI SUNIL TEKCHAND TAKRANI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088969F-B9EE-9617-80AA-AB2B8CFAD282}"/>
              </a:ext>
            </a:extLst>
          </p:cNvPr>
          <p:cNvSpPr txBox="1"/>
          <p:nvPr/>
        </p:nvSpPr>
        <p:spPr>
          <a:xfrm>
            <a:off x="1242872" y="1509827"/>
            <a:ext cx="59036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GRAND MOTHER’S NAME:     LATE SMT. BHAGWANTI TEKCHAND TAKRANI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E15B981-C79C-9B2E-8FC2-3CA5D5C9955E}"/>
              </a:ext>
            </a:extLst>
          </p:cNvPr>
          <p:cNvSpPr txBox="1"/>
          <p:nvPr/>
        </p:nvSpPr>
        <p:spPr>
          <a:xfrm>
            <a:off x="1242871" y="4356510"/>
            <a:ext cx="611671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CONTACT:	                         7720876554 (MOTHER)</a:t>
            </a:r>
          </a:p>
          <a:p>
            <a:r>
              <a:rPr lang="en-US" sz="1400" dirty="0"/>
              <a:t>                                          9511660071 (CHACHU)</a:t>
            </a:r>
          </a:p>
          <a:p>
            <a:r>
              <a:rPr lang="en-US" sz="1400" dirty="0"/>
              <a:t>                                          7507905897 (MYSELF)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066C228-B08E-5844-F5B4-D836F544F012}"/>
              </a:ext>
            </a:extLst>
          </p:cNvPr>
          <p:cNvSpPr txBox="1"/>
          <p:nvPr/>
        </p:nvSpPr>
        <p:spPr>
          <a:xfrm>
            <a:off x="3994950" y="325090"/>
            <a:ext cx="32758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JAI SHREE MATAJI</a:t>
            </a:r>
          </a:p>
        </p:txBody>
      </p:sp>
      <p:pic>
        <p:nvPicPr>
          <p:cNvPr id="4" name="Picture 3" descr="A picture containing person, person&#10;&#10;Description automatically generated">
            <a:extLst>
              <a:ext uri="{FF2B5EF4-FFF2-40B4-BE49-F238E27FC236}">
                <a16:creationId xmlns:a16="http://schemas.microsoft.com/office/drawing/2014/main" id="{D5BE6976-93EA-2EB1-3EF2-88C44284E4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912477" y="721180"/>
            <a:ext cx="3321841" cy="2214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47353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99</TotalTime>
  <Words>221</Words>
  <Application>Microsoft Office PowerPoint</Application>
  <PresentationFormat>Widescreen</PresentationFormat>
  <Paragraphs>34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Trebuchet MS</vt:lpstr>
      <vt:lpstr>Wingdings 3</vt:lpstr>
      <vt:lpstr>Facet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Akshay Takrani</dc:creator>
  <cp:lastModifiedBy>Akshay Takrani</cp:lastModifiedBy>
  <cp:revision>25</cp:revision>
  <dcterms:created xsi:type="dcterms:W3CDTF">2022-08-07T06:40:00Z</dcterms:created>
  <dcterms:modified xsi:type="dcterms:W3CDTF">2022-08-14T15:40:50Z</dcterms:modified>
</cp:coreProperties>
</file>