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8" r:id="rId9"/>
    <p:sldId id="266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BF94-B725-4015-85A5-1A435672169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DF86B-AFE9-47AF-8A70-A163AC5E6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1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4447-1487-8A10-A2C0-9B80BD2E1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			WELCOME</a:t>
            </a:r>
          </a:p>
        </p:txBody>
      </p:sp>
    </p:spTree>
    <p:extLst>
      <p:ext uri="{BB962C8B-B14F-4D97-AF65-F5344CB8AC3E}">
        <p14:creationId xmlns:p14="http://schemas.microsoft.com/office/powerpoint/2010/main" val="250673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DFF8C-6CDA-09EB-D252-DAB0BCF4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5" y="0"/>
            <a:ext cx="7267575" cy="6381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B8A765-CA04-7258-A20B-E336999A189D}"/>
              </a:ext>
            </a:extLst>
          </p:cNvPr>
          <p:cNvSpPr/>
          <p:nvPr/>
        </p:nvSpPr>
        <p:spPr>
          <a:xfrm>
            <a:off x="8205945" y="2088445"/>
            <a:ext cx="24561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359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2535F-2E9A-8106-6E15-41861E18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9" y="262446"/>
            <a:ext cx="65151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85C322-A09E-E240-715F-36E0054A960A}"/>
              </a:ext>
            </a:extLst>
          </p:cNvPr>
          <p:cNvSpPr/>
          <p:nvPr/>
        </p:nvSpPr>
        <p:spPr>
          <a:xfrm>
            <a:off x="7071522" y="2212733"/>
            <a:ext cx="4405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DEPOSIT</a:t>
            </a:r>
          </a:p>
        </p:txBody>
      </p:sp>
    </p:spTree>
    <p:extLst>
      <p:ext uri="{BB962C8B-B14F-4D97-AF65-F5344CB8AC3E}">
        <p14:creationId xmlns:p14="http://schemas.microsoft.com/office/powerpoint/2010/main" val="79697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C247-7CE2-5C73-0040-99EDF5CB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2237172"/>
            <a:ext cx="9401454" cy="1961965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sz="6600" b="1" dirty="0">
                <a:solidFill>
                  <a:schemeClr val="tx1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0586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3C6A-72A6-861C-E0EC-C1833273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 SYSTEM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08F0-1C0F-ADEE-E221-BF2033D5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71400" lvl="8" indent="0">
              <a:buNone/>
            </a:pPr>
            <a:r>
              <a:rPr lang="en-US" sz="3400" dirty="0"/>
              <a:t>GANPAT UNIVERSITY</a:t>
            </a:r>
          </a:p>
          <a:p>
            <a:pPr marL="1471400" lvl="8" indent="0">
              <a:buNone/>
            </a:pPr>
            <a:r>
              <a:rPr lang="en-US" sz="3400" dirty="0"/>
              <a:t>CSE BDA</a:t>
            </a:r>
          </a:p>
          <a:p>
            <a:pPr marL="1471400" lvl="8" indent="0">
              <a:buNone/>
            </a:pPr>
            <a:r>
              <a:rPr lang="en-US" sz="3400" dirty="0"/>
              <a:t>PPT BY AKSHAY THAKUR</a:t>
            </a:r>
          </a:p>
          <a:p>
            <a:pPr marL="1471400" lvl="8" indent="0">
              <a:buNone/>
            </a:pPr>
            <a:r>
              <a:rPr lang="en-US" sz="3400" dirty="0"/>
              <a:t>21162121001</a:t>
            </a:r>
          </a:p>
          <a:p>
            <a:pPr marL="1471400" lvl="8" indent="0">
              <a:buNone/>
            </a:pPr>
            <a:r>
              <a:rPr lang="en-US" sz="3400" dirty="0"/>
              <a:t>ESFP-II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7D92-6EAA-DF3A-2BD8-83E97668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 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3DAA-6B66-3503-1BB4-FEB40FC1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File Handling </a:t>
            </a:r>
            <a:r>
              <a:rPr lang="en-US" dirty="0"/>
              <a:t>-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File handling is used for store a data permanently in computer. Using file handling we can store our data in secondary memory (Hard disk).</a:t>
            </a:r>
            <a:endParaRPr lang="en-US" dirty="0"/>
          </a:p>
          <a:p>
            <a:r>
              <a:rPr lang="en-US" b="1" dirty="0"/>
              <a:t>Class and Object</a:t>
            </a:r>
            <a:r>
              <a:rPr lang="en-US" dirty="0"/>
              <a:t>-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class in C++ is the building block that leads to Object-Oriented programming. It is a user-defined data type, which holds its own data members and member functions, which can be accessed and used by creating an instance of that class. A C++ class is like a blueprint for an object.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 Object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is an instance of a Class. When a class is defined, no memory is allocated but when it is instantiated (i.e. an object is created) memory is allocated.</a:t>
            </a:r>
            <a:endParaRPr lang="en-US" dirty="0"/>
          </a:p>
          <a:p>
            <a:r>
              <a:rPr lang="en-US" b="1" dirty="0"/>
              <a:t>Loops</a:t>
            </a:r>
            <a:r>
              <a:rPr lang="en-US" dirty="0"/>
              <a:t>-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programming, sometimes there is a need to perform some operation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more than once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or (say) 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n number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of times. Loops come into use when we need to repeatedly execute a block of statements.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C154B-34F8-E8DE-9B48-ABA87EC0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" t="464" r="43114"/>
          <a:stretch/>
        </p:blipFill>
        <p:spPr>
          <a:xfrm>
            <a:off x="399495" y="435006"/>
            <a:ext cx="5696505" cy="57135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EF000-4A29-D06D-FA4F-A523431AB1DD}"/>
              </a:ext>
            </a:extLst>
          </p:cNvPr>
          <p:cNvSpPr/>
          <p:nvPr/>
        </p:nvSpPr>
        <p:spPr>
          <a:xfrm>
            <a:off x="6990477" y="1404866"/>
            <a:ext cx="33778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MENU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48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FAA27-9172-144B-2C58-8364FF159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49"/>
          <a:stretch/>
        </p:blipFill>
        <p:spPr>
          <a:xfrm>
            <a:off x="141627" y="266330"/>
            <a:ext cx="6534381" cy="59995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82136C-9615-5214-BCE9-D146DFB1F1DA}"/>
              </a:ext>
            </a:extLst>
          </p:cNvPr>
          <p:cNvSpPr/>
          <p:nvPr/>
        </p:nvSpPr>
        <p:spPr>
          <a:xfrm>
            <a:off x="6949645" y="2342774"/>
            <a:ext cx="4169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ADMINISTRATOR MENU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541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1BE12-BA2C-947E-32EF-A2E90526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6" y="153972"/>
            <a:ext cx="7229475" cy="5200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2FFB12-A346-5F3D-F89B-FBA4B9CEDE73}"/>
              </a:ext>
            </a:extLst>
          </p:cNvPr>
          <p:cNvSpPr/>
          <p:nvPr/>
        </p:nvSpPr>
        <p:spPr>
          <a:xfrm>
            <a:off x="7525407" y="1955281"/>
            <a:ext cx="46665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student record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631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AF6BD-BDF6-7CCE-11CB-669392C1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9" y="612559"/>
            <a:ext cx="8223959" cy="5543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228C4D-609F-12D3-F1E5-2D2EC2FF069B}"/>
              </a:ext>
            </a:extLst>
          </p:cNvPr>
          <p:cNvSpPr/>
          <p:nvPr/>
        </p:nvSpPr>
        <p:spPr>
          <a:xfrm>
            <a:off x="8460420" y="1866505"/>
            <a:ext cx="36365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Displaying student record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89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12E8D-9177-7C56-D6D5-1AD0B149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0" y="532706"/>
            <a:ext cx="6667500" cy="5419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88BF3-A084-C61A-D0F3-3921D96833B3}"/>
              </a:ext>
            </a:extLst>
          </p:cNvPr>
          <p:cNvSpPr/>
          <p:nvPr/>
        </p:nvSpPr>
        <p:spPr>
          <a:xfrm>
            <a:off x="7395098" y="2248244"/>
            <a:ext cx="49301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book record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466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E7AD8-8C3B-5F09-677C-B66489B0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8" y="424649"/>
            <a:ext cx="6944132" cy="533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9917EF-F8B0-4D1A-61F3-E02C89B73224}"/>
              </a:ext>
            </a:extLst>
          </p:cNvPr>
          <p:cNvSpPr/>
          <p:nvPr/>
        </p:nvSpPr>
        <p:spPr>
          <a:xfrm>
            <a:off x="7715807" y="2320065"/>
            <a:ext cx="41460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Displaying book records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4984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118</TotalTime>
  <Words>216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urw-din</vt:lpstr>
      <vt:lpstr>Retrospect</vt:lpstr>
      <vt:lpstr>    WELCOME</vt:lpstr>
      <vt:lpstr>LIBRARY MANAGEMENT SYSTEM IN C++</vt:lpstr>
      <vt:lpstr>CONCEPTS USED IN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WELCOME</dc:title>
  <dc:creator>BHARAT THAKUR</dc:creator>
  <cp:lastModifiedBy>BHARAT THAKUR</cp:lastModifiedBy>
  <cp:revision>4</cp:revision>
  <dcterms:created xsi:type="dcterms:W3CDTF">2022-07-05T13:17:41Z</dcterms:created>
  <dcterms:modified xsi:type="dcterms:W3CDTF">2022-07-05T15:16:18Z</dcterms:modified>
</cp:coreProperties>
</file>