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546" r:id="rId5"/>
    <p:sldId id="837" r:id="rId6"/>
    <p:sldId id="828" r:id="rId7"/>
    <p:sldId id="835" r:id="rId8"/>
    <p:sldId id="834" r:id="rId9"/>
    <p:sldId id="833" r:id="rId10"/>
    <p:sldId id="836" r:id="rId11"/>
  </p:sldIdLst>
  <p:sldSz cx="6573838" cy="5486400"/>
  <p:notesSz cx="6858000" cy="9144000"/>
  <p:defaultTextStyle>
    <a:defPPr>
      <a:defRPr lang="en-US"/>
    </a:defPPr>
    <a:lvl1pPr marL="0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1pPr>
    <a:lvl2pPr marL="344546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2pPr>
    <a:lvl3pPr marL="689092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3pPr>
    <a:lvl4pPr marL="1033638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4pPr>
    <a:lvl5pPr marL="1378184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5pPr>
    <a:lvl6pPr marL="1722730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6pPr>
    <a:lvl7pPr marL="2067276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7pPr>
    <a:lvl8pPr marL="2411821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8pPr>
    <a:lvl9pPr marL="2756367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28" userDrawn="1">
          <p15:clr>
            <a:srgbClr val="A4A3A4"/>
          </p15:clr>
        </p15:guide>
        <p15:guide id="2" pos="207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4"/>
    <a:srgbClr val="D6D6D6"/>
    <a:srgbClr val="CCFF66"/>
    <a:srgbClr val="B6CB2F"/>
    <a:srgbClr val="D9D9D9"/>
    <a:srgbClr val="485113"/>
    <a:srgbClr val="798820"/>
    <a:srgbClr val="4D8308"/>
    <a:srgbClr val="101B01"/>
    <a:srgbClr val="46A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7" autoAdjust="0"/>
    <p:restoredTop sz="95833" autoAdjust="0"/>
  </p:normalViewPr>
  <p:slideViewPr>
    <p:cSldViewPr snapToGrid="0" snapToObjects="1">
      <p:cViewPr>
        <p:scale>
          <a:sx n="180" d="100"/>
          <a:sy n="180" d="100"/>
        </p:scale>
        <p:origin x="390" y="216"/>
      </p:cViewPr>
      <p:guideLst>
        <p:guide orient="horz" pos="1728"/>
        <p:guide pos="2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2" d="100"/>
          <a:sy n="42" d="100"/>
        </p:scale>
        <p:origin x="-2366" y="-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5E4C1-D085-443A-9E31-165935713EC7}" type="datetimeFigureOut">
              <a:rPr lang="en-US" smtClean="0"/>
              <a:pPr/>
              <a:t>08/18/2017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5304A-566A-44A1-B4B2-21C5AFC7A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42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1996-FA80-564C-8122-3D94BF70E87F}" type="datetimeFigureOut">
              <a:rPr lang="en-US" smtClean="0"/>
              <a:pPr/>
              <a:t>08/18/2017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685800"/>
            <a:ext cx="4108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B1ADF-FF79-CC4C-AA4E-DABABD3A86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1pPr>
    <a:lvl2pPr marL="344546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2pPr>
    <a:lvl3pPr marL="689092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3pPr>
    <a:lvl4pPr marL="1033638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4pPr>
    <a:lvl5pPr marL="1378184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5pPr>
    <a:lvl6pPr marL="1722730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6pPr>
    <a:lvl7pPr marL="2067276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7pPr>
    <a:lvl8pPr marL="2411821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8pPr>
    <a:lvl9pPr marL="2756367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" r="4616"/>
          <a:stretch/>
        </p:blipFill>
        <p:spPr>
          <a:xfrm>
            <a:off x="1" y="0"/>
            <a:ext cx="6573838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21"/>
          <p:cNvSpPr/>
          <p:nvPr userDrawn="1"/>
        </p:nvSpPr>
        <p:spPr>
          <a:xfrm>
            <a:off x="2102301" y="2177099"/>
            <a:ext cx="3625572" cy="833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23" name="Footer Placeholder 1"/>
          <p:cNvSpPr txBox="1">
            <a:spLocks/>
          </p:cNvSpPr>
          <p:nvPr userDrawn="1"/>
        </p:nvSpPr>
        <p:spPr>
          <a:xfrm>
            <a:off x="43826" y="5131309"/>
            <a:ext cx="6442362" cy="40132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80" dirty="0" smtClean="0">
                <a:solidFill>
                  <a:schemeClr val="bg1"/>
                </a:solidFill>
              </a:rPr>
              <a:t>©2017 Aetna Inc. </a:t>
            </a:r>
            <a:endParaRPr lang="en-US" sz="10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538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-Graphic - Vertical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4"/>
          <a:stretch/>
        </p:blipFill>
        <p:spPr bwMode="auto">
          <a:xfrm>
            <a:off x="-16435" y="0"/>
            <a:ext cx="6590274" cy="548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397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- Vertical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87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- Vertical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6573838" cy="5486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416038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mple - Vertical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6573838" cy="5486400"/>
          </a:xfrm>
          <a:prstGeom prst="rect">
            <a:avLst/>
          </a:prstGeom>
          <a:solidFill>
            <a:srgbClr val="B6CB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4230977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mple - Vertical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6573838" cy="5486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355423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3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3" r:id="rId2"/>
    <p:sldLayoutId id="2147483674" r:id="rId3"/>
    <p:sldLayoutId id="2147483682" r:id="rId4"/>
    <p:sldLayoutId id="2147483683" r:id="rId5"/>
    <p:sldLayoutId id="2147483684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11470" rtl="0" eaLnBrk="1" latinLnBrk="0" hangingPunct="1"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02" indent="-308602" algn="l" defTabSz="41147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8639" indent="-257170" algn="l" defTabSz="411470" rtl="0" eaLnBrk="1" latinLnBrk="0" hangingPunct="1">
        <a:spcBef>
          <a:spcPct val="20000"/>
        </a:spcBef>
        <a:buFont typeface="Arial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74" indent="-205735" algn="l" defTabSz="411470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44" indent="-205735" algn="l" defTabSz="41147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14" indent="-205735" algn="l" defTabSz="41147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083" indent="-205735" algn="l" defTabSz="41147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53" indent="-205735" algn="l" defTabSz="41147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23" indent="-205735" algn="l" defTabSz="41147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493" indent="-205735" algn="l" defTabSz="41147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39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09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879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49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18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288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758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1007770" y="2246066"/>
            <a:ext cx="5225858" cy="51067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Admin Design Guide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1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69"/>
          <a:stretch/>
        </p:blipFill>
        <p:spPr>
          <a:xfrm>
            <a:off x="0" y="185515"/>
            <a:ext cx="6580015" cy="503878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984500" y="778844"/>
            <a:ext cx="0" cy="351456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68600" y="614131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#7D3F98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7450" y="3871681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#7D3F98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44753" y="3160094"/>
            <a:ext cx="0" cy="711587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43050" y="1812462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#F21000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987550" y="1926534"/>
            <a:ext cx="3683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1150" y="4325398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Background, </a:t>
            </a:r>
            <a:r>
              <a:rPr lang="en-US" sz="800" dirty="0" smtClean="0">
                <a:solidFill>
                  <a:srgbClr val="FF0000"/>
                </a:solidFill>
              </a:rPr>
              <a:t>#eef2f4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879850" y="1278834"/>
            <a:ext cx="11430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99050" y="11303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Light, 30 </a:t>
            </a:r>
            <a:r>
              <a:rPr lang="en-US" sz="800" dirty="0" err="1" smtClean="0">
                <a:solidFill>
                  <a:srgbClr val="FF0000"/>
                </a:solidFill>
              </a:rPr>
              <a:t>pt</a:t>
            </a:r>
            <a:r>
              <a:rPr lang="en-US" sz="8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#FFFFFF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1775" y="1139134"/>
            <a:ext cx="145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</a:t>
            </a:r>
            <a:r>
              <a:rPr lang="en-US" sz="800" dirty="0" err="1" smtClean="0">
                <a:solidFill>
                  <a:srgbClr val="FF0000"/>
                </a:solidFill>
              </a:rPr>
              <a:t>Semibold</a:t>
            </a:r>
            <a:r>
              <a:rPr lang="en-US" sz="800" dirty="0" smtClean="0">
                <a:solidFill>
                  <a:srgbClr val="FF0000"/>
                </a:solidFill>
              </a:rPr>
              <a:t>, 30 </a:t>
            </a:r>
            <a:r>
              <a:rPr lang="en-US" sz="800" dirty="0" err="1" smtClean="0">
                <a:solidFill>
                  <a:srgbClr val="FF0000"/>
                </a:solidFill>
              </a:rPr>
              <a:t>pt</a:t>
            </a:r>
            <a:r>
              <a:rPr lang="en-US" sz="8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#FFFFFF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692400" y="1123950"/>
            <a:ext cx="287754" cy="2877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549400" y="1276661"/>
            <a:ext cx="11430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3826" y="236635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Regular, 16 </a:t>
            </a:r>
            <a:r>
              <a:rPr lang="en-US" sz="800" dirty="0" err="1" smtClean="0">
                <a:solidFill>
                  <a:srgbClr val="FF0000"/>
                </a:solidFill>
              </a:rPr>
              <a:t>pt</a:t>
            </a:r>
            <a:r>
              <a:rPr lang="en-US" sz="8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800" dirty="0">
                <a:solidFill>
                  <a:srgbClr val="FF0000"/>
                </a:solidFill>
              </a:rPr>
              <a:t>#414141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784776" y="2535631"/>
            <a:ext cx="907624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59150" y="2167834"/>
            <a:ext cx="16637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10150" y="201520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Regular, 16 </a:t>
            </a:r>
            <a:r>
              <a:rPr lang="en-US" sz="800" dirty="0" err="1" smtClean="0">
                <a:solidFill>
                  <a:srgbClr val="FF0000"/>
                </a:solidFill>
              </a:rPr>
              <a:t>pt</a:t>
            </a:r>
            <a:r>
              <a:rPr lang="en-US" sz="8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#F21000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265438" y="2785363"/>
            <a:ext cx="909812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62550" y="263273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Regular, 16 </a:t>
            </a:r>
            <a:r>
              <a:rPr lang="en-US" sz="800" dirty="0" err="1" smtClean="0">
                <a:solidFill>
                  <a:srgbClr val="FF0000"/>
                </a:solidFill>
              </a:rPr>
              <a:t>pt</a:t>
            </a:r>
            <a:r>
              <a:rPr lang="en-US" sz="8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#7D3F98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9740" y="2990817"/>
            <a:ext cx="145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</a:t>
            </a:r>
            <a:r>
              <a:rPr lang="en-US" sz="800" dirty="0" err="1" smtClean="0">
                <a:solidFill>
                  <a:srgbClr val="FF0000"/>
                </a:solidFill>
              </a:rPr>
              <a:t>Semibold</a:t>
            </a:r>
            <a:r>
              <a:rPr lang="en-US" sz="800" dirty="0" smtClean="0">
                <a:solidFill>
                  <a:srgbClr val="FF0000"/>
                </a:solidFill>
              </a:rPr>
              <a:t>, 18 </a:t>
            </a:r>
            <a:r>
              <a:rPr lang="en-US" sz="800" dirty="0" err="1" smtClean="0">
                <a:solidFill>
                  <a:srgbClr val="FF0000"/>
                </a:solidFill>
              </a:rPr>
              <a:t>pt</a:t>
            </a:r>
            <a:r>
              <a:rPr lang="en-US" sz="8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#FFFFFF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897365" y="3128344"/>
            <a:ext cx="11430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577271" cy="28501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0850" y="2554739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Background, </a:t>
            </a:r>
            <a:r>
              <a:rPr lang="en-US" sz="800" dirty="0" smtClean="0">
                <a:solidFill>
                  <a:srgbClr val="FF0000"/>
                </a:solidFill>
              </a:rPr>
              <a:t>#EEF2F4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5576" y="113913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Light, 16 </a:t>
            </a:r>
            <a:r>
              <a:rPr lang="en-US" sz="800" dirty="0" err="1" smtClean="0">
                <a:solidFill>
                  <a:srgbClr val="FF0000"/>
                </a:solidFill>
              </a:rPr>
              <a:t>pt</a:t>
            </a:r>
            <a:r>
              <a:rPr lang="en-US" sz="8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800" dirty="0">
                <a:solidFill>
                  <a:srgbClr val="FF0000"/>
                </a:solidFill>
              </a:rPr>
              <a:t>#414141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5576" y="64383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Regular, 24 </a:t>
            </a:r>
            <a:r>
              <a:rPr lang="en-US" sz="800" dirty="0" err="1" smtClean="0">
                <a:solidFill>
                  <a:srgbClr val="FF0000"/>
                </a:solidFill>
              </a:rPr>
              <a:t>pt</a:t>
            </a:r>
            <a:r>
              <a:rPr lang="en-US" sz="8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800" dirty="0">
                <a:solidFill>
                  <a:srgbClr val="FF0000"/>
                </a:solidFill>
              </a:rPr>
              <a:t>#414141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873250" y="813111"/>
            <a:ext cx="11430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05000" y="1308411"/>
            <a:ext cx="11430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62763" y="1840309"/>
            <a:ext cx="2168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Container: #FFFFFF with shadow</a:t>
            </a:r>
            <a:endParaRPr 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8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74536" cy="5264393"/>
          </a:xfrm>
          <a:prstGeom prst="rect">
            <a:avLst/>
          </a:prstGeom>
        </p:spPr>
      </p:pic>
      <p:pic>
        <p:nvPicPr>
          <p:cNvPr id="3" name="Picture 2" descr="H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26" y="2745167"/>
            <a:ext cx="554036" cy="5493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32200" y="101496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Regular, 16pt, #414141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16400" y="1274732"/>
            <a:ext cx="0" cy="446118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8152" y="332705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Regular, 16 </a:t>
            </a:r>
            <a:r>
              <a:rPr lang="en-US" sz="800" dirty="0" err="1" smtClean="0">
                <a:solidFill>
                  <a:srgbClr val="FF0000"/>
                </a:solidFill>
              </a:rPr>
              <a:t>pt</a:t>
            </a:r>
            <a:r>
              <a:rPr lang="en-US" sz="800" dirty="0" smtClean="0">
                <a:solidFill>
                  <a:srgbClr val="FF0000"/>
                </a:solidFill>
              </a:rPr>
              <a:t>, #7D3F98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85850" y="1987549"/>
            <a:ext cx="0" cy="812921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9360" y="2579118"/>
            <a:ext cx="0" cy="829936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085850" y="2390887"/>
            <a:ext cx="1041400" cy="3122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1150" y="4325398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Background, </a:t>
            </a:r>
            <a:r>
              <a:rPr lang="en-US" sz="800" dirty="0" smtClean="0">
                <a:solidFill>
                  <a:srgbClr val="FF0000"/>
                </a:solidFill>
              </a:rPr>
              <a:t>#EEF2F4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200" y="2741381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#7D3F98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1000" y="353280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#7D3F98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161874" y="159318"/>
            <a:ext cx="0" cy="219075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46295" y="796979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#00A78E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00650" y="3828160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#EEF2F4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422900" y="3319947"/>
            <a:ext cx="0" cy="533613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57425" y="75688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Regular, 24pt</a:t>
            </a:r>
            <a:r>
              <a:rPr lang="en-US" sz="800" dirty="0">
                <a:solidFill>
                  <a:srgbClr val="FF0000"/>
                </a:solidFill>
              </a:rPr>
              <a:t>, #414141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387600" y="1055657"/>
            <a:ext cx="0" cy="219075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97676" y="376660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Regular, 16 </a:t>
            </a:r>
            <a:r>
              <a:rPr lang="en-US" sz="800" dirty="0" err="1" smtClean="0">
                <a:solidFill>
                  <a:srgbClr val="FF0000"/>
                </a:solidFill>
              </a:rPr>
              <a:t>pt</a:t>
            </a:r>
            <a:r>
              <a:rPr lang="en-US" sz="8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800" dirty="0">
                <a:solidFill>
                  <a:srgbClr val="FF0000"/>
                </a:solidFill>
              </a:rPr>
              <a:t>#414141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949700" y="3280744"/>
            <a:ext cx="0" cy="533613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60197" y="252587"/>
            <a:ext cx="0" cy="107586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00650" y="1818272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Regular, 16 </a:t>
            </a:r>
            <a:r>
              <a:rPr lang="en-US" sz="800" dirty="0" err="1" smtClean="0">
                <a:solidFill>
                  <a:srgbClr val="FF0000"/>
                </a:solidFill>
              </a:rPr>
              <a:t>pt</a:t>
            </a:r>
            <a:r>
              <a:rPr lang="en-US" sz="8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#FFFFFF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422900" y="2156826"/>
            <a:ext cx="0" cy="202146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500" y="56872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Regular, 16 </a:t>
            </a:r>
            <a:r>
              <a:rPr lang="en-US" sz="800" dirty="0" err="1" smtClean="0">
                <a:solidFill>
                  <a:srgbClr val="FF0000"/>
                </a:solidFill>
              </a:rPr>
              <a:t>pt</a:t>
            </a:r>
            <a:r>
              <a:rPr lang="en-US" sz="800" dirty="0" smtClean="0">
                <a:solidFill>
                  <a:srgbClr val="FF0000"/>
                </a:solidFill>
              </a:rPr>
              <a:t>, #7D3F98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88950" y="498534"/>
            <a:ext cx="0" cy="15274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238250" y="476074"/>
            <a:ext cx="24765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35100" y="329257"/>
            <a:ext cx="164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Open Sans </a:t>
            </a:r>
            <a:r>
              <a:rPr lang="en-US" sz="800" dirty="0" err="1">
                <a:solidFill>
                  <a:srgbClr val="FF0000"/>
                </a:solidFill>
              </a:rPr>
              <a:t>Semibold</a:t>
            </a:r>
            <a:r>
              <a:rPr lang="en-US" sz="800" dirty="0">
                <a:solidFill>
                  <a:srgbClr val="FF0000"/>
                </a:solidFill>
              </a:rPr>
              <a:t>, </a:t>
            </a:r>
            <a:r>
              <a:rPr lang="en-US" sz="800" dirty="0" smtClean="0">
                <a:solidFill>
                  <a:srgbClr val="FF0000"/>
                </a:solidFill>
              </a:rPr>
              <a:t>16 </a:t>
            </a:r>
            <a:r>
              <a:rPr lang="en-US" sz="800" dirty="0" err="1" smtClean="0">
                <a:solidFill>
                  <a:srgbClr val="FF0000"/>
                </a:solidFill>
              </a:rPr>
              <a:t>pt</a:t>
            </a:r>
            <a:r>
              <a:rPr lang="en-US" sz="800" dirty="0">
                <a:solidFill>
                  <a:srgbClr val="FF0000"/>
                </a:solidFill>
              </a:rPr>
              <a:t>, #414141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31535" y="1517645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1 </a:t>
            </a:r>
            <a:r>
              <a:rPr lang="en-US" sz="800" dirty="0" err="1" smtClean="0">
                <a:solidFill>
                  <a:srgbClr val="FF0000"/>
                </a:solidFill>
              </a:rPr>
              <a:t>px</a:t>
            </a:r>
            <a:r>
              <a:rPr lang="en-US" sz="800" dirty="0" smtClean="0">
                <a:solidFill>
                  <a:srgbClr val="FF0000"/>
                </a:solidFill>
              </a:rPr>
              <a:t> line</a:t>
            </a:r>
            <a:r>
              <a:rPr lang="en-US" sz="800" dirty="0">
                <a:solidFill>
                  <a:srgbClr val="FF0000"/>
                </a:solidFill>
              </a:rPr>
              <a:t>, </a:t>
            </a:r>
            <a:r>
              <a:rPr lang="en-US" sz="800" dirty="0" smtClean="0">
                <a:solidFill>
                  <a:srgbClr val="FF0000"/>
                </a:solidFill>
              </a:rPr>
              <a:t>#EEF2F4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550556" y="1517645"/>
            <a:ext cx="0" cy="54952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89036" y="1213839"/>
            <a:ext cx="784060" cy="247650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90550" y="298972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Regular, 16 </a:t>
            </a:r>
            <a:r>
              <a:rPr lang="en-US" sz="800" dirty="0" err="1" smtClean="0">
                <a:solidFill>
                  <a:srgbClr val="FF0000"/>
                </a:solidFill>
              </a:rPr>
              <a:t>pt</a:t>
            </a:r>
            <a:r>
              <a:rPr lang="en-US" sz="800" dirty="0" smtClean="0">
                <a:solidFill>
                  <a:srgbClr val="FF0000"/>
                </a:solidFill>
              </a:rPr>
              <a:t>, #FFFFFF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908050" y="1950368"/>
            <a:ext cx="0" cy="1036784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345933" y="29172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Regular, 16 </a:t>
            </a:r>
            <a:r>
              <a:rPr lang="en-US" sz="800" dirty="0" err="1" smtClean="0">
                <a:solidFill>
                  <a:srgbClr val="FF0000"/>
                </a:solidFill>
              </a:rPr>
              <a:t>pt</a:t>
            </a:r>
            <a:r>
              <a:rPr lang="en-US" sz="8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#FFFFF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556250" y="228184"/>
            <a:ext cx="0" cy="202146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77392" y="297921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Light, 14 </a:t>
            </a:r>
            <a:r>
              <a:rPr lang="en-US" sz="800" dirty="0" err="1" smtClean="0">
                <a:solidFill>
                  <a:srgbClr val="FF0000"/>
                </a:solidFill>
              </a:rPr>
              <a:t>pt</a:t>
            </a:r>
            <a:r>
              <a:rPr lang="en-US" sz="8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#FFFFF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5270170" y="930940"/>
            <a:ext cx="24765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146033" y="107523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Regular, 16 </a:t>
            </a:r>
            <a:r>
              <a:rPr lang="en-US" sz="800" dirty="0" err="1" smtClean="0">
                <a:solidFill>
                  <a:srgbClr val="FF0000"/>
                </a:solidFill>
              </a:rPr>
              <a:t>pt</a:t>
            </a:r>
            <a:r>
              <a:rPr lang="en-US" sz="8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#FFFFF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5796853" y="930940"/>
            <a:ext cx="0" cy="202146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94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5" y="0"/>
            <a:ext cx="5248910" cy="551135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45050" y="920750"/>
            <a:ext cx="641350" cy="247650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38757" y="3623821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Regular, 16pt</a:t>
            </a:r>
            <a:r>
              <a:rPr lang="en-US" sz="800" dirty="0">
                <a:solidFill>
                  <a:srgbClr val="FF0000"/>
                </a:solidFill>
              </a:rPr>
              <a:t>, #414141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87600" y="4339436"/>
            <a:ext cx="0" cy="284138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938994" y="4658017"/>
            <a:ext cx="196092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598568" y="3290376"/>
            <a:ext cx="1123583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561072" y="3793098"/>
            <a:ext cx="322159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79309" y="312109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</a:t>
            </a:r>
            <a:r>
              <a:rPr lang="en-US" sz="800" dirty="0" err="1" smtClean="0">
                <a:solidFill>
                  <a:srgbClr val="FF0000"/>
                </a:solidFill>
              </a:rPr>
              <a:t>Semibold</a:t>
            </a:r>
            <a:r>
              <a:rPr lang="en-US" sz="800" dirty="0" smtClean="0">
                <a:solidFill>
                  <a:srgbClr val="FF0000"/>
                </a:solidFill>
              </a:rPr>
              <a:t>, 16pt</a:t>
            </a:r>
            <a:r>
              <a:rPr lang="en-US" sz="800" dirty="0">
                <a:solidFill>
                  <a:srgbClr val="FF0000"/>
                </a:solidFill>
              </a:rPr>
              <a:t>, #414141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90565" y="2531171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Regular, 18pt</a:t>
            </a:r>
            <a:r>
              <a:rPr lang="en-US" sz="800" dirty="0">
                <a:solidFill>
                  <a:srgbClr val="FF0000"/>
                </a:solidFill>
              </a:rPr>
              <a:t>, #414141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318790" y="2705297"/>
            <a:ext cx="216211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462035" y="3002192"/>
            <a:ext cx="260116" cy="218591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35086" y="451637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Regular, 16pt</a:t>
            </a:r>
            <a:r>
              <a:rPr lang="en-US" sz="800" dirty="0">
                <a:solidFill>
                  <a:srgbClr val="FF0000"/>
                </a:solidFill>
              </a:rPr>
              <a:t>, #</a:t>
            </a:r>
            <a:r>
              <a:rPr lang="en-US" sz="800" dirty="0" smtClean="0">
                <a:solidFill>
                  <a:srgbClr val="FF0000"/>
                </a:solidFill>
              </a:rPr>
              <a:t>00A78E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3571" y="4175482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#</a:t>
            </a:r>
            <a:r>
              <a:rPr lang="en-US" sz="800" dirty="0" smtClean="0">
                <a:solidFill>
                  <a:srgbClr val="FF0000"/>
                </a:solidFill>
              </a:rPr>
              <a:t>00A78E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85201" y="4113927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Regular, 16pt</a:t>
            </a:r>
            <a:r>
              <a:rPr lang="en-US" sz="800" dirty="0">
                <a:solidFill>
                  <a:srgbClr val="FF0000"/>
                </a:solidFill>
              </a:rPr>
              <a:t>, </a:t>
            </a:r>
            <a:r>
              <a:rPr lang="en-US" sz="800" dirty="0" smtClean="0">
                <a:solidFill>
                  <a:srgbClr val="FF0000"/>
                </a:solidFill>
              </a:rPr>
              <a:t>#FFFFFF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542936" y="4390926"/>
            <a:ext cx="205550" cy="267518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4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574534" cy="52643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14187" y="1171722"/>
            <a:ext cx="1180476" cy="308232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endCxn id="7" idx="3"/>
          </p:cNvCxnSpPr>
          <p:nvPr/>
        </p:nvCxnSpPr>
        <p:spPr>
          <a:xfrm flipH="1">
            <a:off x="697693" y="3445307"/>
            <a:ext cx="1285502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6838" y="2999302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Regular, 16pt</a:t>
            </a:r>
            <a:r>
              <a:rPr lang="en-US" sz="800" dirty="0">
                <a:solidFill>
                  <a:srgbClr val="FF0000"/>
                </a:solidFill>
              </a:rPr>
              <a:t>, </a:t>
            </a:r>
            <a:r>
              <a:rPr lang="en-US" sz="800" dirty="0" smtClean="0">
                <a:solidFill>
                  <a:srgbClr val="FF0000"/>
                </a:solidFill>
              </a:rPr>
              <a:t>#FFFFFF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280" y="3337585"/>
            <a:ext cx="542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#F21000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575094" y="3140027"/>
            <a:ext cx="771924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644517" y="3337856"/>
            <a:ext cx="0" cy="71616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18184" y="409253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Open Sans Regular, 16pt</a:t>
            </a:r>
            <a:r>
              <a:rPr lang="en-US" sz="800" dirty="0">
                <a:solidFill>
                  <a:srgbClr val="FF0000"/>
                </a:solidFill>
              </a:rPr>
              <a:t>, #414141</a:t>
            </a:r>
          </a:p>
        </p:txBody>
      </p:sp>
    </p:spTree>
    <p:extLst>
      <p:ext uri="{BB962C8B-B14F-4D97-AF65-F5344CB8AC3E}">
        <p14:creationId xmlns:p14="http://schemas.microsoft.com/office/powerpoint/2010/main" val="124494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1075006" y="2393983"/>
            <a:ext cx="5225858" cy="51067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Thank You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bProjectID xmlns="1deae8c1-260f-4ce7-af85-0bd86eb943be" xsi:nil="true"/>
    <_x0043_M3 xmlns="1deae8c1-260f-4ce7-af85-0bd86eb943be" xsi:nil="true"/>
    <ProjectID xmlns="1deae8c1-260f-4ce7-af85-0bd86eb943be" xsi:nil="true"/>
    <Processes xmlns="1deae8c1-260f-4ce7-af85-0bd86eb943be" xsi:nil="true"/>
    <ClientSupplied xmlns="1deae8c1-260f-4ce7-af85-0bd86eb943be" xsi:nil="true"/>
    <_x0043_M2 xmlns="1deae8c1-260f-4ce7-af85-0bd86eb943be" xsi:nil="true"/>
    <AssociateID xmlns="1deae8c1-260f-4ce7-af85-0bd86eb943be" xsi:nil="true"/>
    <_x0043_M1 xmlns="1deae8c1-260f-4ce7-af85-0bd86eb943be" xsi:nil="true"/>
    <MBID xmlns="1deae8c1-260f-4ce7-af85-0bd86eb943be" xsi:nil="true"/>
    <Functional_x0020_Modules xmlns="1deae8c1-260f-4ce7-af85-0bd86eb943be" xsi:nil="true"/>
    <CopyToPath xmlns="1deae8c1-260f-4ce7-af85-0bd86eb943be" xsi:nil="true"/>
    <CreatedTime xmlns="1deae8c1-260f-4ce7-af85-0bd86eb943be" xsi:nil="true"/>
    <UnmappedDocuments xmlns="1deae8c1-260f-4ce7-af85-0bd86eb943be" xsi:nil="true"/>
    <AccountID xmlns="1deae8c1-260f-4ce7-af85-0bd86eb943be" xsi:nil="true"/>
    <ArtifactStatus xmlns="1deae8c1-260f-4ce7-af85-0bd86eb943be" xsi:nil="true"/>
    <Comments xmlns="1deae8c1-260f-4ce7-af85-0bd86eb943be" xsi:nil="true"/>
    <Rating3 xmlns="1deae8c1-260f-4ce7-af85-0bd86eb943be" xsi:nil="true"/>
    <Rating2 xmlns="1deae8c1-260f-4ce7-af85-0bd86eb943be" xsi:nil="true"/>
    <Rating1 xmlns="1deae8c1-260f-4ce7-af85-0bd86eb943be" xsi:nil="true"/>
    <_x0043_M9 xmlns="1deae8c1-260f-4ce7-af85-0bd86eb943be" xsi:nil="true"/>
    <Phase xmlns="1deae8c1-260f-4ce7-af85-0bd86eb943be" xsi:nil="true"/>
    <CheckedOutPath xmlns="1deae8c1-260f-4ce7-af85-0bd86eb943be" xsi:nil="true"/>
    <_x0043_M8 xmlns="1deae8c1-260f-4ce7-af85-0bd86eb943be" xsi:nil="true"/>
    <Tags xmlns="1deae8c1-260f-4ce7-af85-0bd86eb943be" xsi:nil="true"/>
    <Releases xmlns="1deae8c1-260f-4ce7-af85-0bd86eb943be" xsi:nil="true"/>
    <ViewCount xmlns="1deae8c1-260f-4ce7-af85-0bd86eb943be" xsi:nil="true"/>
    <Rating5 xmlns="1deae8c1-260f-4ce7-af85-0bd86eb943be" xsi:nil="true"/>
    <ApprovalStatus xmlns="1deae8c1-260f-4ce7-af85-0bd86eb943be" xsi:nil="true"/>
    <Work_x0020_request xmlns="1deae8c1-260f-4ce7-af85-0bd86eb943be" xsi:nil="true"/>
    <Rating4 xmlns="1deae8c1-260f-4ce7-af85-0bd86eb943be" xsi:nil="true"/>
    <_x0043_M7 xmlns="1deae8c1-260f-4ce7-af85-0bd86eb943be" xsi:nil="true"/>
    <Activities xmlns="1deae8c1-260f-4ce7-af85-0bd86eb943be" xsi:nil="true"/>
    <_x0043_M6 xmlns="1deae8c1-260f-4ce7-af85-0bd86eb943be" xsi:nil="true"/>
    <_x0043_M5 xmlns="1deae8c1-260f-4ce7-af85-0bd86eb943be" xsi:nil="true"/>
    <_x0043_M10 xmlns="1deae8c1-260f-4ce7-af85-0bd86eb943be" xsi:nil="true"/>
    <_x0043_M4 xmlns="1deae8c1-260f-4ce7-af85-0bd86eb943b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A1C84E25BD9478F582A78A637D2BC" ma:contentTypeVersion="36" ma:contentTypeDescription="Create a new document." ma:contentTypeScope="" ma:versionID="8c2b5833470d73d541b6ceed4c15ea8d">
  <xsd:schema xmlns:xsd="http://www.w3.org/2001/XMLSchema" xmlns:xs="http://www.w3.org/2001/XMLSchema" xmlns:p="http://schemas.microsoft.com/office/2006/metadata/properties" xmlns:ns2="1deae8c1-260f-4ce7-af85-0bd86eb943be" targetNamespace="http://schemas.microsoft.com/office/2006/metadata/properties" ma:root="true" ma:fieldsID="bbd29a07abd3b47e1307bb52eca9e22c" ns2:_="">
    <xsd:import namespace="1deae8c1-260f-4ce7-af85-0bd86eb943be"/>
    <xsd:element name="properties">
      <xsd:complexType>
        <xsd:sequence>
          <xsd:element name="documentManagement">
            <xsd:complexType>
              <xsd:all>
                <xsd:element ref="ns2:AccountID" minOccurs="0"/>
                <xsd:element ref="ns2:ProjectID" minOccurs="0"/>
                <xsd:element ref="ns2:SubProjectID" minOccurs="0"/>
                <xsd:element ref="ns2:AssociateID" minOccurs="0"/>
                <xsd:element ref="ns2:CreatedTime" minOccurs="0"/>
                <xsd:element ref="ns2:Processes" minOccurs="0"/>
                <xsd:element ref="ns2:Phase" minOccurs="0"/>
                <xsd:element ref="ns2:Activities" minOccurs="0"/>
                <xsd:element ref="ns2:Releases" minOccurs="0"/>
                <xsd:element ref="ns2:Functional_x0020_Modules" minOccurs="0"/>
                <xsd:element ref="ns2:ViewCount" minOccurs="0"/>
                <xsd:element ref="ns2:CheckedOutPath" minOccurs="0"/>
                <xsd:element ref="ns2:ApprovalStatus" minOccurs="0"/>
                <xsd:element ref="ns2:Work_x0020_request" minOccurs="0"/>
                <xsd:element ref="ns2:Tags" minOccurs="0"/>
                <xsd:element ref="ns2:ArtifactStatus" minOccurs="0"/>
                <xsd:element ref="ns2:UnmappedDocuments" minOccurs="0"/>
                <xsd:element ref="ns2:CopyToPath" minOccurs="0"/>
                <xsd:element ref="ns2:Comments" minOccurs="0"/>
                <xsd:element ref="ns2:ClientSupplied" minOccurs="0"/>
                <xsd:element ref="ns2:Rating1" minOccurs="0"/>
                <xsd:element ref="ns2:Rating2" minOccurs="0"/>
                <xsd:element ref="ns2:Rating3" minOccurs="0"/>
                <xsd:element ref="ns2:Rating4" minOccurs="0"/>
                <xsd:element ref="ns2:Rating5" minOccurs="0"/>
                <xsd:element ref="ns2:MBID" minOccurs="0"/>
                <xsd:element ref="ns2:_x0043_M1" minOccurs="0"/>
                <xsd:element ref="ns2:_x0043_M2" minOccurs="0"/>
                <xsd:element ref="ns2:_x0043_M3" minOccurs="0"/>
                <xsd:element ref="ns2:_x0043_M4" minOccurs="0"/>
                <xsd:element ref="ns2:_x0043_M5" minOccurs="0"/>
                <xsd:element ref="ns2:_x0043_M6" minOccurs="0"/>
                <xsd:element ref="ns2:_x0043_M7" minOccurs="0"/>
                <xsd:element ref="ns2:_x0043_M8" minOccurs="0"/>
                <xsd:element ref="ns2:_x0043_M9" minOccurs="0"/>
                <xsd:element ref="ns2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ae8c1-260f-4ce7-af85-0bd86eb943be" elementFormDefault="qualified">
    <xsd:import namespace="http://schemas.microsoft.com/office/2006/documentManagement/types"/>
    <xsd:import namespace="http://schemas.microsoft.com/office/infopath/2007/PartnerControls"/>
    <xsd:element name="AccountID" ma:index="8" nillable="true" ma:displayName="AccountID" ma:internalName="AccountID">
      <xsd:simpleType>
        <xsd:restriction base="dms:Text"/>
      </xsd:simpleType>
    </xsd:element>
    <xsd:element name="ProjectID" ma:index="9" nillable="true" ma:displayName="ProjectID" ma:internalName="ProjectID">
      <xsd:simpleType>
        <xsd:restriction base="dms:Text"/>
      </xsd:simpleType>
    </xsd:element>
    <xsd:element name="SubProjectID" ma:index="10" nillable="true" ma:displayName="SubProjectID" ma:internalName="SubProjectID">
      <xsd:simpleType>
        <xsd:restriction base="dms:Text"/>
      </xsd:simpleType>
    </xsd:element>
    <xsd:element name="AssociateID" ma:index="11" nillable="true" ma:displayName="AssociateID" ma:internalName="AssociateID">
      <xsd:simpleType>
        <xsd:restriction base="dms:Text"/>
      </xsd:simpleType>
    </xsd:element>
    <xsd:element name="CreatedTime" ma:index="12" nillable="true" ma:displayName="CreatedTime" ma:internalName="CreatedTime">
      <xsd:simpleType>
        <xsd:restriction base="dms:DateTime"/>
      </xsd:simpleType>
    </xsd:element>
    <xsd:element name="Processes" ma:index="13" nillable="true" ma:displayName="Processes" ma:internalName="Processes">
      <xsd:simpleType>
        <xsd:restriction base="dms:Text"/>
      </xsd:simpleType>
    </xsd:element>
    <xsd:element name="Phase" ma:index="14" nillable="true" ma:displayName="Phase" ma:internalName="Phase">
      <xsd:simpleType>
        <xsd:restriction base="dms:Text"/>
      </xsd:simpleType>
    </xsd:element>
    <xsd:element name="Activities" ma:index="15" nillable="true" ma:displayName="Activities" ma:internalName="Activities">
      <xsd:simpleType>
        <xsd:restriction base="dms:Text"/>
      </xsd:simpleType>
    </xsd:element>
    <xsd:element name="Releases" ma:index="16" nillable="true" ma:displayName="Releases" ma:internalName="Releases">
      <xsd:simpleType>
        <xsd:restriction base="dms:Text"/>
      </xsd:simpleType>
    </xsd:element>
    <xsd:element name="Functional_x0020_Modules" ma:index="17" nillable="true" ma:displayName="Functional Modules" ma:internalName="Functional_x0020_Modules">
      <xsd:simpleType>
        <xsd:restriction base="dms:Text"/>
      </xsd:simpleType>
    </xsd:element>
    <xsd:element name="ViewCount" ma:index="18" nillable="true" ma:displayName="ViewCount" ma:internalName="ViewCount">
      <xsd:simpleType>
        <xsd:restriction base="dms:Unknown"/>
      </xsd:simpleType>
    </xsd:element>
    <xsd:element name="CheckedOutPath" ma:index="19" nillable="true" ma:displayName="CheckedOutPath" ma:internalName="CheckedOutPath">
      <xsd:simpleType>
        <xsd:restriction base="dms:Text"/>
      </xsd:simpleType>
    </xsd:element>
    <xsd:element name="ApprovalStatus" ma:index="20" nillable="true" ma:displayName="ApprovalStatus" ma:internalName="ApprovalStatus">
      <xsd:simpleType>
        <xsd:restriction base="dms:Text"/>
      </xsd:simpleType>
    </xsd:element>
    <xsd:element name="Work_x0020_request" ma:index="21" nillable="true" ma:displayName="Work request" ma:internalName="Work_x0020_request">
      <xsd:simpleType>
        <xsd:restriction base="dms:Text"/>
      </xsd:simpleType>
    </xsd:element>
    <xsd:element name="Tags" ma:index="22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3" nillable="true" ma:displayName="ArtifactStatus" ma:internalName="ArtifactStatus">
      <xsd:simpleType>
        <xsd:restriction base="dms:Text"/>
      </xsd:simpleType>
    </xsd:element>
    <xsd:element name="UnmappedDocuments" ma:index="24" nillable="true" ma:displayName="UnmappedDocuments" ma:internalName="UnmappedDocuments">
      <xsd:simpleType>
        <xsd:restriction base="dms:Text"/>
      </xsd:simpleType>
    </xsd:element>
    <xsd:element name="CopyToPath" ma:index="25" nillable="true" ma:displayName="CopyToPath" ma:internalName="CopyToPath">
      <xsd:simpleType>
        <xsd:restriction base="dms:Text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ClientSupplied" ma:index="27" nillable="true" ma:displayName="ClientSupplied" ma:internalName="ClientSupplied">
      <xsd:simpleType>
        <xsd:restriction base="dms:Text"/>
      </xsd:simpleType>
    </xsd:element>
    <xsd:element name="Rating1" ma:index="28" nillable="true" ma:displayName="Rating1" ma:internalName="Rating1">
      <xsd:simpleType>
        <xsd:restriction base="dms:Unknown"/>
      </xsd:simpleType>
    </xsd:element>
    <xsd:element name="Rating2" ma:index="29" nillable="true" ma:displayName="Rating2" ma:internalName="Rating2">
      <xsd:simpleType>
        <xsd:restriction base="dms:Unknown"/>
      </xsd:simpleType>
    </xsd:element>
    <xsd:element name="Rating3" ma:index="30" nillable="true" ma:displayName="Rating3" ma:internalName="Rating3">
      <xsd:simpleType>
        <xsd:restriction base="dms:Unknown"/>
      </xsd:simpleType>
    </xsd:element>
    <xsd:element name="Rating4" ma:index="31" nillable="true" ma:displayName="Rating4" ma:internalName="Rating4">
      <xsd:simpleType>
        <xsd:restriction base="dms:Unknown"/>
      </xsd:simpleType>
    </xsd:element>
    <xsd:element name="Rating5" ma:index="32" nillable="true" ma:displayName="Rating5" ma:internalName="Rating5">
      <xsd:simpleType>
        <xsd:restriction base="dms:Unknown"/>
      </xsd:simpleType>
    </xsd:element>
    <xsd:element name="MBID" ma:index="33" nillable="true" ma:displayName="MBID" ma:internalName="MBID">
      <xsd:simpleType>
        <xsd:restriction base="dms:Text"/>
      </xsd:simpleType>
    </xsd:element>
    <xsd:element name="_x0043_M1" ma:index="34" nillable="true" ma:displayName="CM1" ma:internalName="_x0043_M1">
      <xsd:simpleType>
        <xsd:restriction base="dms:Text"/>
      </xsd:simpleType>
    </xsd:element>
    <xsd:element name="_x0043_M2" ma:index="35" nillable="true" ma:displayName="CM2" ma:internalName="_x0043_M2">
      <xsd:simpleType>
        <xsd:restriction base="dms:Text"/>
      </xsd:simpleType>
    </xsd:element>
    <xsd:element name="_x0043_M3" ma:index="36" nillable="true" ma:displayName="CM3" ma:internalName="_x0043_M3">
      <xsd:simpleType>
        <xsd:restriction base="dms:Text"/>
      </xsd:simpleType>
    </xsd:element>
    <xsd:element name="_x0043_M4" ma:index="37" nillable="true" ma:displayName="CM4" ma:internalName="_x0043_M4">
      <xsd:simpleType>
        <xsd:restriction base="dms:Text"/>
      </xsd:simpleType>
    </xsd:element>
    <xsd:element name="_x0043_M5" ma:index="38" nillable="true" ma:displayName="CM5" ma:internalName="_x0043_M5">
      <xsd:simpleType>
        <xsd:restriction base="dms:Text"/>
      </xsd:simpleType>
    </xsd:element>
    <xsd:element name="_x0043_M6" ma:index="39" nillable="true" ma:displayName="CM6" ma:internalName="_x0043_M6">
      <xsd:simpleType>
        <xsd:restriction base="dms:Text"/>
      </xsd:simpleType>
    </xsd:element>
    <xsd:element name="_x0043_M7" ma:index="40" nillable="true" ma:displayName="CM7" ma:internalName="_x0043_M7">
      <xsd:simpleType>
        <xsd:restriction base="dms:Text"/>
      </xsd:simpleType>
    </xsd:element>
    <xsd:element name="_x0043_M8" ma:index="41" nillable="true" ma:displayName="CM8" ma:internalName="_x0043_M8">
      <xsd:simpleType>
        <xsd:restriction base="dms:Text"/>
      </xsd:simpleType>
    </xsd:element>
    <xsd:element name="_x0043_M9" ma:index="42" nillable="true" ma:displayName="CM9" ma:internalName="_x0043_M9">
      <xsd:simpleType>
        <xsd:restriction base="dms:Text"/>
      </xsd:simpleType>
    </xsd:element>
    <xsd:element name="_x0043_M10" ma:index="43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28855F-E5E1-4861-8BF3-1C19B3F02864}">
  <ds:schemaRefs>
    <ds:schemaRef ds:uri="http://purl.org/dc/terms/"/>
    <ds:schemaRef ds:uri="http://schemas.microsoft.com/office/2006/metadata/properties"/>
    <ds:schemaRef ds:uri="http://www.w3.org/XML/1998/namespace"/>
    <ds:schemaRef ds:uri="1deae8c1-260f-4ce7-af85-0bd86eb943b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4B4D507-6885-4C59-8FE3-C9E409DF7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7CD875-4241-49D5-BC0A-C3F572A4FC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eae8c1-260f-4ce7-af85-0bd86eb943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27819</TotalTime>
  <Words>274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Aetna MCOE Childcare App</dc:title>
  <dc:creator>Ganesan Pitchaya</dc:creator>
  <cp:lastModifiedBy>Akshay Arcot Uday</cp:lastModifiedBy>
  <cp:revision>1108</cp:revision>
  <dcterms:created xsi:type="dcterms:W3CDTF">2014-06-16T16:01:47Z</dcterms:created>
  <dcterms:modified xsi:type="dcterms:W3CDTF">2017-08-18T14:04:55Z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0x0101006FAA1C84E25BD9478F582A78A637D2BC</vt:lpwstr>
  </property>
</Properties>
</file>