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546" r:id="rId5"/>
    <p:sldId id="825" r:id="rId6"/>
    <p:sldId id="837" r:id="rId7"/>
    <p:sldId id="827" r:id="rId8"/>
    <p:sldId id="828" r:id="rId9"/>
    <p:sldId id="829" r:id="rId10"/>
    <p:sldId id="830" r:id="rId11"/>
    <p:sldId id="831" r:id="rId12"/>
    <p:sldId id="834" r:id="rId13"/>
    <p:sldId id="835" r:id="rId14"/>
    <p:sldId id="832" r:id="rId15"/>
    <p:sldId id="833" r:id="rId16"/>
    <p:sldId id="839" r:id="rId17"/>
    <p:sldId id="840" r:id="rId18"/>
    <p:sldId id="841" r:id="rId19"/>
    <p:sldId id="836" r:id="rId20"/>
  </p:sldIdLst>
  <p:sldSz cx="6573838" cy="5486400"/>
  <p:notesSz cx="6858000" cy="9144000"/>
  <p:defaultTextStyle>
    <a:defPPr>
      <a:defRPr lang="en-US"/>
    </a:defPPr>
    <a:lvl1pPr marL="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28" userDrawn="1">
          <p15:clr>
            <a:srgbClr val="A4A3A4"/>
          </p15:clr>
        </p15:guide>
        <p15:guide id="2" pos="207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4"/>
    <a:srgbClr val="D6D6D6"/>
    <a:srgbClr val="CCFF66"/>
    <a:srgbClr val="B6CB2F"/>
    <a:srgbClr val="D9D9D9"/>
    <a:srgbClr val="485113"/>
    <a:srgbClr val="798820"/>
    <a:srgbClr val="4D8308"/>
    <a:srgbClr val="101B01"/>
    <a:srgbClr val="46A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 autoAdjust="0"/>
    <p:restoredTop sz="95833" autoAdjust="0"/>
  </p:normalViewPr>
  <p:slideViewPr>
    <p:cSldViewPr snapToGrid="0" snapToObjects="1">
      <p:cViewPr>
        <p:scale>
          <a:sx n="170" d="100"/>
          <a:sy n="170" d="100"/>
        </p:scale>
        <p:origin x="-72" y="-24"/>
      </p:cViewPr>
      <p:guideLst>
        <p:guide orient="horz" pos="1728"/>
        <p:guide pos="2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2" d="100"/>
          <a:sy n="42" d="100"/>
        </p:scale>
        <p:origin x="-2366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5E4C1-D085-443A-9E31-165935713EC7}" type="datetimeFigureOut">
              <a:rPr lang="en-US" smtClean="0"/>
              <a:pPr/>
              <a:t>08/28/2017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304A-566A-44A1-B4B2-21C5AFC7A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1996-FA80-564C-8122-3D94BF70E87F}" type="datetimeFigureOut">
              <a:rPr lang="en-US" smtClean="0"/>
              <a:pPr/>
              <a:t>08/28/2017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685800"/>
            <a:ext cx="4108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1ADF-FF79-CC4C-AA4E-DABABD3A8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r="4616"/>
          <a:stretch/>
        </p:blipFill>
        <p:spPr>
          <a:xfrm>
            <a:off x="1" y="0"/>
            <a:ext cx="6573838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 userDrawn="1"/>
        </p:nvSpPr>
        <p:spPr>
          <a:xfrm>
            <a:off x="2102301" y="2177099"/>
            <a:ext cx="3625572" cy="833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3" name="Footer Placeholder 1"/>
          <p:cNvSpPr txBox="1">
            <a:spLocks/>
          </p:cNvSpPr>
          <p:nvPr userDrawn="1"/>
        </p:nvSpPr>
        <p:spPr>
          <a:xfrm>
            <a:off x="43826" y="5131309"/>
            <a:ext cx="6442362" cy="40132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80" dirty="0" smtClean="0">
                <a:solidFill>
                  <a:schemeClr val="bg1"/>
                </a:solidFill>
              </a:rPr>
              <a:t>©2017 Aetna Inc. </a:t>
            </a:r>
            <a:endParaRPr lang="en-US" sz="10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3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Graphic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4"/>
          <a:stretch/>
        </p:blipFill>
        <p:spPr bwMode="auto">
          <a:xfrm>
            <a:off x="-16435" y="0"/>
            <a:ext cx="6590274" cy="54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39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7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16038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B6CB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2309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35542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3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3" r:id="rId2"/>
    <p:sldLayoutId id="2147483674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11470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2" indent="-308602" algn="l" defTabSz="41147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39" indent="-257170" algn="l" defTabSz="411470" rtl="0" eaLnBrk="1" latinLnBrk="0" hangingPunct="1">
        <a:spcBef>
          <a:spcPct val="20000"/>
        </a:spcBef>
        <a:buFont typeface="Arial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74" indent="-205735" algn="l" defTabSz="411470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05735" algn="l" defTabSz="41147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14" indent="-205735" algn="l" defTabSz="41147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08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07770" y="2246066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PS Admin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1191" y="2342435"/>
            <a:ext cx="4292647" cy="385258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VISUAL DESIGNS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1191" y="2564114"/>
            <a:ext cx="4292647" cy="385258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08/16/2017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Revised: 08/22/2017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7"/>
          <a:stretch/>
        </p:blipFill>
        <p:spPr>
          <a:xfrm>
            <a:off x="0" y="0"/>
            <a:ext cx="6573838" cy="5340010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26" y="2745167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7"/>
          <a:stretch/>
        </p:blipFill>
        <p:spPr>
          <a:xfrm>
            <a:off x="-10500" y="-1"/>
            <a:ext cx="6584337" cy="53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56"/>
          <a:stretch/>
        </p:blipFill>
        <p:spPr>
          <a:xfrm>
            <a:off x="0" y="0"/>
            <a:ext cx="6573838" cy="53179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3025" y="1200150"/>
            <a:ext cx="990600" cy="32385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1" y="9525"/>
            <a:ext cx="5216073" cy="54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1" y="9525"/>
            <a:ext cx="5216072" cy="54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674121" y="9525"/>
            <a:ext cx="5216072" cy="49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75006" y="2393983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1"/>
          <a:stretch/>
        </p:blipFill>
        <p:spPr>
          <a:xfrm>
            <a:off x="-9360" y="0"/>
            <a:ext cx="6570466" cy="4863710"/>
          </a:xfrm>
          <a:prstGeom prst="rect">
            <a:avLst/>
          </a:prstGeom>
        </p:spPr>
      </p:pic>
      <p:pic>
        <p:nvPicPr>
          <p:cNvPr id="4" name="Picture 3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319">
            <a:off x="2380555" y="2608823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9"/>
          <a:stretch/>
        </p:blipFill>
        <p:spPr>
          <a:xfrm>
            <a:off x="0" y="219012"/>
            <a:ext cx="6573838" cy="48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2" cy="28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1" cy="28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1" cy="28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25"/>
          <a:stretch/>
        </p:blipFill>
        <p:spPr>
          <a:xfrm>
            <a:off x="162685" y="0"/>
            <a:ext cx="6215676" cy="49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8"/>
          <a:stretch/>
        </p:blipFill>
        <p:spPr>
          <a:xfrm>
            <a:off x="-28790" y="1"/>
            <a:ext cx="6613848" cy="5291148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62" y="2745167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0"/>
            <a:ext cx="5248909" cy="5511354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32" y="4715011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ProjectID xmlns="1deae8c1-260f-4ce7-af85-0bd86eb943be" xsi:nil="true"/>
    <_x0043_M3 xmlns="1deae8c1-260f-4ce7-af85-0bd86eb943be" xsi:nil="true"/>
    <ProjectID xmlns="1deae8c1-260f-4ce7-af85-0bd86eb943be" xsi:nil="true"/>
    <Processes xmlns="1deae8c1-260f-4ce7-af85-0bd86eb943be" xsi:nil="true"/>
    <ClientSupplied xmlns="1deae8c1-260f-4ce7-af85-0bd86eb943be" xsi:nil="true"/>
    <_x0043_M2 xmlns="1deae8c1-260f-4ce7-af85-0bd86eb943be" xsi:nil="true"/>
    <AssociateID xmlns="1deae8c1-260f-4ce7-af85-0bd86eb943be" xsi:nil="true"/>
    <_x0043_M1 xmlns="1deae8c1-260f-4ce7-af85-0bd86eb943be" xsi:nil="true"/>
    <MBID xmlns="1deae8c1-260f-4ce7-af85-0bd86eb943be" xsi:nil="true"/>
    <Functional_x0020_Modules xmlns="1deae8c1-260f-4ce7-af85-0bd86eb943be" xsi:nil="true"/>
    <CopyToPath xmlns="1deae8c1-260f-4ce7-af85-0bd86eb943be" xsi:nil="true"/>
    <CreatedTime xmlns="1deae8c1-260f-4ce7-af85-0bd86eb943be" xsi:nil="true"/>
    <UnmappedDocuments xmlns="1deae8c1-260f-4ce7-af85-0bd86eb943be" xsi:nil="true"/>
    <AccountID xmlns="1deae8c1-260f-4ce7-af85-0bd86eb943be" xsi:nil="true"/>
    <ArtifactStatus xmlns="1deae8c1-260f-4ce7-af85-0bd86eb943be" xsi:nil="true"/>
    <Comments xmlns="1deae8c1-260f-4ce7-af85-0bd86eb943be" xsi:nil="true"/>
    <Rating3 xmlns="1deae8c1-260f-4ce7-af85-0bd86eb943be" xsi:nil="true"/>
    <Rating2 xmlns="1deae8c1-260f-4ce7-af85-0bd86eb943be" xsi:nil="true"/>
    <Rating1 xmlns="1deae8c1-260f-4ce7-af85-0bd86eb943be" xsi:nil="true"/>
    <_x0043_M9 xmlns="1deae8c1-260f-4ce7-af85-0bd86eb943be" xsi:nil="true"/>
    <Phase xmlns="1deae8c1-260f-4ce7-af85-0bd86eb943be" xsi:nil="true"/>
    <CheckedOutPath xmlns="1deae8c1-260f-4ce7-af85-0bd86eb943be" xsi:nil="true"/>
    <_x0043_M8 xmlns="1deae8c1-260f-4ce7-af85-0bd86eb943be" xsi:nil="true"/>
    <Tags xmlns="1deae8c1-260f-4ce7-af85-0bd86eb943be" xsi:nil="true"/>
    <Releases xmlns="1deae8c1-260f-4ce7-af85-0bd86eb943be" xsi:nil="true"/>
    <ViewCount xmlns="1deae8c1-260f-4ce7-af85-0bd86eb943be" xsi:nil="true"/>
    <Rating5 xmlns="1deae8c1-260f-4ce7-af85-0bd86eb943be" xsi:nil="true"/>
    <ApprovalStatus xmlns="1deae8c1-260f-4ce7-af85-0bd86eb943be" xsi:nil="true"/>
    <Work_x0020_request xmlns="1deae8c1-260f-4ce7-af85-0bd86eb943be" xsi:nil="true"/>
    <Rating4 xmlns="1deae8c1-260f-4ce7-af85-0bd86eb943be" xsi:nil="true"/>
    <_x0043_M7 xmlns="1deae8c1-260f-4ce7-af85-0bd86eb943be" xsi:nil="true"/>
    <Activities xmlns="1deae8c1-260f-4ce7-af85-0bd86eb943be" xsi:nil="true"/>
    <_x0043_M6 xmlns="1deae8c1-260f-4ce7-af85-0bd86eb943be" xsi:nil="true"/>
    <_x0043_M5 xmlns="1deae8c1-260f-4ce7-af85-0bd86eb943be" xsi:nil="true"/>
    <_x0043_M10 xmlns="1deae8c1-260f-4ce7-af85-0bd86eb943be" xsi:nil="true"/>
    <_x0043_M4 xmlns="1deae8c1-260f-4ce7-af85-0bd86eb943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A1C84E25BD9478F582A78A637D2BC" ma:contentTypeVersion="36" ma:contentTypeDescription="Create a new document." ma:contentTypeScope="" ma:versionID="8c2b5833470d73d541b6ceed4c15ea8d">
  <xsd:schema xmlns:xsd="http://www.w3.org/2001/XMLSchema" xmlns:xs="http://www.w3.org/2001/XMLSchema" xmlns:p="http://schemas.microsoft.com/office/2006/metadata/properties" xmlns:ns2="1deae8c1-260f-4ce7-af85-0bd86eb943be" targetNamespace="http://schemas.microsoft.com/office/2006/metadata/properties" ma:root="true" ma:fieldsID="bbd29a07abd3b47e1307bb52eca9e22c" ns2:_="">
    <xsd:import namespace="1deae8c1-260f-4ce7-af85-0bd86eb943be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ae8c1-260f-4ce7-af85-0bd86eb943be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8855F-E5E1-4861-8BF3-1C19B3F02864}">
  <ds:schemaRefs>
    <ds:schemaRef ds:uri="http://schemas.microsoft.com/office/2006/metadata/properties"/>
    <ds:schemaRef ds:uri="http://schemas.microsoft.com/office/infopath/2007/PartnerControls"/>
    <ds:schemaRef ds:uri="1deae8c1-260f-4ce7-af85-0bd86eb943be"/>
  </ds:schemaRefs>
</ds:datastoreItem>
</file>

<file path=customXml/itemProps2.xml><?xml version="1.0" encoding="utf-8"?>
<ds:datastoreItem xmlns:ds="http://schemas.openxmlformats.org/officeDocument/2006/customXml" ds:itemID="{B4B4D507-6885-4C59-8FE3-C9E409DF7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7CD875-4241-49D5-BC0A-C3F572A4F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ae8c1-260f-4ce7-af85-0bd86eb9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27619</TotalTime>
  <Words>10</Words>
  <Application>Microsoft Office PowerPoint</Application>
  <PresentationFormat>Custom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Aetna MCOE Childcare App</dc:title>
  <dc:creator>Ganesan Pitchaya</dc:creator>
  <cp:lastModifiedBy>Akshay Arcot Uday</cp:lastModifiedBy>
  <cp:revision>1095</cp:revision>
  <dcterms:created xsi:type="dcterms:W3CDTF">2014-06-16T16:01:47Z</dcterms:created>
  <dcterms:modified xsi:type="dcterms:W3CDTF">2017-08-28T20:56:32Z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0x0101006FAA1C84E25BD9478F582A78A637D2BC</vt:lpwstr>
  </property>
</Properties>
</file>