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21"/>
  </p:notesMasterIdLst>
  <p:sldIdLst>
    <p:sldId id="256" r:id="rId5"/>
    <p:sldId id="314" r:id="rId6"/>
    <p:sldId id="313" r:id="rId7"/>
    <p:sldId id="262" r:id="rId8"/>
    <p:sldId id="310" r:id="rId9"/>
    <p:sldId id="311" r:id="rId10"/>
    <p:sldId id="315" r:id="rId11"/>
    <p:sldId id="317" r:id="rId12"/>
    <p:sldId id="319" r:id="rId13"/>
    <p:sldId id="304" r:id="rId14"/>
    <p:sldId id="305" r:id="rId15"/>
    <p:sldId id="306" r:id="rId16"/>
    <p:sldId id="309" r:id="rId17"/>
    <p:sldId id="307" r:id="rId18"/>
    <p:sldId id="308" r:id="rId19"/>
    <p:sldId id="260" r:id="rId20"/>
  </p:sldIdLst>
  <p:sldSz cx="9144000" cy="5143500" type="screen16x9"/>
  <p:notesSz cx="6858000" cy="9144000"/>
  <p:embeddedFontLst>
    <p:embeddedFont>
      <p:font typeface="Bebas Neue" panose="020B0606020202050201"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AF6CE4-3A55-4233-95F0-6F85F6788F31}">
  <a:tblStyle styleId="{6BAF6CE4-3A55-4233-95F0-6F85F6788F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8982d3219e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8982d3219e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8982d3219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8982d3219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07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88970a59d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88970a59d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016" y="-55447"/>
            <a:ext cx="4384004" cy="4851823"/>
            <a:chOff x="134016" y="-55447"/>
            <a:chExt cx="4384004" cy="4851823"/>
          </a:xfrm>
        </p:grpSpPr>
        <p:sp>
          <p:nvSpPr>
            <p:cNvPr id="10" name="Google Shape;10;p2"/>
            <p:cNvSpPr/>
            <p:nvPr/>
          </p:nvSpPr>
          <p:spPr>
            <a:xfrm>
              <a:off x="1786075" y="329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181073">
              <a:off x="3646251" y="18276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181073">
              <a:off x="4012176" y="40931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385032">
              <a:off x="3534334" y="433882"/>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743832">
              <a:off x="3018973" y="20850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743832">
              <a:off x="1005710" y="190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864130">
              <a:off x="3673037" y="3171866"/>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573946">
              <a:off x="4325292" y="274590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9091254">
              <a:off x="2872666" y="100199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181073">
              <a:off x="150476" y="25653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181073">
              <a:off x="1375876" y="11043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2405950" y="3327975"/>
            <a:ext cx="7450" cy="7450"/>
          </a:xfrm>
          <a:custGeom>
            <a:avLst/>
            <a:gdLst/>
            <a:ahLst/>
            <a:cxnLst/>
            <a:rect l="l" t="t" r="r" b="b"/>
            <a:pathLst>
              <a:path w="298" h="298" extrusionOk="0">
                <a:moveTo>
                  <a:pt x="0" y="1"/>
                </a:moveTo>
                <a:cubicBezTo>
                  <a:pt x="92" y="92"/>
                  <a:pt x="183" y="206"/>
                  <a:pt x="297" y="297"/>
                </a:cubicBezTo>
                <a:lnTo>
                  <a:pt x="0" y="1"/>
                </a:lnTo>
                <a:close/>
              </a:path>
            </a:pathLst>
          </a:custGeom>
          <a:solidFill>
            <a:srgbClr val="132D3F">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rot="10800000">
            <a:off x="-8" y="-611839"/>
            <a:ext cx="9144019" cy="5750775"/>
            <a:chOff x="720010" y="8999"/>
            <a:chExt cx="9144019" cy="5750775"/>
          </a:xfrm>
        </p:grpSpPr>
        <p:grpSp>
          <p:nvGrpSpPr>
            <p:cNvPr id="35" name="Google Shape;35;p2"/>
            <p:cNvGrpSpPr/>
            <p:nvPr/>
          </p:nvGrpSpPr>
          <p:grpSpPr>
            <a:xfrm flipH="1">
              <a:off x="720010" y="8999"/>
              <a:ext cx="9143963" cy="2017441"/>
              <a:chOff x="-720026" y="8999"/>
              <a:chExt cx="9143963" cy="2017441"/>
            </a:xfrm>
          </p:grpSpPr>
          <p:sp>
            <p:nvSpPr>
              <p:cNvPr id="36" name="Google Shape;36;p2"/>
              <p:cNvSpPr/>
              <p:nvPr/>
            </p:nvSpPr>
            <p:spPr>
              <a:xfrm rot="5400000">
                <a:off x="57802" y="-768828"/>
                <a:ext cx="539874" cy="20955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7904185" y="9012"/>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flipH="1">
              <a:off x="9260702" y="2808316"/>
              <a:ext cx="603327" cy="2341820"/>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8829420" y="4500880"/>
              <a:ext cx="324331" cy="1258894"/>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txBox="1">
            <a:spLocks noGrp="1"/>
          </p:cNvSpPr>
          <p:nvPr>
            <p:ph type="subTitle" idx="1"/>
          </p:nvPr>
        </p:nvSpPr>
        <p:spPr>
          <a:xfrm>
            <a:off x="720000" y="3510975"/>
            <a:ext cx="2866500" cy="86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1" name="Google Shape;41;p2"/>
          <p:cNvSpPr txBox="1">
            <a:spLocks noGrp="1"/>
          </p:cNvSpPr>
          <p:nvPr>
            <p:ph type="ctrTitle" hasCustomPrompt="1"/>
          </p:nvPr>
        </p:nvSpPr>
        <p:spPr>
          <a:xfrm>
            <a:off x="134016" y="484206"/>
            <a:ext cx="3575987" cy="2104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8000"/>
              <a:buNone/>
              <a:defRPr sz="8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GB"/>
              <a:t>Advanced </a:t>
            </a:r>
            <a:endParaRPr/>
          </a:p>
        </p:txBody>
      </p:sp>
      <p:pic>
        <p:nvPicPr>
          <p:cNvPr id="2" name="Picture 4" descr="How IPL changed the face of cricket - The Daily Guardian">
            <a:extLst>
              <a:ext uri="{FF2B5EF4-FFF2-40B4-BE49-F238E27FC236}">
                <a16:creationId xmlns:a16="http://schemas.microsoft.com/office/drawing/2014/main" id="{BF0A2181-3B5C-26AE-8A89-B77F491C36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34136" y="382162"/>
            <a:ext cx="5309864" cy="437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306"/>
        <p:cNvGrpSpPr/>
        <p:nvPr/>
      </p:nvGrpSpPr>
      <p:grpSpPr>
        <a:xfrm>
          <a:off x="0" y="0"/>
          <a:ext cx="0" cy="0"/>
          <a:chOff x="0" y="0"/>
          <a:chExt cx="0" cy="0"/>
        </a:xfrm>
      </p:grpSpPr>
      <p:pic>
        <p:nvPicPr>
          <p:cNvPr id="1307" name="Google Shape;1307;p24"/>
          <p:cNvPicPr preferRelativeResize="0"/>
          <p:nvPr/>
        </p:nvPicPr>
        <p:blipFill>
          <a:blip r:embed="rId2">
            <a:alphaModFix/>
          </a:blip>
          <a:stretch>
            <a:fillRect/>
          </a:stretch>
        </p:blipFill>
        <p:spPr>
          <a:xfrm flipH="1">
            <a:off x="0" y="-808"/>
            <a:ext cx="9144000" cy="5144308"/>
          </a:xfrm>
          <a:prstGeom prst="rect">
            <a:avLst/>
          </a:prstGeom>
          <a:noFill/>
          <a:ln>
            <a:noFill/>
          </a:ln>
        </p:spPr>
      </p:pic>
      <p:grpSp>
        <p:nvGrpSpPr>
          <p:cNvPr id="1308" name="Google Shape;1308;p24"/>
          <p:cNvGrpSpPr/>
          <p:nvPr/>
        </p:nvGrpSpPr>
        <p:grpSpPr>
          <a:xfrm>
            <a:off x="57816" y="-55447"/>
            <a:ext cx="9001854" cy="5205573"/>
            <a:chOff x="134016" y="-55447"/>
            <a:chExt cx="9001854" cy="5205573"/>
          </a:xfrm>
        </p:grpSpPr>
        <p:sp>
          <p:nvSpPr>
            <p:cNvPr id="1309" name="Google Shape;1309;p24"/>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4"/>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4"/>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4"/>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4"/>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4"/>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4"/>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4"/>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4"/>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4"/>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4"/>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4"/>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4"/>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4"/>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4"/>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4"/>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4"/>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4"/>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4"/>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4"/>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4"/>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4"/>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4"/>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4"/>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4"/>
          <p:cNvGrpSpPr/>
          <p:nvPr/>
        </p:nvGrpSpPr>
        <p:grpSpPr>
          <a:xfrm flipH="1">
            <a:off x="-8" y="9087"/>
            <a:ext cx="9143271" cy="5750762"/>
            <a:chOff x="757" y="9012"/>
            <a:chExt cx="9143271" cy="5750762"/>
          </a:xfrm>
        </p:grpSpPr>
        <p:grpSp>
          <p:nvGrpSpPr>
            <p:cNvPr id="1365" name="Google Shape;1365;p24"/>
            <p:cNvGrpSpPr/>
            <p:nvPr/>
          </p:nvGrpSpPr>
          <p:grpSpPr>
            <a:xfrm flipH="1">
              <a:off x="757" y="9012"/>
              <a:ext cx="2077489" cy="5129837"/>
              <a:chOff x="7065701" y="9012"/>
              <a:chExt cx="2077489" cy="5129837"/>
            </a:xfrm>
          </p:grpSpPr>
          <p:sp>
            <p:nvSpPr>
              <p:cNvPr id="1366" name="Google Shape;1366;p24"/>
              <p:cNvSpPr/>
              <p:nvPr/>
            </p:nvSpPr>
            <p:spPr>
              <a:xfrm rot="-5400000">
                <a:off x="7836832" y="3832491"/>
                <a:ext cx="535227" cy="2077489"/>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4"/>
              <p:cNvSpPr/>
              <p:nvPr/>
            </p:nvSpPr>
            <p:spPr>
              <a:xfrm rot="10800000">
                <a:off x="8423935" y="9012"/>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8" name="Google Shape;1368;p24"/>
            <p:cNvSpPr/>
            <p:nvPr/>
          </p:nvSpPr>
          <p:spPr>
            <a:xfrm flipH="1">
              <a:off x="8540702" y="2808316"/>
              <a:ext cx="603327" cy="2341820"/>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4"/>
            <p:cNvSpPr/>
            <p:nvPr/>
          </p:nvSpPr>
          <p:spPr>
            <a:xfrm flipH="1">
              <a:off x="8109420" y="4500880"/>
              <a:ext cx="324331" cy="1258894"/>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grpSp>
        <p:nvGrpSpPr>
          <p:cNvPr id="43" name="Google Shape;43;p3"/>
          <p:cNvGrpSpPr/>
          <p:nvPr/>
        </p:nvGrpSpPr>
        <p:grpSpPr>
          <a:xfrm>
            <a:off x="-4" y="-7"/>
            <a:ext cx="4451274" cy="5150132"/>
            <a:chOff x="4684596" y="-7"/>
            <a:chExt cx="4451274" cy="5150132"/>
          </a:xfrm>
        </p:grpSpPr>
        <p:sp>
          <p:nvSpPr>
            <p:cNvPr id="44" name="Google Shape;44;p3"/>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3743832">
              <a:off x="4720410"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4875126">
              <a:off x="5319324" y="4497378"/>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3"/>
          <p:cNvSpPr/>
          <p:nvPr/>
        </p:nvSpPr>
        <p:spPr>
          <a:xfrm rot="5400000" flipH="1">
            <a:off x="-291300" y="282325"/>
            <a:ext cx="5159100" cy="4576500"/>
          </a:xfrm>
          <a:prstGeom prst="rect">
            <a:avLst/>
          </a:prstGeom>
          <a:gradFill>
            <a:gsLst>
              <a:gs pos="0">
                <a:srgbClr val="FFFFFF">
                  <a:alpha val="0"/>
                </a:srgbClr>
              </a:gs>
              <a:gs pos="100000">
                <a:srgbClr val="000000">
                  <a:alpha val="6470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flipH="1">
            <a:off x="8430771" y="16"/>
            <a:ext cx="489474" cy="190000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flipH="1">
            <a:off x="626022" y="3977566"/>
            <a:ext cx="434426" cy="1686447"/>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txBox="1">
            <a:spLocks noGrp="1"/>
          </p:cNvSpPr>
          <p:nvPr>
            <p:ph type="title"/>
          </p:nvPr>
        </p:nvSpPr>
        <p:spPr>
          <a:xfrm>
            <a:off x="720000" y="1980700"/>
            <a:ext cx="2587200" cy="622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6" name="Google Shape;76;p3"/>
          <p:cNvSpPr txBox="1">
            <a:spLocks noGrp="1"/>
          </p:cNvSpPr>
          <p:nvPr>
            <p:ph type="subTitle" idx="1"/>
          </p:nvPr>
        </p:nvSpPr>
        <p:spPr>
          <a:xfrm>
            <a:off x="720000" y="2754375"/>
            <a:ext cx="2369700" cy="6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7" name="Google Shape;77;p3"/>
          <p:cNvSpPr txBox="1">
            <a:spLocks noGrp="1"/>
          </p:cNvSpPr>
          <p:nvPr>
            <p:ph type="title" idx="2" hasCustomPrompt="1"/>
          </p:nvPr>
        </p:nvSpPr>
        <p:spPr>
          <a:xfrm>
            <a:off x="719989" y="1017725"/>
            <a:ext cx="822900" cy="811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9"/>
        <p:cNvGrpSpPr/>
        <p:nvPr/>
      </p:nvGrpSpPr>
      <p:grpSpPr>
        <a:xfrm>
          <a:off x="0" y="0"/>
          <a:ext cx="0" cy="0"/>
          <a:chOff x="0" y="0"/>
          <a:chExt cx="0" cy="0"/>
        </a:xfrm>
      </p:grpSpPr>
      <p:pic>
        <p:nvPicPr>
          <p:cNvPr id="210" name="Google Shape;210;p6"/>
          <p:cNvPicPr preferRelativeResize="0"/>
          <p:nvPr/>
        </p:nvPicPr>
        <p:blipFill>
          <a:blip r:embed="rId2">
            <a:alphaModFix/>
          </a:blip>
          <a:stretch>
            <a:fillRect/>
          </a:stretch>
        </p:blipFill>
        <p:spPr>
          <a:xfrm flipH="1">
            <a:off x="0" y="-808"/>
            <a:ext cx="9144000" cy="5144308"/>
          </a:xfrm>
          <a:prstGeom prst="rect">
            <a:avLst/>
          </a:prstGeom>
          <a:noFill/>
          <a:ln>
            <a:noFill/>
          </a:ln>
        </p:spPr>
      </p:pic>
      <p:grpSp>
        <p:nvGrpSpPr>
          <p:cNvPr id="211" name="Google Shape;211;p6"/>
          <p:cNvGrpSpPr/>
          <p:nvPr/>
        </p:nvGrpSpPr>
        <p:grpSpPr>
          <a:xfrm>
            <a:off x="57816" y="-55447"/>
            <a:ext cx="9001854" cy="5205573"/>
            <a:chOff x="134016" y="-55447"/>
            <a:chExt cx="9001854" cy="5205573"/>
          </a:xfrm>
        </p:grpSpPr>
        <p:sp>
          <p:nvSpPr>
            <p:cNvPr id="212" name="Google Shape;212;p6"/>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6"/>
          <p:cNvGrpSpPr/>
          <p:nvPr/>
        </p:nvGrpSpPr>
        <p:grpSpPr>
          <a:xfrm flipH="1">
            <a:off x="-3" y="-1"/>
            <a:ext cx="9144003" cy="5119178"/>
            <a:chOff x="-53" y="-1"/>
            <a:chExt cx="9144003" cy="5119178"/>
          </a:xfrm>
        </p:grpSpPr>
        <p:sp>
          <p:nvSpPr>
            <p:cNvPr id="268" name="Google Shape;268;p6"/>
            <p:cNvSpPr/>
            <p:nvPr/>
          </p:nvSpPr>
          <p:spPr>
            <a:xfrm rot="5400000">
              <a:off x="748785" y="-748838"/>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rot="-5400000">
              <a:off x="7875360" y="3850587"/>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lt1"/>
                </a:solidFill>
              </a:defRPr>
            </a:lvl1pPr>
            <a:lvl2pPr lvl="1" algn="ctr" rtl="0">
              <a:spcBef>
                <a:spcPts val="0"/>
              </a:spcBef>
              <a:spcAft>
                <a:spcPts val="0"/>
              </a:spcAft>
              <a:buNone/>
              <a:defRPr>
                <a:solidFill>
                  <a:schemeClr val="lt1"/>
                </a:solidFill>
              </a:defRPr>
            </a:lvl2pPr>
            <a:lvl3pPr lvl="2" algn="ctr" rtl="0">
              <a:spcBef>
                <a:spcPts val="0"/>
              </a:spcBef>
              <a:spcAft>
                <a:spcPts val="0"/>
              </a:spcAft>
              <a:buNone/>
              <a:defRPr>
                <a:solidFill>
                  <a:schemeClr val="lt1"/>
                </a:solidFill>
              </a:defRPr>
            </a:lvl3pPr>
            <a:lvl4pPr lvl="3" algn="ctr" rtl="0">
              <a:spcBef>
                <a:spcPts val="0"/>
              </a:spcBef>
              <a:spcAft>
                <a:spcPts val="0"/>
              </a:spcAft>
              <a:buNone/>
              <a:defRPr>
                <a:solidFill>
                  <a:schemeClr val="lt1"/>
                </a:solidFill>
              </a:defRPr>
            </a:lvl4pPr>
            <a:lvl5pPr lvl="4" algn="ctr" rtl="0">
              <a:spcBef>
                <a:spcPts val="0"/>
              </a:spcBef>
              <a:spcAft>
                <a:spcPts val="0"/>
              </a:spcAft>
              <a:buNone/>
              <a:defRPr>
                <a:solidFill>
                  <a:schemeClr val="lt1"/>
                </a:solidFill>
              </a:defRPr>
            </a:lvl5pPr>
            <a:lvl6pPr lvl="5" algn="ctr" rtl="0">
              <a:spcBef>
                <a:spcPts val="0"/>
              </a:spcBef>
              <a:spcAft>
                <a:spcPts val="0"/>
              </a:spcAft>
              <a:buNone/>
              <a:defRPr>
                <a:solidFill>
                  <a:schemeClr val="lt1"/>
                </a:solidFill>
              </a:defRPr>
            </a:lvl6pPr>
            <a:lvl7pPr lvl="6" algn="ctr" rtl="0">
              <a:spcBef>
                <a:spcPts val="0"/>
              </a:spcBef>
              <a:spcAft>
                <a:spcPts val="0"/>
              </a:spcAft>
              <a:buNone/>
              <a:defRPr>
                <a:solidFill>
                  <a:schemeClr val="lt1"/>
                </a:solidFill>
              </a:defRPr>
            </a:lvl7pPr>
            <a:lvl8pPr lvl="7" algn="ctr" rtl="0">
              <a:spcBef>
                <a:spcPts val="0"/>
              </a:spcBef>
              <a:spcAft>
                <a:spcPts val="0"/>
              </a:spcAft>
              <a:buNone/>
              <a:defRPr>
                <a:solidFill>
                  <a:schemeClr val="lt1"/>
                </a:solidFill>
              </a:defRPr>
            </a:lvl8pPr>
            <a:lvl9pPr lvl="8" algn="ctr" rtl="0">
              <a:spcBef>
                <a:spcPts val="0"/>
              </a:spcBef>
              <a:spcAft>
                <a:spcPts val="0"/>
              </a:spcAft>
              <a:buNone/>
              <a:defRPr>
                <a:solidFill>
                  <a:schemeClr val="lt1"/>
                </a:solidFill>
              </a:defRPr>
            </a:lvl9pPr>
          </a:lstStyle>
          <a:p>
            <a:endParaRPr/>
          </a:p>
        </p:txBody>
      </p:sp>
      <p:sp>
        <p:nvSpPr>
          <p:cNvPr id="271" name="Google Shape;271;p6"/>
          <p:cNvSpPr/>
          <p:nvPr/>
        </p:nvSpPr>
        <p:spPr>
          <a:xfrm rot="10800000" flipH="1">
            <a:off x="0" y="98"/>
            <a:ext cx="493036" cy="1913727"/>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2"/>
        <p:cNvGrpSpPr/>
        <p:nvPr/>
      </p:nvGrpSpPr>
      <p:grpSpPr>
        <a:xfrm>
          <a:off x="0" y="0"/>
          <a:ext cx="0" cy="0"/>
          <a:chOff x="0" y="0"/>
          <a:chExt cx="0" cy="0"/>
        </a:xfrm>
      </p:grpSpPr>
      <p:grpSp>
        <p:nvGrpSpPr>
          <p:cNvPr id="273" name="Google Shape;273;p7"/>
          <p:cNvGrpSpPr/>
          <p:nvPr/>
        </p:nvGrpSpPr>
        <p:grpSpPr>
          <a:xfrm>
            <a:off x="4629558" y="-7"/>
            <a:ext cx="4430111" cy="5150132"/>
            <a:chOff x="4705758" y="-7"/>
            <a:chExt cx="4430111" cy="5150132"/>
          </a:xfrm>
        </p:grpSpPr>
        <p:sp>
          <p:nvSpPr>
            <p:cNvPr id="274" name="Google Shape;274;p7"/>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rot="3573946">
              <a:off x="47281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rot="-3743832">
              <a:off x="4741573"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7"/>
          <p:cNvSpPr/>
          <p:nvPr/>
        </p:nvSpPr>
        <p:spPr>
          <a:xfrm rot="-5400000">
            <a:off x="4276050" y="282325"/>
            <a:ext cx="5159100" cy="4576500"/>
          </a:xfrm>
          <a:prstGeom prst="rect">
            <a:avLst/>
          </a:prstGeom>
          <a:gradFill>
            <a:gsLst>
              <a:gs pos="0">
                <a:srgbClr val="FFFFFF">
                  <a:alpha val="0"/>
                </a:srgbClr>
              </a:gs>
              <a:gs pos="100000">
                <a:srgbClr val="000000">
                  <a:alpha val="6470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7"/>
          <p:cNvGrpSpPr/>
          <p:nvPr/>
        </p:nvGrpSpPr>
        <p:grpSpPr>
          <a:xfrm>
            <a:off x="4137572" y="-13732"/>
            <a:ext cx="838072" cy="5157220"/>
            <a:chOff x="4137572" y="-13732"/>
            <a:chExt cx="838072" cy="5157220"/>
          </a:xfrm>
        </p:grpSpPr>
        <p:sp>
          <p:nvSpPr>
            <p:cNvPr id="306" name="Google Shape;306;p7"/>
            <p:cNvSpPr/>
            <p:nvPr/>
          </p:nvSpPr>
          <p:spPr>
            <a:xfrm rot="10800000" flipH="1">
              <a:off x="4567350" y="-13732"/>
              <a:ext cx="408294" cy="1584906"/>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flipH="1">
              <a:off x="4137572" y="3457041"/>
              <a:ext cx="434426" cy="1686447"/>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7"/>
          <p:cNvSpPr txBox="1">
            <a:spLocks noGrp="1"/>
          </p:cNvSpPr>
          <p:nvPr>
            <p:ph type="title"/>
          </p:nvPr>
        </p:nvSpPr>
        <p:spPr>
          <a:xfrm>
            <a:off x="4572000" y="539925"/>
            <a:ext cx="3851700" cy="477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3600">
                <a:solidFill>
                  <a:schemeClr val="lt1"/>
                </a:solidFill>
              </a:defRPr>
            </a:lvl1pPr>
            <a:lvl2pPr lvl="1" algn="r" rtl="0">
              <a:spcBef>
                <a:spcPts val="0"/>
              </a:spcBef>
              <a:spcAft>
                <a:spcPts val="0"/>
              </a:spcAft>
              <a:buNone/>
              <a:defRPr sz="3600">
                <a:solidFill>
                  <a:schemeClr val="lt1"/>
                </a:solidFill>
              </a:defRPr>
            </a:lvl2pPr>
            <a:lvl3pPr lvl="2" algn="r" rtl="0">
              <a:spcBef>
                <a:spcPts val="0"/>
              </a:spcBef>
              <a:spcAft>
                <a:spcPts val="0"/>
              </a:spcAft>
              <a:buNone/>
              <a:defRPr sz="3600">
                <a:solidFill>
                  <a:schemeClr val="lt1"/>
                </a:solidFill>
              </a:defRPr>
            </a:lvl3pPr>
            <a:lvl4pPr lvl="3" algn="r" rtl="0">
              <a:spcBef>
                <a:spcPts val="0"/>
              </a:spcBef>
              <a:spcAft>
                <a:spcPts val="0"/>
              </a:spcAft>
              <a:buNone/>
              <a:defRPr sz="3600">
                <a:solidFill>
                  <a:schemeClr val="lt1"/>
                </a:solidFill>
              </a:defRPr>
            </a:lvl4pPr>
            <a:lvl5pPr lvl="4" algn="r" rtl="0">
              <a:spcBef>
                <a:spcPts val="0"/>
              </a:spcBef>
              <a:spcAft>
                <a:spcPts val="0"/>
              </a:spcAft>
              <a:buNone/>
              <a:defRPr sz="3600">
                <a:solidFill>
                  <a:schemeClr val="lt1"/>
                </a:solidFill>
              </a:defRPr>
            </a:lvl5pPr>
            <a:lvl6pPr lvl="5" algn="r" rtl="0">
              <a:spcBef>
                <a:spcPts val="0"/>
              </a:spcBef>
              <a:spcAft>
                <a:spcPts val="0"/>
              </a:spcAft>
              <a:buNone/>
              <a:defRPr sz="3600">
                <a:solidFill>
                  <a:schemeClr val="lt1"/>
                </a:solidFill>
              </a:defRPr>
            </a:lvl6pPr>
            <a:lvl7pPr lvl="6" algn="r" rtl="0">
              <a:spcBef>
                <a:spcPts val="0"/>
              </a:spcBef>
              <a:spcAft>
                <a:spcPts val="0"/>
              </a:spcAft>
              <a:buNone/>
              <a:defRPr sz="3600">
                <a:solidFill>
                  <a:schemeClr val="lt1"/>
                </a:solidFill>
              </a:defRPr>
            </a:lvl7pPr>
            <a:lvl8pPr lvl="7" algn="r" rtl="0">
              <a:spcBef>
                <a:spcPts val="0"/>
              </a:spcBef>
              <a:spcAft>
                <a:spcPts val="0"/>
              </a:spcAft>
              <a:buNone/>
              <a:defRPr sz="3600">
                <a:solidFill>
                  <a:schemeClr val="lt1"/>
                </a:solidFill>
              </a:defRPr>
            </a:lvl8pPr>
            <a:lvl9pPr lvl="8" algn="r" rtl="0">
              <a:spcBef>
                <a:spcPts val="0"/>
              </a:spcBef>
              <a:spcAft>
                <a:spcPts val="0"/>
              </a:spcAft>
              <a:buNone/>
              <a:defRPr sz="3600">
                <a:solidFill>
                  <a:schemeClr val="lt1"/>
                </a:solidFill>
              </a:defRPr>
            </a:lvl9pPr>
          </a:lstStyle>
          <a:p>
            <a:endParaRPr/>
          </a:p>
        </p:txBody>
      </p:sp>
      <p:sp>
        <p:nvSpPr>
          <p:cNvPr id="309" name="Google Shape;309;p7"/>
          <p:cNvSpPr txBox="1">
            <a:spLocks noGrp="1"/>
          </p:cNvSpPr>
          <p:nvPr>
            <p:ph type="subTitle" idx="1"/>
          </p:nvPr>
        </p:nvSpPr>
        <p:spPr>
          <a:xfrm>
            <a:off x="5165375" y="2571675"/>
            <a:ext cx="3258300" cy="1590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1600"/>
              <a:buNone/>
              <a:defRPr sz="1400">
                <a:solidFill>
                  <a:schemeClr val="lt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0" name="Google Shape;310;p7"/>
          <p:cNvSpPr/>
          <p:nvPr/>
        </p:nvSpPr>
        <p:spPr>
          <a:xfrm rot="-5400000" flipH="1">
            <a:off x="7526857" y="3644774"/>
            <a:ext cx="662493" cy="2571800"/>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6">
    <p:spTree>
      <p:nvGrpSpPr>
        <p:cNvPr id="1" name="Shape 518"/>
        <p:cNvGrpSpPr/>
        <p:nvPr/>
      </p:nvGrpSpPr>
      <p:grpSpPr>
        <a:xfrm>
          <a:off x="0" y="0"/>
          <a:ext cx="0" cy="0"/>
          <a:chOff x="0" y="0"/>
          <a:chExt cx="0" cy="0"/>
        </a:xfrm>
      </p:grpSpPr>
      <p:pic>
        <p:nvPicPr>
          <p:cNvPr id="519" name="Google Shape;519;p13"/>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520" name="Google Shape;520;p13"/>
          <p:cNvGrpSpPr/>
          <p:nvPr/>
        </p:nvGrpSpPr>
        <p:grpSpPr>
          <a:xfrm>
            <a:off x="57816" y="-55447"/>
            <a:ext cx="9001854" cy="5205573"/>
            <a:chOff x="134016" y="-55447"/>
            <a:chExt cx="9001854" cy="5205573"/>
          </a:xfrm>
        </p:grpSpPr>
        <p:sp>
          <p:nvSpPr>
            <p:cNvPr id="521" name="Google Shape;521;p13"/>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3"/>
          <p:cNvGrpSpPr/>
          <p:nvPr/>
        </p:nvGrpSpPr>
        <p:grpSpPr>
          <a:xfrm>
            <a:off x="57816" y="-55447"/>
            <a:ext cx="9001854" cy="5205573"/>
            <a:chOff x="134016" y="-55447"/>
            <a:chExt cx="9001854" cy="5205573"/>
          </a:xfrm>
        </p:grpSpPr>
        <p:sp>
          <p:nvSpPr>
            <p:cNvPr id="577" name="Google Shape;577;p13"/>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3"/>
          <p:cNvGrpSpPr/>
          <p:nvPr/>
        </p:nvGrpSpPr>
        <p:grpSpPr>
          <a:xfrm>
            <a:off x="-3" y="-1"/>
            <a:ext cx="9144003" cy="5123253"/>
            <a:chOff x="-3" y="-1"/>
            <a:chExt cx="9144003" cy="5123253"/>
          </a:xfrm>
        </p:grpSpPr>
        <p:sp>
          <p:nvSpPr>
            <p:cNvPr id="633" name="Google Shape;633;p13"/>
            <p:cNvSpPr/>
            <p:nvPr/>
          </p:nvSpPr>
          <p:spPr>
            <a:xfrm rot="5400000">
              <a:off x="748835" y="-748838"/>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rot="-5400000">
              <a:off x="7875410" y="3854662"/>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3"/>
          <p:cNvSpPr txBox="1">
            <a:spLocks noGrp="1"/>
          </p:cNvSpPr>
          <p:nvPr>
            <p:ph type="title" hasCustomPrompt="1"/>
          </p:nvPr>
        </p:nvSpPr>
        <p:spPr>
          <a:xfrm>
            <a:off x="719994" y="1273400"/>
            <a:ext cx="822900" cy="811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6" name="Google Shape;636;p13"/>
          <p:cNvSpPr txBox="1">
            <a:spLocks noGrp="1"/>
          </p:cNvSpPr>
          <p:nvPr>
            <p:ph type="subTitle" idx="1"/>
          </p:nvPr>
        </p:nvSpPr>
        <p:spPr>
          <a:xfrm>
            <a:off x="719994" y="2012525"/>
            <a:ext cx="2167800" cy="62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7" name="Google Shape;637;p13"/>
          <p:cNvSpPr txBox="1">
            <a:spLocks noGrp="1"/>
          </p:cNvSpPr>
          <p:nvPr>
            <p:ph type="title" idx="2" hasCustomPrompt="1"/>
          </p:nvPr>
        </p:nvSpPr>
        <p:spPr>
          <a:xfrm>
            <a:off x="3432744" y="1273400"/>
            <a:ext cx="822900" cy="811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8" name="Google Shape;638;p13"/>
          <p:cNvSpPr txBox="1">
            <a:spLocks noGrp="1"/>
          </p:cNvSpPr>
          <p:nvPr>
            <p:ph type="subTitle" idx="3"/>
          </p:nvPr>
        </p:nvSpPr>
        <p:spPr>
          <a:xfrm>
            <a:off x="3432750" y="2012525"/>
            <a:ext cx="2167800" cy="62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9" name="Google Shape;639;p13"/>
          <p:cNvSpPr txBox="1">
            <a:spLocks noGrp="1"/>
          </p:cNvSpPr>
          <p:nvPr>
            <p:ph type="title" idx="4" hasCustomPrompt="1"/>
          </p:nvPr>
        </p:nvSpPr>
        <p:spPr>
          <a:xfrm>
            <a:off x="6180894" y="1273400"/>
            <a:ext cx="822900" cy="811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40" name="Google Shape;640;p13"/>
          <p:cNvSpPr txBox="1">
            <a:spLocks noGrp="1"/>
          </p:cNvSpPr>
          <p:nvPr>
            <p:ph type="subTitle" idx="5"/>
          </p:nvPr>
        </p:nvSpPr>
        <p:spPr>
          <a:xfrm>
            <a:off x="6180894" y="2012525"/>
            <a:ext cx="2167800" cy="62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1" name="Google Shape;641;p13"/>
          <p:cNvSpPr txBox="1">
            <a:spLocks noGrp="1"/>
          </p:cNvSpPr>
          <p:nvPr>
            <p:ph type="title" idx="6"/>
          </p:nvPr>
        </p:nvSpPr>
        <p:spPr>
          <a:xfrm>
            <a:off x="6875112" y="1661275"/>
            <a:ext cx="1494900" cy="365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solidFill>
                  <a:srgbClr val="05B5FF"/>
                </a:solidFill>
              </a:defRPr>
            </a:lvl1pPr>
            <a:lvl2pPr lvl="1" rtl="0">
              <a:spcBef>
                <a:spcPts val="0"/>
              </a:spcBef>
              <a:spcAft>
                <a:spcPts val="0"/>
              </a:spcAft>
              <a:buNone/>
              <a:defRPr sz="2200">
                <a:solidFill>
                  <a:srgbClr val="05B5FF"/>
                </a:solidFill>
              </a:defRPr>
            </a:lvl2pPr>
            <a:lvl3pPr lvl="2" rtl="0">
              <a:spcBef>
                <a:spcPts val="0"/>
              </a:spcBef>
              <a:spcAft>
                <a:spcPts val="0"/>
              </a:spcAft>
              <a:buNone/>
              <a:defRPr sz="2200">
                <a:solidFill>
                  <a:srgbClr val="05B5FF"/>
                </a:solidFill>
              </a:defRPr>
            </a:lvl3pPr>
            <a:lvl4pPr lvl="3" rtl="0">
              <a:spcBef>
                <a:spcPts val="0"/>
              </a:spcBef>
              <a:spcAft>
                <a:spcPts val="0"/>
              </a:spcAft>
              <a:buNone/>
              <a:defRPr sz="2200">
                <a:solidFill>
                  <a:srgbClr val="05B5FF"/>
                </a:solidFill>
              </a:defRPr>
            </a:lvl4pPr>
            <a:lvl5pPr lvl="4" rtl="0">
              <a:spcBef>
                <a:spcPts val="0"/>
              </a:spcBef>
              <a:spcAft>
                <a:spcPts val="0"/>
              </a:spcAft>
              <a:buNone/>
              <a:defRPr sz="2200">
                <a:solidFill>
                  <a:srgbClr val="05B5FF"/>
                </a:solidFill>
              </a:defRPr>
            </a:lvl5pPr>
            <a:lvl6pPr lvl="5" rtl="0">
              <a:spcBef>
                <a:spcPts val="0"/>
              </a:spcBef>
              <a:spcAft>
                <a:spcPts val="0"/>
              </a:spcAft>
              <a:buNone/>
              <a:defRPr sz="2200">
                <a:solidFill>
                  <a:srgbClr val="05B5FF"/>
                </a:solidFill>
              </a:defRPr>
            </a:lvl6pPr>
            <a:lvl7pPr lvl="6" rtl="0">
              <a:spcBef>
                <a:spcPts val="0"/>
              </a:spcBef>
              <a:spcAft>
                <a:spcPts val="0"/>
              </a:spcAft>
              <a:buNone/>
              <a:defRPr sz="2200">
                <a:solidFill>
                  <a:srgbClr val="05B5FF"/>
                </a:solidFill>
              </a:defRPr>
            </a:lvl7pPr>
            <a:lvl8pPr lvl="7" rtl="0">
              <a:spcBef>
                <a:spcPts val="0"/>
              </a:spcBef>
              <a:spcAft>
                <a:spcPts val="0"/>
              </a:spcAft>
              <a:buNone/>
              <a:defRPr sz="2200">
                <a:solidFill>
                  <a:srgbClr val="05B5FF"/>
                </a:solidFill>
              </a:defRPr>
            </a:lvl8pPr>
            <a:lvl9pPr lvl="8" rtl="0">
              <a:spcBef>
                <a:spcPts val="0"/>
              </a:spcBef>
              <a:spcAft>
                <a:spcPts val="0"/>
              </a:spcAft>
              <a:buNone/>
              <a:defRPr sz="2200">
                <a:solidFill>
                  <a:srgbClr val="05B5FF"/>
                </a:solidFill>
              </a:defRPr>
            </a:lvl9pPr>
          </a:lstStyle>
          <a:p>
            <a:endParaRPr/>
          </a:p>
        </p:txBody>
      </p:sp>
      <p:sp>
        <p:nvSpPr>
          <p:cNvPr id="642" name="Google Shape;642;p13"/>
          <p:cNvSpPr txBox="1">
            <a:spLocks noGrp="1"/>
          </p:cNvSpPr>
          <p:nvPr>
            <p:ph type="title" idx="7"/>
          </p:nvPr>
        </p:nvSpPr>
        <p:spPr>
          <a:xfrm>
            <a:off x="1442482" y="1661275"/>
            <a:ext cx="1587000" cy="365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solidFill>
                  <a:srgbClr val="05B5FF"/>
                </a:solidFill>
              </a:defRPr>
            </a:lvl1pPr>
            <a:lvl2pPr lvl="1" rtl="0">
              <a:spcBef>
                <a:spcPts val="0"/>
              </a:spcBef>
              <a:spcAft>
                <a:spcPts val="0"/>
              </a:spcAft>
              <a:buNone/>
              <a:defRPr sz="2200">
                <a:solidFill>
                  <a:srgbClr val="05B5FF"/>
                </a:solidFill>
              </a:defRPr>
            </a:lvl2pPr>
            <a:lvl3pPr lvl="2" rtl="0">
              <a:spcBef>
                <a:spcPts val="0"/>
              </a:spcBef>
              <a:spcAft>
                <a:spcPts val="0"/>
              </a:spcAft>
              <a:buNone/>
              <a:defRPr sz="2200">
                <a:solidFill>
                  <a:srgbClr val="05B5FF"/>
                </a:solidFill>
              </a:defRPr>
            </a:lvl3pPr>
            <a:lvl4pPr lvl="3" rtl="0">
              <a:spcBef>
                <a:spcPts val="0"/>
              </a:spcBef>
              <a:spcAft>
                <a:spcPts val="0"/>
              </a:spcAft>
              <a:buNone/>
              <a:defRPr sz="2200">
                <a:solidFill>
                  <a:srgbClr val="05B5FF"/>
                </a:solidFill>
              </a:defRPr>
            </a:lvl4pPr>
            <a:lvl5pPr lvl="4" rtl="0">
              <a:spcBef>
                <a:spcPts val="0"/>
              </a:spcBef>
              <a:spcAft>
                <a:spcPts val="0"/>
              </a:spcAft>
              <a:buNone/>
              <a:defRPr sz="2200">
                <a:solidFill>
                  <a:srgbClr val="05B5FF"/>
                </a:solidFill>
              </a:defRPr>
            </a:lvl5pPr>
            <a:lvl6pPr lvl="5" rtl="0">
              <a:spcBef>
                <a:spcPts val="0"/>
              </a:spcBef>
              <a:spcAft>
                <a:spcPts val="0"/>
              </a:spcAft>
              <a:buNone/>
              <a:defRPr sz="2200">
                <a:solidFill>
                  <a:srgbClr val="05B5FF"/>
                </a:solidFill>
              </a:defRPr>
            </a:lvl6pPr>
            <a:lvl7pPr lvl="6" rtl="0">
              <a:spcBef>
                <a:spcPts val="0"/>
              </a:spcBef>
              <a:spcAft>
                <a:spcPts val="0"/>
              </a:spcAft>
              <a:buNone/>
              <a:defRPr sz="2200">
                <a:solidFill>
                  <a:srgbClr val="05B5FF"/>
                </a:solidFill>
              </a:defRPr>
            </a:lvl7pPr>
            <a:lvl8pPr lvl="7" rtl="0">
              <a:spcBef>
                <a:spcPts val="0"/>
              </a:spcBef>
              <a:spcAft>
                <a:spcPts val="0"/>
              </a:spcAft>
              <a:buNone/>
              <a:defRPr sz="2200">
                <a:solidFill>
                  <a:srgbClr val="05B5FF"/>
                </a:solidFill>
              </a:defRPr>
            </a:lvl8pPr>
            <a:lvl9pPr lvl="8" rtl="0">
              <a:spcBef>
                <a:spcPts val="0"/>
              </a:spcBef>
              <a:spcAft>
                <a:spcPts val="0"/>
              </a:spcAft>
              <a:buNone/>
              <a:defRPr sz="2200">
                <a:solidFill>
                  <a:srgbClr val="05B5FF"/>
                </a:solidFill>
              </a:defRPr>
            </a:lvl9pPr>
          </a:lstStyle>
          <a:p>
            <a:endParaRPr/>
          </a:p>
        </p:txBody>
      </p:sp>
      <p:sp>
        <p:nvSpPr>
          <p:cNvPr id="643" name="Google Shape;643;p13"/>
          <p:cNvSpPr txBox="1">
            <a:spLocks noGrp="1"/>
          </p:cNvSpPr>
          <p:nvPr>
            <p:ph type="title" idx="8"/>
          </p:nvPr>
        </p:nvSpPr>
        <p:spPr>
          <a:xfrm>
            <a:off x="4124255" y="1661275"/>
            <a:ext cx="1587000" cy="365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solidFill>
                  <a:srgbClr val="05B5FF"/>
                </a:solidFill>
              </a:defRPr>
            </a:lvl1pPr>
            <a:lvl2pPr lvl="1" rtl="0">
              <a:spcBef>
                <a:spcPts val="0"/>
              </a:spcBef>
              <a:spcAft>
                <a:spcPts val="0"/>
              </a:spcAft>
              <a:buNone/>
              <a:defRPr sz="2200">
                <a:solidFill>
                  <a:srgbClr val="05B5FF"/>
                </a:solidFill>
              </a:defRPr>
            </a:lvl2pPr>
            <a:lvl3pPr lvl="2" rtl="0">
              <a:spcBef>
                <a:spcPts val="0"/>
              </a:spcBef>
              <a:spcAft>
                <a:spcPts val="0"/>
              </a:spcAft>
              <a:buNone/>
              <a:defRPr sz="2200">
                <a:solidFill>
                  <a:srgbClr val="05B5FF"/>
                </a:solidFill>
              </a:defRPr>
            </a:lvl3pPr>
            <a:lvl4pPr lvl="3" rtl="0">
              <a:spcBef>
                <a:spcPts val="0"/>
              </a:spcBef>
              <a:spcAft>
                <a:spcPts val="0"/>
              </a:spcAft>
              <a:buNone/>
              <a:defRPr sz="2200">
                <a:solidFill>
                  <a:srgbClr val="05B5FF"/>
                </a:solidFill>
              </a:defRPr>
            </a:lvl4pPr>
            <a:lvl5pPr lvl="4" rtl="0">
              <a:spcBef>
                <a:spcPts val="0"/>
              </a:spcBef>
              <a:spcAft>
                <a:spcPts val="0"/>
              </a:spcAft>
              <a:buNone/>
              <a:defRPr sz="2200">
                <a:solidFill>
                  <a:srgbClr val="05B5FF"/>
                </a:solidFill>
              </a:defRPr>
            </a:lvl5pPr>
            <a:lvl6pPr lvl="5" rtl="0">
              <a:spcBef>
                <a:spcPts val="0"/>
              </a:spcBef>
              <a:spcAft>
                <a:spcPts val="0"/>
              </a:spcAft>
              <a:buNone/>
              <a:defRPr sz="2200">
                <a:solidFill>
                  <a:srgbClr val="05B5FF"/>
                </a:solidFill>
              </a:defRPr>
            </a:lvl6pPr>
            <a:lvl7pPr lvl="6" rtl="0">
              <a:spcBef>
                <a:spcPts val="0"/>
              </a:spcBef>
              <a:spcAft>
                <a:spcPts val="0"/>
              </a:spcAft>
              <a:buNone/>
              <a:defRPr sz="2200">
                <a:solidFill>
                  <a:srgbClr val="05B5FF"/>
                </a:solidFill>
              </a:defRPr>
            </a:lvl7pPr>
            <a:lvl8pPr lvl="7" rtl="0">
              <a:spcBef>
                <a:spcPts val="0"/>
              </a:spcBef>
              <a:spcAft>
                <a:spcPts val="0"/>
              </a:spcAft>
              <a:buNone/>
              <a:defRPr sz="2200">
                <a:solidFill>
                  <a:srgbClr val="05B5FF"/>
                </a:solidFill>
              </a:defRPr>
            </a:lvl8pPr>
            <a:lvl9pPr lvl="8" rtl="0">
              <a:spcBef>
                <a:spcPts val="0"/>
              </a:spcBef>
              <a:spcAft>
                <a:spcPts val="0"/>
              </a:spcAft>
              <a:buNone/>
              <a:defRPr sz="2200">
                <a:solidFill>
                  <a:srgbClr val="05B5FF"/>
                </a:solidFill>
              </a:defRPr>
            </a:lvl9pPr>
          </a:lstStyle>
          <a:p>
            <a:endParaRPr/>
          </a:p>
        </p:txBody>
      </p:sp>
      <p:sp>
        <p:nvSpPr>
          <p:cNvPr id="644" name="Google Shape;644;p13"/>
          <p:cNvSpPr txBox="1">
            <a:spLocks noGrp="1"/>
          </p:cNvSpPr>
          <p:nvPr>
            <p:ph type="title" idx="9" hasCustomPrompt="1"/>
          </p:nvPr>
        </p:nvSpPr>
        <p:spPr>
          <a:xfrm>
            <a:off x="719994" y="3010575"/>
            <a:ext cx="822900" cy="811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45" name="Google Shape;645;p13"/>
          <p:cNvSpPr txBox="1">
            <a:spLocks noGrp="1"/>
          </p:cNvSpPr>
          <p:nvPr>
            <p:ph type="subTitle" idx="13"/>
          </p:nvPr>
        </p:nvSpPr>
        <p:spPr>
          <a:xfrm>
            <a:off x="719994" y="3749700"/>
            <a:ext cx="2167800" cy="62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6" name="Google Shape;646;p13"/>
          <p:cNvSpPr txBox="1">
            <a:spLocks noGrp="1"/>
          </p:cNvSpPr>
          <p:nvPr>
            <p:ph type="title" idx="14" hasCustomPrompt="1"/>
          </p:nvPr>
        </p:nvSpPr>
        <p:spPr>
          <a:xfrm>
            <a:off x="3432744" y="3010575"/>
            <a:ext cx="822900" cy="811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47" name="Google Shape;647;p13"/>
          <p:cNvSpPr txBox="1">
            <a:spLocks noGrp="1"/>
          </p:cNvSpPr>
          <p:nvPr>
            <p:ph type="subTitle" idx="15"/>
          </p:nvPr>
        </p:nvSpPr>
        <p:spPr>
          <a:xfrm>
            <a:off x="3432750" y="3749700"/>
            <a:ext cx="2167800" cy="62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8" name="Google Shape;648;p13"/>
          <p:cNvSpPr txBox="1">
            <a:spLocks noGrp="1"/>
          </p:cNvSpPr>
          <p:nvPr>
            <p:ph type="title" idx="16" hasCustomPrompt="1"/>
          </p:nvPr>
        </p:nvSpPr>
        <p:spPr>
          <a:xfrm>
            <a:off x="6180894" y="3010575"/>
            <a:ext cx="822900" cy="811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00">
                <a:solidFill>
                  <a:srgbClr val="C71FE9"/>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49" name="Google Shape;649;p13"/>
          <p:cNvSpPr txBox="1">
            <a:spLocks noGrp="1"/>
          </p:cNvSpPr>
          <p:nvPr>
            <p:ph type="subTitle" idx="17"/>
          </p:nvPr>
        </p:nvSpPr>
        <p:spPr>
          <a:xfrm>
            <a:off x="6180894" y="3749700"/>
            <a:ext cx="2167800" cy="62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50" name="Google Shape;650;p13"/>
          <p:cNvSpPr txBox="1">
            <a:spLocks noGrp="1"/>
          </p:cNvSpPr>
          <p:nvPr>
            <p:ph type="title" idx="18"/>
          </p:nvPr>
        </p:nvSpPr>
        <p:spPr>
          <a:xfrm>
            <a:off x="6875112" y="3398450"/>
            <a:ext cx="1494900" cy="365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solidFill>
                  <a:srgbClr val="05B5FF"/>
                </a:solidFill>
              </a:defRPr>
            </a:lvl1pPr>
            <a:lvl2pPr lvl="1" rtl="0">
              <a:spcBef>
                <a:spcPts val="0"/>
              </a:spcBef>
              <a:spcAft>
                <a:spcPts val="0"/>
              </a:spcAft>
              <a:buNone/>
              <a:defRPr sz="2200">
                <a:solidFill>
                  <a:srgbClr val="05B5FF"/>
                </a:solidFill>
              </a:defRPr>
            </a:lvl2pPr>
            <a:lvl3pPr lvl="2" rtl="0">
              <a:spcBef>
                <a:spcPts val="0"/>
              </a:spcBef>
              <a:spcAft>
                <a:spcPts val="0"/>
              </a:spcAft>
              <a:buNone/>
              <a:defRPr sz="2200">
                <a:solidFill>
                  <a:srgbClr val="05B5FF"/>
                </a:solidFill>
              </a:defRPr>
            </a:lvl3pPr>
            <a:lvl4pPr lvl="3" rtl="0">
              <a:spcBef>
                <a:spcPts val="0"/>
              </a:spcBef>
              <a:spcAft>
                <a:spcPts val="0"/>
              </a:spcAft>
              <a:buNone/>
              <a:defRPr sz="2200">
                <a:solidFill>
                  <a:srgbClr val="05B5FF"/>
                </a:solidFill>
              </a:defRPr>
            </a:lvl4pPr>
            <a:lvl5pPr lvl="4" rtl="0">
              <a:spcBef>
                <a:spcPts val="0"/>
              </a:spcBef>
              <a:spcAft>
                <a:spcPts val="0"/>
              </a:spcAft>
              <a:buNone/>
              <a:defRPr sz="2200">
                <a:solidFill>
                  <a:srgbClr val="05B5FF"/>
                </a:solidFill>
              </a:defRPr>
            </a:lvl5pPr>
            <a:lvl6pPr lvl="5" rtl="0">
              <a:spcBef>
                <a:spcPts val="0"/>
              </a:spcBef>
              <a:spcAft>
                <a:spcPts val="0"/>
              </a:spcAft>
              <a:buNone/>
              <a:defRPr sz="2200">
                <a:solidFill>
                  <a:srgbClr val="05B5FF"/>
                </a:solidFill>
              </a:defRPr>
            </a:lvl6pPr>
            <a:lvl7pPr lvl="6" rtl="0">
              <a:spcBef>
                <a:spcPts val="0"/>
              </a:spcBef>
              <a:spcAft>
                <a:spcPts val="0"/>
              </a:spcAft>
              <a:buNone/>
              <a:defRPr sz="2200">
                <a:solidFill>
                  <a:srgbClr val="05B5FF"/>
                </a:solidFill>
              </a:defRPr>
            </a:lvl7pPr>
            <a:lvl8pPr lvl="7" rtl="0">
              <a:spcBef>
                <a:spcPts val="0"/>
              </a:spcBef>
              <a:spcAft>
                <a:spcPts val="0"/>
              </a:spcAft>
              <a:buNone/>
              <a:defRPr sz="2200">
                <a:solidFill>
                  <a:srgbClr val="05B5FF"/>
                </a:solidFill>
              </a:defRPr>
            </a:lvl8pPr>
            <a:lvl9pPr lvl="8" rtl="0">
              <a:spcBef>
                <a:spcPts val="0"/>
              </a:spcBef>
              <a:spcAft>
                <a:spcPts val="0"/>
              </a:spcAft>
              <a:buNone/>
              <a:defRPr sz="2200">
                <a:solidFill>
                  <a:srgbClr val="05B5FF"/>
                </a:solidFill>
              </a:defRPr>
            </a:lvl9pPr>
          </a:lstStyle>
          <a:p>
            <a:endParaRPr/>
          </a:p>
        </p:txBody>
      </p:sp>
      <p:sp>
        <p:nvSpPr>
          <p:cNvPr id="651" name="Google Shape;651;p13"/>
          <p:cNvSpPr txBox="1">
            <a:spLocks noGrp="1"/>
          </p:cNvSpPr>
          <p:nvPr>
            <p:ph type="title" idx="19"/>
          </p:nvPr>
        </p:nvSpPr>
        <p:spPr>
          <a:xfrm>
            <a:off x="1442482" y="3398450"/>
            <a:ext cx="1587000" cy="365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solidFill>
                  <a:srgbClr val="05B5FF"/>
                </a:solidFill>
              </a:defRPr>
            </a:lvl1pPr>
            <a:lvl2pPr lvl="1" rtl="0">
              <a:spcBef>
                <a:spcPts val="0"/>
              </a:spcBef>
              <a:spcAft>
                <a:spcPts val="0"/>
              </a:spcAft>
              <a:buNone/>
              <a:defRPr sz="2200">
                <a:solidFill>
                  <a:srgbClr val="05B5FF"/>
                </a:solidFill>
              </a:defRPr>
            </a:lvl2pPr>
            <a:lvl3pPr lvl="2" rtl="0">
              <a:spcBef>
                <a:spcPts val="0"/>
              </a:spcBef>
              <a:spcAft>
                <a:spcPts val="0"/>
              </a:spcAft>
              <a:buNone/>
              <a:defRPr sz="2200">
                <a:solidFill>
                  <a:srgbClr val="05B5FF"/>
                </a:solidFill>
              </a:defRPr>
            </a:lvl3pPr>
            <a:lvl4pPr lvl="3" rtl="0">
              <a:spcBef>
                <a:spcPts val="0"/>
              </a:spcBef>
              <a:spcAft>
                <a:spcPts val="0"/>
              </a:spcAft>
              <a:buNone/>
              <a:defRPr sz="2200">
                <a:solidFill>
                  <a:srgbClr val="05B5FF"/>
                </a:solidFill>
              </a:defRPr>
            </a:lvl4pPr>
            <a:lvl5pPr lvl="4" rtl="0">
              <a:spcBef>
                <a:spcPts val="0"/>
              </a:spcBef>
              <a:spcAft>
                <a:spcPts val="0"/>
              </a:spcAft>
              <a:buNone/>
              <a:defRPr sz="2200">
                <a:solidFill>
                  <a:srgbClr val="05B5FF"/>
                </a:solidFill>
              </a:defRPr>
            </a:lvl5pPr>
            <a:lvl6pPr lvl="5" rtl="0">
              <a:spcBef>
                <a:spcPts val="0"/>
              </a:spcBef>
              <a:spcAft>
                <a:spcPts val="0"/>
              </a:spcAft>
              <a:buNone/>
              <a:defRPr sz="2200">
                <a:solidFill>
                  <a:srgbClr val="05B5FF"/>
                </a:solidFill>
              </a:defRPr>
            </a:lvl6pPr>
            <a:lvl7pPr lvl="6" rtl="0">
              <a:spcBef>
                <a:spcPts val="0"/>
              </a:spcBef>
              <a:spcAft>
                <a:spcPts val="0"/>
              </a:spcAft>
              <a:buNone/>
              <a:defRPr sz="2200">
                <a:solidFill>
                  <a:srgbClr val="05B5FF"/>
                </a:solidFill>
              </a:defRPr>
            </a:lvl7pPr>
            <a:lvl8pPr lvl="7" rtl="0">
              <a:spcBef>
                <a:spcPts val="0"/>
              </a:spcBef>
              <a:spcAft>
                <a:spcPts val="0"/>
              </a:spcAft>
              <a:buNone/>
              <a:defRPr sz="2200">
                <a:solidFill>
                  <a:srgbClr val="05B5FF"/>
                </a:solidFill>
              </a:defRPr>
            </a:lvl8pPr>
            <a:lvl9pPr lvl="8" rtl="0">
              <a:spcBef>
                <a:spcPts val="0"/>
              </a:spcBef>
              <a:spcAft>
                <a:spcPts val="0"/>
              </a:spcAft>
              <a:buNone/>
              <a:defRPr sz="2200">
                <a:solidFill>
                  <a:srgbClr val="05B5FF"/>
                </a:solidFill>
              </a:defRPr>
            </a:lvl9pPr>
          </a:lstStyle>
          <a:p>
            <a:endParaRPr/>
          </a:p>
        </p:txBody>
      </p:sp>
      <p:sp>
        <p:nvSpPr>
          <p:cNvPr id="652" name="Google Shape;652;p13"/>
          <p:cNvSpPr txBox="1">
            <a:spLocks noGrp="1"/>
          </p:cNvSpPr>
          <p:nvPr>
            <p:ph type="title" idx="20"/>
          </p:nvPr>
        </p:nvSpPr>
        <p:spPr>
          <a:xfrm>
            <a:off x="4124255" y="3398450"/>
            <a:ext cx="1587000" cy="365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solidFill>
                  <a:srgbClr val="05B5FF"/>
                </a:solidFill>
              </a:defRPr>
            </a:lvl1pPr>
            <a:lvl2pPr lvl="1" rtl="0">
              <a:spcBef>
                <a:spcPts val="0"/>
              </a:spcBef>
              <a:spcAft>
                <a:spcPts val="0"/>
              </a:spcAft>
              <a:buNone/>
              <a:defRPr sz="2200">
                <a:solidFill>
                  <a:srgbClr val="05B5FF"/>
                </a:solidFill>
              </a:defRPr>
            </a:lvl2pPr>
            <a:lvl3pPr lvl="2" rtl="0">
              <a:spcBef>
                <a:spcPts val="0"/>
              </a:spcBef>
              <a:spcAft>
                <a:spcPts val="0"/>
              </a:spcAft>
              <a:buNone/>
              <a:defRPr sz="2200">
                <a:solidFill>
                  <a:srgbClr val="05B5FF"/>
                </a:solidFill>
              </a:defRPr>
            </a:lvl3pPr>
            <a:lvl4pPr lvl="3" rtl="0">
              <a:spcBef>
                <a:spcPts val="0"/>
              </a:spcBef>
              <a:spcAft>
                <a:spcPts val="0"/>
              </a:spcAft>
              <a:buNone/>
              <a:defRPr sz="2200">
                <a:solidFill>
                  <a:srgbClr val="05B5FF"/>
                </a:solidFill>
              </a:defRPr>
            </a:lvl4pPr>
            <a:lvl5pPr lvl="4" rtl="0">
              <a:spcBef>
                <a:spcPts val="0"/>
              </a:spcBef>
              <a:spcAft>
                <a:spcPts val="0"/>
              </a:spcAft>
              <a:buNone/>
              <a:defRPr sz="2200">
                <a:solidFill>
                  <a:srgbClr val="05B5FF"/>
                </a:solidFill>
              </a:defRPr>
            </a:lvl5pPr>
            <a:lvl6pPr lvl="5" rtl="0">
              <a:spcBef>
                <a:spcPts val="0"/>
              </a:spcBef>
              <a:spcAft>
                <a:spcPts val="0"/>
              </a:spcAft>
              <a:buNone/>
              <a:defRPr sz="2200">
                <a:solidFill>
                  <a:srgbClr val="05B5FF"/>
                </a:solidFill>
              </a:defRPr>
            </a:lvl6pPr>
            <a:lvl7pPr lvl="6" rtl="0">
              <a:spcBef>
                <a:spcPts val="0"/>
              </a:spcBef>
              <a:spcAft>
                <a:spcPts val="0"/>
              </a:spcAft>
              <a:buNone/>
              <a:defRPr sz="2200">
                <a:solidFill>
                  <a:srgbClr val="05B5FF"/>
                </a:solidFill>
              </a:defRPr>
            </a:lvl7pPr>
            <a:lvl8pPr lvl="7" rtl="0">
              <a:spcBef>
                <a:spcPts val="0"/>
              </a:spcBef>
              <a:spcAft>
                <a:spcPts val="0"/>
              </a:spcAft>
              <a:buNone/>
              <a:defRPr sz="2200">
                <a:solidFill>
                  <a:srgbClr val="05B5FF"/>
                </a:solidFill>
              </a:defRPr>
            </a:lvl8pPr>
            <a:lvl9pPr lvl="8" rtl="0">
              <a:spcBef>
                <a:spcPts val="0"/>
              </a:spcBef>
              <a:spcAft>
                <a:spcPts val="0"/>
              </a:spcAft>
              <a:buNone/>
              <a:defRPr sz="2200">
                <a:solidFill>
                  <a:srgbClr val="05B5FF"/>
                </a:solidFill>
              </a:defRPr>
            </a:lvl9pPr>
          </a:lstStyle>
          <a:p>
            <a:endParaRPr/>
          </a:p>
        </p:txBody>
      </p:sp>
      <p:sp>
        <p:nvSpPr>
          <p:cNvPr id="653" name="Google Shape;653;p13"/>
          <p:cNvSpPr txBox="1">
            <a:spLocks noGrp="1"/>
          </p:cNvSpPr>
          <p:nvPr>
            <p:ph type="title" idx="21"/>
          </p:nvPr>
        </p:nvSpPr>
        <p:spPr>
          <a:xfrm>
            <a:off x="720000" y="540000"/>
            <a:ext cx="77526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a:solidFill>
                  <a:schemeClr val="lt1"/>
                </a:solidFill>
              </a:defRPr>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sp>
        <p:nvSpPr>
          <p:cNvPr id="654" name="Google Shape;654;p13"/>
          <p:cNvSpPr/>
          <p:nvPr/>
        </p:nvSpPr>
        <p:spPr>
          <a:xfrm>
            <a:off x="193460" y="3121487"/>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_1_1_2">
    <p:spTree>
      <p:nvGrpSpPr>
        <p:cNvPr id="1" name="Shape 655"/>
        <p:cNvGrpSpPr/>
        <p:nvPr/>
      </p:nvGrpSpPr>
      <p:grpSpPr>
        <a:xfrm>
          <a:off x="0" y="0"/>
          <a:ext cx="0" cy="0"/>
          <a:chOff x="0" y="0"/>
          <a:chExt cx="0" cy="0"/>
        </a:xfrm>
      </p:grpSpPr>
      <p:pic>
        <p:nvPicPr>
          <p:cNvPr id="656" name="Google Shape;656;p14"/>
          <p:cNvPicPr preferRelativeResize="0"/>
          <p:nvPr/>
        </p:nvPicPr>
        <p:blipFill>
          <a:blip r:embed="rId2">
            <a:alphaModFix/>
          </a:blip>
          <a:stretch>
            <a:fillRect/>
          </a:stretch>
        </p:blipFill>
        <p:spPr>
          <a:xfrm>
            <a:off x="0" y="-808"/>
            <a:ext cx="9144000" cy="5144308"/>
          </a:xfrm>
          <a:prstGeom prst="rect">
            <a:avLst/>
          </a:prstGeom>
          <a:noFill/>
          <a:ln>
            <a:noFill/>
          </a:ln>
        </p:spPr>
      </p:pic>
      <p:grpSp>
        <p:nvGrpSpPr>
          <p:cNvPr id="657" name="Google Shape;657;p14"/>
          <p:cNvGrpSpPr/>
          <p:nvPr/>
        </p:nvGrpSpPr>
        <p:grpSpPr>
          <a:xfrm>
            <a:off x="57816" y="-55447"/>
            <a:ext cx="9001854" cy="5205573"/>
            <a:chOff x="134016" y="-55447"/>
            <a:chExt cx="9001854" cy="5205573"/>
          </a:xfrm>
        </p:grpSpPr>
        <p:sp>
          <p:nvSpPr>
            <p:cNvPr id="658" name="Google Shape;658;p14"/>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14"/>
          <p:cNvGrpSpPr/>
          <p:nvPr/>
        </p:nvGrpSpPr>
        <p:grpSpPr>
          <a:xfrm flipH="1">
            <a:off x="-3" y="-1"/>
            <a:ext cx="9144003" cy="5119178"/>
            <a:chOff x="-53" y="-1"/>
            <a:chExt cx="9144003" cy="5119178"/>
          </a:xfrm>
        </p:grpSpPr>
        <p:sp>
          <p:nvSpPr>
            <p:cNvPr id="714" name="Google Shape;714;p14"/>
            <p:cNvSpPr/>
            <p:nvPr/>
          </p:nvSpPr>
          <p:spPr>
            <a:xfrm rot="5400000">
              <a:off x="748785" y="-748838"/>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rot="-5400000">
              <a:off x="7875360" y="3850587"/>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14"/>
          <p:cNvSpPr txBox="1">
            <a:spLocks noGrp="1"/>
          </p:cNvSpPr>
          <p:nvPr>
            <p:ph type="subTitle" idx="1"/>
          </p:nvPr>
        </p:nvSpPr>
        <p:spPr>
          <a:xfrm>
            <a:off x="865200" y="1874475"/>
            <a:ext cx="2090400" cy="6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17" name="Google Shape;717;p14"/>
          <p:cNvSpPr txBox="1">
            <a:spLocks noGrp="1"/>
          </p:cNvSpPr>
          <p:nvPr>
            <p:ph type="title"/>
          </p:nvPr>
        </p:nvSpPr>
        <p:spPr>
          <a:xfrm>
            <a:off x="865200" y="1440075"/>
            <a:ext cx="2090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200">
                <a:solidFill>
                  <a:srgbClr val="05B5FF"/>
                </a:solidFill>
              </a:defRPr>
            </a:lvl1pPr>
            <a:lvl2pPr lvl="1" algn="ctr" rtl="0">
              <a:spcBef>
                <a:spcPts val="0"/>
              </a:spcBef>
              <a:spcAft>
                <a:spcPts val="0"/>
              </a:spcAft>
              <a:buNone/>
              <a:defRPr sz="2200">
                <a:solidFill>
                  <a:srgbClr val="05B5FF"/>
                </a:solidFill>
              </a:defRPr>
            </a:lvl2pPr>
            <a:lvl3pPr lvl="2" algn="ctr" rtl="0">
              <a:spcBef>
                <a:spcPts val="0"/>
              </a:spcBef>
              <a:spcAft>
                <a:spcPts val="0"/>
              </a:spcAft>
              <a:buNone/>
              <a:defRPr sz="2200">
                <a:solidFill>
                  <a:srgbClr val="05B5FF"/>
                </a:solidFill>
              </a:defRPr>
            </a:lvl3pPr>
            <a:lvl4pPr lvl="3" algn="ctr" rtl="0">
              <a:spcBef>
                <a:spcPts val="0"/>
              </a:spcBef>
              <a:spcAft>
                <a:spcPts val="0"/>
              </a:spcAft>
              <a:buNone/>
              <a:defRPr sz="2200">
                <a:solidFill>
                  <a:srgbClr val="05B5FF"/>
                </a:solidFill>
              </a:defRPr>
            </a:lvl4pPr>
            <a:lvl5pPr lvl="4" algn="ctr" rtl="0">
              <a:spcBef>
                <a:spcPts val="0"/>
              </a:spcBef>
              <a:spcAft>
                <a:spcPts val="0"/>
              </a:spcAft>
              <a:buNone/>
              <a:defRPr sz="2200">
                <a:solidFill>
                  <a:srgbClr val="05B5FF"/>
                </a:solidFill>
              </a:defRPr>
            </a:lvl5pPr>
            <a:lvl6pPr lvl="5" algn="ctr" rtl="0">
              <a:spcBef>
                <a:spcPts val="0"/>
              </a:spcBef>
              <a:spcAft>
                <a:spcPts val="0"/>
              </a:spcAft>
              <a:buNone/>
              <a:defRPr sz="2200">
                <a:solidFill>
                  <a:srgbClr val="05B5FF"/>
                </a:solidFill>
              </a:defRPr>
            </a:lvl6pPr>
            <a:lvl7pPr lvl="6" algn="ctr" rtl="0">
              <a:spcBef>
                <a:spcPts val="0"/>
              </a:spcBef>
              <a:spcAft>
                <a:spcPts val="0"/>
              </a:spcAft>
              <a:buNone/>
              <a:defRPr sz="2200">
                <a:solidFill>
                  <a:srgbClr val="05B5FF"/>
                </a:solidFill>
              </a:defRPr>
            </a:lvl7pPr>
            <a:lvl8pPr lvl="7" algn="ctr" rtl="0">
              <a:spcBef>
                <a:spcPts val="0"/>
              </a:spcBef>
              <a:spcAft>
                <a:spcPts val="0"/>
              </a:spcAft>
              <a:buNone/>
              <a:defRPr sz="2200">
                <a:solidFill>
                  <a:srgbClr val="05B5FF"/>
                </a:solidFill>
              </a:defRPr>
            </a:lvl8pPr>
            <a:lvl9pPr lvl="8" algn="ctr" rtl="0">
              <a:spcBef>
                <a:spcPts val="0"/>
              </a:spcBef>
              <a:spcAft>
                <a:spcPts val="0"/>
              </a:spcAft>
              <a:buNone/>
              <a:defRPr sz="2200">
                <a:solidFill>
                  <a:srgbClr val="05B5FF"/>
                </a:solidFill>
              </a:defRPr>
            </a:lvl9pPr>
          </a:lstStyle>
          <a:p>
            <a:endParaRPr/>
          </a:p>
        </p:txBody>
      </p:sp>
      <p:sp>
        <p:nvSpPr>
          <p:cNvPr id="718" name="Google Shape;718;p14"/>
          <p:cNvSpPr txBox="1">
            <a:spLocks noGrp="1"/>
          </p:cNvSpPr>
          <p:nvPr>
            <p:ph type="subTitle" idx="2"/>
          </p:nvPr>
        </p:nvSpPr>
        <p:spPr>
          <a:xfrm>
            <a:off x="3526800" y="1874475"/>
            <a:ext cx="2090400" cy="6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19" name="Google Shape;719;p14"/>
          <p:cNvSpPr txBox="1">
            <a:spLocks noGrp="1"/>
          </p:cNvSpPr>
          <p:nvPr>
            <p:ph type="title" idx="3"/>
          </p:nvPr>
        </p:nvSpPr>
        <p:spPr>
          <a:xfrm>
            <a:off x="3526800" y="1440075"/>
            <a:ext cx="2090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200">
                <a:solidFill>
                  <a:srgbClr val="05B5FF"/>
                </a:solidFill>
              </a:defRPr>
            </a:lvl1pPr>
            <a:lvl2pPr lvl="1" algn="ctr" rtl="0">
              <a:spcBef>
                <a:spcPts val="0"/>
              </a:spcBef>
              <a:spcAft>
                <a:spcPts val="0"/>
              </a:spcAft>
              <a:buNone/>
              <a:defRPr sz="2200">
                <a:solidFill>
                  <a:srgbClr val="05B5FF"/>
                </a:solidFill>
              </a:defRPr>
            </a:lvl2pPr>
            <a:lvl3pPr lvl="2" algn="ctr" rtl="0">
              <a:spcBef>
                <a:spcPts val="0"/>
              </a:spcBef>
              <a:spcAft>
                <a:spcPts val="0"/>
              </a:spcAft>
              <a:buNone/>
              <a:defRPr sz="2200">
                <a:solidFill>
                  <a:srgbClr val="05B5FF"/>
                </a:solidFill>
              </a:defRPr>
            </a:lvl3pPr>
            <a:lvl4pPr lvl="3" algn="ctr" rtl="0">
              <a:spcBef>
                <a:spcPts val="0"/>
              </a:spcBef>
              <a:spcAft>
                <a:spcPts val="0"/>
              </a:spcAft>
              <a:buNone/>
              <a:defRPr sz="2200">
                <a:solidFill>
                  <a:srgbClr val="05B5FF"/>
                </a:solidFill>
              </a:defRPr>
            </a:lvl4pPr>
            <a:lvl5pPr lvl="4" algn="ctr" rtl="0">
              <a:spcBef>
                <a:spcPts val="0"/>
              </a:spcBef>
              <a:spcAft>
                <a:spcPts val="0"/>
              </a:spcAft>
              <a:buNone/>
              <a:defRPr sz="2200">
                <a:solidFill>
                  <a:srgbClr val="05B5FF"/>
                </a:solidFill>
              </a:defRPr>
            </a:lvl5pPr>
            <a:lvl6pPr lvl="5" algn="ctr" rtl="0">
              <a:spcBef>
                <a:spcPts val="0"/>
              </a:spcBef>
              <a:spcAft>
                <a:spcPts val="0"/>
              </a:spcAft>
              <a:buNone/>
              <a:defRPr sz="2200">
                <a:solidFill>
                  <a:srgbClr val="05B5FF"/>
                </a:solidFill>
              </a:defRPr>
            </a:lvl6pPr>
            <a:lvl7pPr lvl="6" algn="ctr" rtl="0">
              <a:spcBef>
                <a:spcPts val="0"/>
              </a:spcBef>
              <a:spcAft>
                <a:spcPts val="0"/>
              </a:spcAft>
              <a:buNone/>
              <a:defRPr sz="2200">
                <a:solidFill>
                  <a:srgbClr val="05B5FF"/>
                </a:solidFill>
              </a:defRPr>
            </a:lvl7pPr>
            <a:lvl8pPr lvl="7" algn="ctr" rtl="0">
              <a:spcBef>
                <a:spcPts val="0"/>
              </a:spcBef>
              <a:spcAft>
                <a:spcPts val="0"/>
              </a:spcAft>
              <a:buNone/>
              <a:defRPr sz="2200">
                <a:solidFill>
                  <a:srgbClr val="05B5FF"/>
                </a:solidFill>
              </a:defRPr>
            </a:lvl8pPr>
            <a:lvl9pPr lvl="8" algn="ctr" rtl="0">
              <a:spcBef>
                <a:spcPts val="0"/>
              </a:spcBef>
              <a:spcAft>
                <a:spcPts val="0"/>
              </a:spcAft>
              <a:buNone/>
              <a:defRPr sz="2200">
                <a:solidFill>
                  <a:srgbClr val="05B5FF"/>
                </a:solidFill>
              </a:defRPr>
            </a:lvl9pPr>
          </a:lstStyle>
          <a:p>
            <a:endParaRPr/>
          </a:p>
        </p:txBody>
      </p:sp>
      <p:sp>
        <p:nvSpPr>
          <p:cNvPr id="720" name="Google Shape;720;p14"/>
          <p:cNvSpPr txBox="1">
            <a:spLocks noGrp="1"/>
          </p:cNvSpPr>
          <p:nvPr>
            <p:ph type="subTitle" idx="4"/>
          </p:nvPr>
        </p:nvSpPr>
        <p:spPr>
          <a:xfrm>
            <a:off x="6211950" y="1874475"/>
            <a:ext cx="2090400" cy="6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21" name="Google Shape;721;p14"/>
          <p:cNvSpPr txBox="1">
            <a:spLocks noGrp="1"/>
          </p:cNvSpPr>
          <p:nvPr>
            <p:ph type="title" idx="5"/>
          </p:nvPr>
        </p:nvSpPr>
        <p:spPr>
          <a:xfrm>
            <a:off x="6211950" y="1440075"/>
            <a:ext cx="2090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200">
                <a:solidFill>
                  <a:srgbClr val="05B5FF"/>
                </a:solidFill>
              </a:defRPr>
            </a:lvl1pPr>
            <a:lvl2pPr lvl="1" algn="ctr" rtl="0">
              <a:spcBef>
                <a:spcPts val="0"/>
              </a:spcBef>
              <a:spcAft>
                <a:spcPts val="0"/>
              </a:spcAft>
              <a:buNone/>
              <a:defRPr sz="2200">
                <a:solidFill>
                  <a:srgbClr val="05B5FF"/>
                </a:solidFill>
              </a:defRPr>
            </a:lvl2pPr>
            <a:lvl3pPr lvl="2" algn="ctr" rtl="0">
              <a:spcBef>
                <a:spcPts val="0"/>
              </a:spcBef>
              <a:spcAft>
                <a:spcPts val="0"/>
              </a:spcAft>
              <a:buNone/>
              <a:defRPr sz="2200">
                <a:solidFill>
                  <a:srgbClr val="05B5FF"/>
                </a:solidFill>
              </a:defRPr>
            </a:lvl3pPr>
            <a:lvl4pPr lvl="3" algn="ctr" rtl="0">
              <a:spcBef>
                <a:spcPts val="0"/>
              </a:spcBef>
              <a:spcAft>
                <a:spcPts val="0"/>
              </a:spcAft>
              <a:buNone/>
              <a:defRPr sz="2200">
                <a:solidFill>
                  <a:srgbClr val="05B5FF"/>
                </a:solidFill>
              </a:defRPr>
            </a:lvl4pPr>
            <a:lvl5pPr lvl="4" algn="ctr" rtl="0">
              <a:spcBef>
                <a:spcPts val="0"/>
              </a:spcBef>
              <a:spcAft>
                <a:spcPts val="0"/>
              </a:spcAft>
              <a:buNone/>
              <a:defRPr sz="2200">
                <a:solidFill>
                  <a:srgbClr val="05B5FF"/>
                </a:solidFill>
              </a:defRPr>
            </a:lvl5pPr>
            <a:lvl6pPr lvl="5" algn="ctr" rtl="0">
              <a:spcBef>
                <a:spcPts val="0"/>
              </a:spcBef>
              <a:spcAft>
                <a:spcPts val="0"/>
              </a:spcAft>
              <a:buNone/>
              <a:defRPr sz="2200">
                <a:solidFill>
                  <a:srgbClr val="05B5FF"/>
                </a:solidFill>
              </a:defRPr>
            </a:lvl6pPr>
            <a:lvl7pPr lvl="6" algn="ctr" rtl="0">
              <a:spcBef>
                <a:spcPts val="0"/>
              </a:spcBef>
              <a:spcAft>
                <a:spcPts val="0"/>
              </a:spcAft>
              <a:buNone/>
              <a:defRPr sz="2200">
                <a:solidFill>
                  <a:srgbClr val="05B5FF"/>
                </a:solidFill>
              </a:defRPr>
            </a:lvl7pPr>
            <a:lvl8pPr lvl="7" algn="ctr" rtl="0">
              <a:spcBef>
                <a:spcPts val="0"/>
              </a:spcBef>
              <a:spcAft>
                <a:spcPts val="0"/>
              </a:spcAft>
              <a:buNone/>
              <a:defRPr sz="2200">
                <a:solidFill>
                  <a:srgbClr val="05B5FF"/>
                </a:solidFill>
              </a:defRPr>
            </a:lvl8pPr>
            <a:lvl9pPr lvl="8" algn="ctr" rtl="0">
              <a:spcBef>
                <a:spcPts val="0"/>
              </a:spcBef>
              <a:spcAft>
                <a:spcPts val="0"/>
              </a:spcAft>
              <a:buNone/>
              <a:defRPr sz="2200">
                <a:solidFill>
                  <a:srgbClr val="05B5FF"/>
                </a:solidFill>
              </a:defRPr>
            </a:lvl9pPr>
          </a:lstStyle>
          <a:p>
            <a:endParaRPr/>
          </a:p>
        </p:txBody>
      </p:sp>
      <p:sp>
        <p:nvSpPr>
          <p:cNvPr id="722" name="Google Shape;722;p14"/>
          <p:cNvSpPr txBox="1">
            <a:spLocks noGrp="1"/>
          </p:cNvSpPr>
          <p:nvPr>
            <p:ph type="title" idx="6"/>
          </p:nvPr>
        </p:nvSpPr>
        <p:spPr>
          <a:xfrm>
            <a:off x="720000" y="540000"/>
            <a:ext cx="77040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lt1"/>
                </a:solidFill>
              </a:defRPr>
            </a:lvl1pPr>
            <a:lvl2pPr lvl="1" algn="ctr" rtl="0">
              <a:spcBef>
                <a:spcPts val="0"/>
              </a:spcBef>
              <a:spcAft>
                <a:spcPts val="0"/>
              </a:spcAft>
              <a:buNone/>
              <a:defRPr>
                <a:solidFill>
                  <a:schemeClr val="lt1"/>
                </a:solidFill>
              </a:defRPr>
            </a:lvl2pPr>
            <a:lvl3pPr lvl="2" algn="ctr" rtl="0">
              <a:spcBef>
                <a:spcPts val="0"/>
              </a:spcBef>
              <a:spcAft>
                <a:spcPts val="0"/>
              </a:spcAft>
              <a:buNone/>
              <a:defRPr>
                <a:solidFill>
                  <a:schemeClr val="lt1"/>
                </a:solidFill>
              </a:defRPr>
            </a:lvl3pPr>
            <a:lvl4pPr lvl="3" algn="ctr" rtl="0">
              <a:spcBef>
                <a:spcPts val="0"/>
              </a:spcBef>
              <a:spcAft>
                <a:spcPts val="0"/>
              </a:spcAft>
              <a:buNone/>
              <a:defRPr>
                <a:solidFill>
                  <a:schemeClr val="lt1"/>
                </a:solidFill>
              </a:defRPr>
            </a:lvl4pPr>
            <a:lvl5pPr lvl="4" algn="ctr" rtl="0">
              <a:spcBef>
                <a:spcPts val="0"/>
              </a:spcBef>
              <a:spcAft>
                <a:spcPts val="0"/>
              </a:spcAft>
              <a:buNone/>
              <a:defRPr>
                <a:solidFill>
                  <a:schemeClr val="lt1"/>
                </a:solidFill>
              </a:defRPr>
            </a:lvl5pPr>
            <a:lvl6pPr lvl="5" algn="ctr" rtl="0">
              <a:spcBef>
                <a:spcPts val="0"/>
              </a:spcBef>
              <a:spcAft>
                <a:spcPts val="0"/>
              </a:spcAft>
              <a:buNone/>
              <a:defRPr>
                <a:solidFill>
                  <a:schemeClr val="lt1"/>
                </a:solidFill>
              </a:defRPr>
            </a:lvl6pPr>
            <a:lvl7pPr lvl="6" algn="ctr" rtl="0">
              <a:spcBef>
                <a:spcPts val="0"/>
              </a:spcBef>
              <a:spcAft>
                <a:spcPts val="0"/>
              </a:spcAft>
              <a:buNone/>
              <a:defRPr>
                <a:solidFill>
                  <a:schemeClr val="lt1"/>
                </a:solidFill>
              </a:defRPr>
            </a:lvl7pPr>
            <a:lvl8pPr lvl="7" algn="ctr" rtl="0">
              <a:spcBef>
                <a:spcPts val="0"/>
              </a:spcBef>
              <a:spcAft>
                <a:spcPts val="0"/>
              </a:spcAft>
              <a:buNone/>
              <a:defRPr>
                <a:solidFill>
                  <a:schemeClr val="lt1"/>
                </a:solidFill>
              </a:defRPr>
            </a:lvl8pPr>
            <a:lvl9pPr lvl="8" algn="ctr" rtl="0">
              <a:spcBef>
                <a:spcPts val="0"/>
              </a:spcBef>
              <a:spcAft>
                <a:spcPts val="0"/>
              </a:spcAft>
              <a:buNone/>
              <a:defRPr>
                <a:solidFill>
                  <a:schemeClr val="lt1"/>
                </a:solidFill>
              </a:defRPr>
            </a:lvl9pPr>
          </a:lstStyle>
          <a:p>
            <a:endParaRPr/>
          </a:p>
        </p:txBody>
      </p:sp>
      <p:sp>
        <p:nvSpPr>
          <p:cNvPr id="723" name="Google Shape;723;p14"/>
          <p:cNvSpPr/>
          <p:nvPr/>
        </p:nvSpPr>
        <p:spPr>
          <a:xfrm rot="10800000" flipH="1">
            <a:off x="193460" y="-788"/>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_1_1_1_1_2">
    <p:spTree>
      <p:nvGrpSpPr>
        <p:cNvPr id="1" name="Shape 800"/>
        <p:cNvGrpSpPr/>
        <p:nvPr/>
      </p:nvGrpSpPr>
      <p:grpSpPr>
        <a:xfrm>
          <a:off x="0" y="0"/>
          <a:ext cx="0" cy="0"/>
          <a:chOff x="0" y="0"/>
          <a:chExt cx="0" cy="0"/>
        </a:xfrm>
      </p:grpSpPr>
      <p:grpSp>
        <p:nvGrpSpPr>
          <p:cNvPr id="801" name="Google Shape;801;p16"/>
          <p:cNvGrpSpPr/>
          <p:nvPr/>
        </p:nvGrpSpPr>
        <p:grpSpPr>
          <a:xfrm>
            <a:off x="57816" y="-55447"/>
            <a:ext cx="9001854" cy="5205573"/>
            <a:chOff x="134016" y="-55447"/>
            <a:chExt cx="9001854" cy="5205573"/>
          </a:xfrm>
        </p:grpSpPr>
        <p:sp>
          <p:nvSpPr>
            <p:cNvPr id="802" name="Google Shape;802;p16"/>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16"/>
          <p:cNvGrpSpPr/>
          <p:nvPr/>
        </p:nvGrpSpPr>
        <p:grpSpPr>
          <a:xfrm>
            <a:off x="57816" y="-55447"/>
            <a:ext cx="9001854" cy="5205573"/>
            <a:chOff x="134016" y="-55447"/>
            <a:chExt cx="9001854" cy="5205573"/>
          </a:xfrm>
        </p:grpSpPr>
        <p:sp>
          <p:nvSpPr>
            <p:cNvPr id="838" name="Google Shape;838;p16"/>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rot="1708746">
              <a:off x="8708609" y="32390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 name="Google Shape;883;p16"/>
          <p:cNvSpPr/>
          <p:nvPr/>
        </p:nvSpPr>
        <p:spPr>
          <a:xfrm rot="5400000" flipH="1">
            <a:off x="-291300" y="282325"/>
            <a:ext cx="5159100" cy="4576500"/>
          </a:xfrm>
          <a:prstGeom prst="rect">
            <a:avLst/>
          </a:prstGeom>
          <a:gradFill>
            <a:gsLst>
              <a:gs pos="0">
                <a:srgbClr val="FFFFFF">
                  <a:alpha val="0"/>
                </a:srgbClr>
              </a:gs>
              <a:gs pos="100000">
                <a:srgbClr val="000000">
                  <a:alpha val="6470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16"/>
          <p:cNvGrpSpPr/>
          <p:nvPr/>
        </p:nvGrpSpPr>
        <p:grpSpPr>
          <a:xfrm flipH="1">
            <a:off x="-3622" y="-8963"/>
            <a:ext cx="9147634" cy="5768812"/>
            <a:chOff x="10" y="-9038"/>
            <a:chExt cx="9147634" cy="5768812"/>
          </a:xfrm>
        </p:grpSpPr>
        <p:grpSp>
          <p:nvGrpSpPr>
            <p:cNvPr id="885" name="Google Shape;885;p16"/>
            <p:cNvGrpSpPr/>
            <p:nvPr/>
          </p:nvGrpSpPr>
          <p:grpSpPr>
            <a:xfrm flipH="1">
              <a:off x="10" y="-9038"/>
              <a:ext cx="9147634" cy="2017428"/>
              <a:chOff x="-3696" y="-9038"/>
              <a:chExt cx="9147634" cy="2017428"/>
            </a:xfrm>
          </p:grpSpPr>
          <p:sp>
            <p:nvSpPr>
              <p:cNvPr id="886" name="Google Shape;886;p16"/>
              <p:cNvSpPr/>
              <p:nvPr/>
            </p:nvSpPr>
            <p:spPr>
              <a:xfrm rot="5400000">
                <a:off x="646665" y="-562333"/>
                <a:ext cx="451403" cy="1752125"/>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rot="10800000">
                <a:off x="8624185" y="-9038"/>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16"/>
            <p:cNvSpPr/>
            <p:nvPr/>
          </p:nvSpPr>
          <p:spPr>
            <a:xfrm flipH="1">
              <a:off x="8540702" y="2808316"/>
              <a:ext cx="603327" cy="2341820"/>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flipH="1">
              <a:off x="8109420" y="4500880"/>
              <a:ext cx="324331" cy="1258894"/>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16"/>
          <p:cNvSpPr txBox="1">
            <a:spLocks noGrp="1"/>
          </p:cNvSpPr>
          <p:nvPr>
            <p:ph type="subTitle" idx="1"/>
          </p:nvPr>
        </p:nvSpPr>
        <p:spPr>
          <a:xfrm>
            <a:off x="720000" y="1752231"/>
            <a:ext cx="3308700" cy="12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91" name="Google Shape;891;p16"/>
          <p:cNvSpPr txBox="1">
            <a:spLocks noGrp="1"/>
          </p:cNvSpPr>
          <p:nvPr>
            <p:ph type="title"/>
          </p:nvPr>
        </p:nvSpPr>
        <p:spPr>
          <a:xfrm>
            <a:off x="720000" y="3308869"/>
            <a:ext cx="25341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B5FF"/>
                </a:solidFill>
              </a:defRPr>
            </a:lvl1pPr>
            <a:lvl2pPr lvl="1" rtl="0">
              <a:spcBef>
                <a:spcPts val="0"/>
              </a:spcBef>
              <a:spcAft>
                <a:spcPts val="0"/>
              </a:spcAft>
              <a:buNone/>
              <a:defRPr sz="1800">
                <a:solidFill>
                  <a:srgbClr val="05B5FF"/>
                </a:solidFill>
              </a:defRPr>
            </a:lvl2pPr>
            <a:lvl3pPr lvl="2" rtl="0">
              <a:spcBef>
                <a:spcPts val="0"/>
              </a:spcBef>
              <a:spcAft>
                <a:spcPts val="0"/>
              </a:spcAft>
              <a:buNone/>
              <a:defRPr sz="1800">
                <a:solidFill>
                  <a:srgbClr val="05B5FF"/>
                </a:solidFill>
              </a:defRPr>
            </a:lvl3pPr>
            <a:lvl4pPr lvl="3" rtl="0">
              <a:spcBef>
                <a:spcPts val="0"/>
              </a:spcBef>
              <a:spcAft>
                <a:spcPts val="0"/>
              </a:spcAft>
              <a:buNone/>
              <a:defRPr sz="1800">
                <a:solidFill>
                  <a:srgbClr val="05B5FF"/>
                </a:solidFill>
              </a:defRPr>
            </a:lvl4pPr>
            <a:lvl5pPr lvl="4" rtl="0">
              <a:spcBef>
                <a:spcPts val="0"/>
              </a:spcBef>
              <a:spcAft>
                <a:spcPts val="0"/>
              </a:spcAft>
              <a:buNone/>
              <a:defRPr sz="1800">
                <a:solidFill>
                  <a:srgbClr val="05B5FF"/>
                </a:solidFill>
              </a:defRPr>
            </a:lvl5pPr>
            <a:lvl6pPr lvl="5" rtl="0">
              <a:spcBef>
                <a:spcPts val="0"/>
              </a:spcBef>
              <a:spcAft>
                <a:spcPts val="0"/>
              </a:spcAft>
              <a:buNone/>
              <a:defRPr sz="1800">
                <a:solidFill>
                  <a:srgbClr val="05B5FF"/>
                </a:solidFill>
              </a:defRPr>
            </a:lvl6pPr>
            <a:lvl7pPr lvl="6" rtl="0">
              <a:spcBef>
                <a:spcPts val="0"/>
              </a:spcBef>
              <a:spcAft>
                <a:spcPts val="0"/>
              </a:spcAft>
              <a:buNone/>
              <a:defRPr sz="1800">
                <a:solidFill>
                  <a:srgbClr val="05B5FF"/>
                </a:solidFill>
              </a:defRPr>
            </a:lvl7pPr>
            <a:lvl8pPr lvl="7" rtl="0">
              <a:spcBef>
                <a:spcPts val="0"/>
              </a:spcBef>
              <a:spcAft>
                <a:spcPts val="0"/>
              </a:spcAft>
              <a:buNone/>
              <a:defRPr sz="1800">
                <a:solidFill>
                  <a:srgbClr val="05B5FF"/>
                </a:solidFill>
              </a:defRPr>
            </a:lvl8pPr>
            <a:lvl9pPr lvl="8" rtl="0">
              <a:spcBef>
                <a:spcPts val="0"/>
              </a:spcBef>
              <a:spcAft>
                <a:spcPts val="0"/>
              </a:spcAft>
              <a:buNone/>
              <a:defRPr sz="1800">
                <a:solidFill>
                  <a:srgbClr val="05B5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3_2">
    <p:spTree>
      <p:nvGrpSpPr>
        <p:cNvPr id="1" name="Shape 1245"/>
        <p:cNvGrpSpPr/>
        <p:nvPr/>
      </p:nvGrpSpPr>
      <p:grpSpPr>
        <a:xfrm>
          <a:off x="0" y="0"/>
          <a:ext cx="0" cy="0"/>
          <a:chOff x="0" y="0"/>
          <a:chExt cx="0" cy="0"/>
        </a:xfrm>
      </p:grpSpPr>
      <p:pic>
        <p:nvPicPr>
          <p:cNvPr id="1246" name="Google Shape;1246;p23"/>
          <p:cNvPicPr preferRelativeResize="0"/>
          <p:nvPr/>
        </p:nvPicPr>
        <p:blipFill>
          <a:blip r:embed="rId2">
            <a:alphaModFix/>
          </a:blip>
          <a:stretch>
            <a:fillRect/>
          </a:stretch>
        </p:blipFill>
        <p:spPr>
          <a:xfrm>
            <a:off x="0" y="-808"/>
            <a:ext cx="9144000" cy="5144308"/>
          </a:xfrm>
          <a:prstGeom prst="rect">
            <a:avLst/>
          </a:prstGeom>
          <a:noFill/>
          <a:ln>
            <a:noFill/>
          </a:ln>
        </p:spPr>
      </p:pic>
      <p:grpSp>
        <p:nvGrpSpPr>
          <p:cNvPr id="1247" name="Google Shape;1247;p23"/>
          <p:cNvGrpSpPr/>
          <p:nvPr/>
        </p:nvGrpSpPr>
        <p:grpSpPr>
          <a:xfrm>
            <a:off x="57816" y="-55447"/>
            <a:ext cx="9001854" cy="5205573"/>
            <a:chOff x="134016" y="-55447"/>
            <a:chExt cx="9001854" cy="5205573"/>
          </a:xfrm>
        </p:grpSpPr>
        <p:sp>
          <p:nvSpPr>
            <p:cNvPr id="1248" name="Google Shape;1248;p23"/>
            <p:cNvSpPr/>
            <p:nvPr/>
          </p:nvSpPr>
          <p:spPr>
            <a:xfrm>
              <a:off x="2034075" y="291025"/>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3"/>
            <p:cNvSpPr/>
            <p:nvPr/>
          </p:nvSpPr>
          <p:spPr>
            <a:xfrm rot="-537222">
              <a:off x="487771" y="911586"/>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3"/>
            <p:cNvSpPr/>
            <p:nvPr/>
          </p:nvSpPr>
          <p:spPr>
            <a:xfrm rot="-2181073">
              <a:off x="3657376" y="16703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3"/>
            <p:cNvSpPr/>
            <p:nvPr/>
          </p:nvSpPr>
          <p:spPr>
            <a:xfrm rot="2700000">
              <a:off x="2858720" y="4497374"/>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rot="-2181073">
              <a:off x="1736001" y="429921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rot="-559436">
              <a:off x="959921" y="3085789"/>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rot="1693360">
              <a:off x="2872750" y="3808422"/>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3"/>
            <p:cNvSpPr/>
            <p:nvPr/>
          </p:nvSpPr>
          <p:spPr>
            <a:xfrm rot="-2181073">
              <a:off x="4157576" y="437476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3"/>
            <p:cNvSpPr/>
            <p:nvPr/>
          </p:nvSpPr>
          <p:spPr>
            <a:xfrm rot="7618122">
              <a:off x="2171223"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rot="-3385032">
              <a:off x="3643384" y="288620"/>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rot="-3743832">
              <a:off x="671260" y="4091843"/>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rot="4964229">
              <a:off x="2058692" y="2667441"/>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3"/>
            <p:cNvSpPr/>
            <p:nvPr/>
          </p:nvSpPr>
          <p:spPr>
            <a:xfrm rot="-3743832">
              <a:off x="2892185" y="935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3"/>
            <p:cNvSpPr/>
            <p:nvPr/>
          </p:nvSpPr>
          <p:spPr>
            <a:xfrm rot="-3743832">
              <a:off x="6895623" y="3970830"/>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rot="-2864130">
              <a:off x="3441387" y="3357291"/>
              <a:ext cx="217041" cy="21226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3"/>
            <p:cNvSpPr/>
            <p:nvPr/>
          </p:nvSpPr>
          <p:spPr>
            <a:xfrm rot="3573946">
              <a:off x="4575717" y="2913959"/>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3"/>
            <p:cNvSpPr/>
            <p:nvPr/>
          </p:nvSpPr>
          <p:spPr>
            <a:xfrm rot="-9091254">
              <a:off x="3094304" y="274586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3"/>
            <p:cNvSpPr/>
            <p:nvPr/>
          </p:nvSpPr>
          <p:spPr>
            <a:xfrm rot="-9091254">
              <a:off x="2872679" y="2061207"/>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3"/>
            <p:cNvSpPr/>
            <p:nvPr/>
          </p:nvSpPr>
          <p:spPr>
            <a:xfrm rot="-2181073">
              <a:off x="214101" y="311343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rot="7618122">
              <a:off x="1885336" y="360165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rot="-2181073">
              <a:off x="1439476" y="88478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3"/>
            <p:cNvSpPr/>
            <p:nvPr/>
          </p:nvSpPr>
          <p:spPr>
            <a:xfrm rot="-9091254">
              <a:off x="150429" y="4641519"/>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3"/>
            <p:cNvSpPr/>
            <p:nvPr/>
          </p:nvSpPr>
          <p:spPr>
            <a:xfrm rot="-2181073">
              <a:off x="267326" y="-10786"/>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3"/>
            <p:cNvSpPr/>
            <p:nvPr/>
          </p:nvSpPr>
          <p:spPr>
            <a:xfrm rot="10800000">
              <a:off x="7344844" y="4837536"/>
              <a:ext cx="189054" cy="116792"/>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rot="10262778">
              <a:off x="8565080" y="3970830"/>
              <a:ext cx="217036" cy="21226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rot="8618927">
              <a:off x="5434600" y="31502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3"/>
            <p:cNvSpPr/>
            <p:nvPr/>
          </p:nvSpPr>
          <p:spPr>
            <a:xfrm rot="-8100000">
              <a:off x="6194129" y="385040"/>
              <a:ext cx="217038" cy="212265"/>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3"/>
            <p:cNvSpPr/>
            <p:nvPr/>
          </p:nvSpPr>
          <p:spPr>
            <a:xfrm rot="8618927">
              <a:off x="7344850" y="67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rot="10240564">
              <a:off x="8092965" y="1796662"/>
              <a:ext cx="216999" cy="212227"/>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3"/>
            <p:cNvSpPr/>
            <p:nvPr/>
          </p:nvSpPr>
          <p:spPr>
            <a:xfrm rot="-9106640">
              <a:off x="6208161" y="1169513"/>
              <a:ext cx="188975" cy="11674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3"/>
            <p:cNvSpPr/>
            <p:nvPr/>
          </p:nvSpPr>
          <p:spPr>
            <a:xfrm rot="8618927">
              <a:off x="5068675" y="8847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3"/>
            <p:cNvSpPr/>
            <p:nvPr/>
          </p:nvSpPr>
          <p:spPr>
            <a:xfrm rot="-3181878">
              <a:off x="501785" y="18276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3"/>
            <p:cNvSpPr/>
            <p:nvPr/>
          </p:nvSpPr>
          <p:spPr>
            <a:xfrm rot="7414968">
              <a:off x="4988208" y="3970838"/>
              <a:ext cx="217006" cy="21223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3"/>
            <p:cNvSpPr/>
            <p:nvPr/>
          </p:nvSpPr>
          <p:spPr>
            <a:xfrm rot="7056168">
              <a:off x="8381592" y="790574"/>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rot="-5835771">
              <a:off x="7022117" y="2310430"/>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rot="9712028">
              <a:off x="6342812" y="2866171"/>
              <a:ext cx="217071" cy="212298"/>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rot="7056168">
              <a:off x="8047142" y="2981587"/>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rot="4989596">
              <a:off x="5543357" y="162258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rot="-7226054">
              <a:off x="4755571" y="2231996"/>
              <a:ext cx="189023" cy="116773"/>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rot="1708746">
              <a:off x="5986459" y="223197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p:nvPr/>
          </p:nvSpPr>
          <p:spPr>
            <a:xfrm rot="1708746">
              <a:off x="6065171" y="453856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3"/>
            <p:cNvSpPr/>
            <p:nvPr/>
          </p:nvSpPr>
          <p:spPr>
            <a:xfrm rot="8618927">
              <a:off x="8930375" y="2412509"/>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3"/>
            <p:cNvSpPr/>
            <p:nvPr/>
          </p:nvSpPr>
          <p:spPr>
            <a:xfrm rot="-3181878">
              <a:off x="7157448" y="15395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3"/>
            <p:cNvSpPr/>
            <p:nvPr/>
          </p:nvSpPr>
          <p:spPr>
            <a:xfrm rot="8618927">
              <a:off x="7704975" y="38735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3"/>
            <p:cNvSpPr/>
            <p:nvPr/>
          </p:nvSpPr>
          <p:spPr>
            <a:xfrm rot="1708746">
              <a:off x="8930334" y="336324"/>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3"/>
            <p:cNvSpPr/>
            <p:nvPr/>
          </p:nvSpPr>
          <p:spPr>
            <a:xfrm rot="8618927">
              <a:off x="8813525" y="4988684"/>
              <a:ext cx="189035" cy="116780"/>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3"/>
            <p:cNvSpPr/>
            <p:nvPr/>
          </p:nvSpPr>
          <p:spPr>
            <a:xfrm rot="-3743832">
              <a:off x="4288585" y="1363218"/>
              <a:ext cx="217034" cy="212261"/>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3"/>
            <p:cNvSpPr/>
            <p:nvPr/>
          </p:nvSpPr>
          <p:spPr>
            <a:xfrm rot="4875126">
              <a:off x="5209149" y="4808603"/>
              <a:ext cx="217001" cy="212229"/>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3"/>
            <p:cNvSpPr/>
            <p:nvPr/>
          </p:nvSpPr>
          <p:spPr>
            <a:xfrm rot="1708746">
              <a:off x="7208959" y="2913912"/>
              <a:ext cx="189123" cy="11683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3"/>
            <p:cNvSpPr/>
            <p:nvPr/>
          </p:nvSpPr>
          <p:spPr>
            <a:xfrm rot="4964229">
              <a:off x="5068642" y="42754"/>
              <a:ext cx="189078" cy="116807"/>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3"/>
            <p:cNvSpPr/>
            <p:nvPr/>
          </p:nvSpPr>
          <p:spPr>
            <a:xfrm rot="-3181878">
              <a:off x="7492773" y="122014"/>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3"/>
            <p:cNvSpPr/>
            <p:nvPr/>
          </p:nvSpPr>
          <p:spPr>
            <a:xfrm rot="7618122">
              <a:off x="4261761" y="3446101"/>
              <a:ext cx="189028" cy="116776"/>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3"/>
            <p:cNvSpPr/>
            <p:nvPr/>
          </p:nvSpPr>
          <p:spPr>
            <a:xfrm rot="6020499">
              <a:off x="5986462" y="3765928"/>
              <a:ext cx="189139" cy="116845"/>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3"/>
            <p:cNvSpPr/>
            <p:nvPr/>
          </p:nvSpPr>
          <p:spPr>
            <a:xfrm rot="4989596">
              <a:off x="1559232" y="1796630"/>
              <a:ext cx="217056" cy="212283"/>
            </a:xfrm>
            <a:custGeom>
              <a:avLst/>
              <a:gdLst/>
              <a:ahLst/>
              <a:cxnLst/>
              <a:rect l="l" t="t" r="r" b="b"/>
              <a:pathLst>
                <a:path w="34468" h="33710" extrusionOk="0">
                  <a:moveTo>
                    <a:pt x="5243" y="0"/>
                  </a:moveTo>
                  <a:cubicBezTo>
                    <a:pt x="5091" y="0"/>
                    <a:pt x="4934" y="14"/>
                    <a:pt x="4771" y="44"/>
                  </a:cubicBezTo>
                  <a:cubicBezTo>
                    <a:pt x="2740" y="409"/>
                    <a:pt x="1530" y="1893"/>
                    <a:pt x="891" y="3468"/>
                  </a:cubicBezTo>
                  <a:cubicBezTo>
                    <a:pt x="206" y="5157"/>
                    <a:pt x="1119" y="6389"/>
                    <a:pt x="2215" y="7531"/>
                  </a:cubicBezTo>
                  <a:cubicBezTo>
                    <a:pt x="4954" y="10361"/>
                    <a:pt x="7602" y="13283"/>
                    <a:pt x="10478" y="15976"/>
                  </a:cubicBezTo>
                  <a:cubicBezTo>
                    <a:pt x="10774" y="16250"/>
                    <a:pt x="10957" y="16501"/>
                    <a:pt x="11048" y="16706"/>
                  </a:cubicBezTo>
                  <a:cubicBezTo>
                    <a:pt x="11071" y="16980"/>
                    <a:pt x="10957" y="17277"/>
                    <a:pt x="10729" y="17505"/>
                  </a:cubicBezTo>
                  <a:cubicBezTo>
                    <a:pt x="7830" y="20313"/>
                    <a:pt x="4977" y="23029"/>
                    <a:pt x="2192" y="25837"/>
                  </a:cubicBezTo>
                  <a:cubicBezTo>
                    <a:pt x="1485" y="26544"/>
                    <a:pt x="1" y="27640"/>
                    <a:pt x="320" y="29374"/>
                  </a:cubicBezTo>
                  <a:cubicBezTo>
                    <a:pt x="686" y="31406"/>
                    <a:pt x="2192" y="32616"/>
                    <a:pt x="3767" y="33232"/>
                  </a:cubicBezTo>
                  <a:cubicBezTo>
                    <a:pt x="4166" y="33394"/>
                    <a:pt x="4540" y="33465"/>
                    <a:pt x="4893" y="33465"/>
                  </a:cubicBezTo>
                  <a:cubicBezTo>
                    <a:pt x="6033" y="33465"/>
                    <a:pt x="6953" y="32722"/>
                    <a:pt x="7807" y="31885"/>
                  </a:cubicBezTo>
                  <a:cubicBezTo>
                    <a:pt x="10637" y="29146"/>
                    <a:pt x="13559" y="26476"/>
                    <a:pt x="16230" y="23600"/>
                  </a:cubicBezTo>
                  <a:cubicBezTo>
                    <a:pt x="16670" y="23124"/>
                    <a:pt x="16999" y="22938"/>
                    <a:pt x="17290" y="22938"/>
                  </a:cubicBezTo>
                  <a:cubicBezTo>
                    <a:pt x="17573" y="22938"/>
                    <a:pt x="17821" y="23113"/>
                    <a:pt x="18101" y="23371"/>
                  </a:cubicBezTo>
                  <a:lnTo>
                    <a:pt x="17782" y="23052"/>
                  </a:lnTo>
                  <a:lnTo>
                    <a:pt x="17782" y="23052"/>
                  </a:lnTo>
                  <a:cubicBezTo>
                    <a:pt x="17827" y="23098"/>
                    <a:pt x="17896" y="23143"/>
                    <a:pt x="17942" y="23189"/>
                  </a:cubicBezTo>
                  <a:cubicBezTo>
                    <a:pt x="20726" y="26110"/>
                    <a:pt x="23442" y="28986"/>
                    <a:pt x="26227" y="31794"/>
                  </a:cubicBezTo>
                  <a:cubicBezTo>
                    <a:pt x="26868" y="32414"/>
                    <a:pt x="27828" y="33710"/>
                    <a:pt x="29293" y="33710"/>
                  </a:cubicBezTo>
                  <a:cubicBezTo>
                    <a:pt x="29445" y="33710"/>
                    <a:pt x="29602" y="33696"/>
                    <a:pt x="29765" y="33666"/>
                  </a:cubicBezTo>
                  <a:cubicBezTo>
                    <a:pt x="31797" y="33300"/>
                    <a:pt x="33006" y="31817"/>
                    <a:pt x="33645" y="30219"/>
                  </a:cubicBezTo>
                  <a:cubicBezTo>
                    <a:pt x="34330" y="28553"/>
                    <a:pt x="33394" y="27320"/>
                    <a:pt x="32322" y="26179"/>
                  </a:cubicBezTo>
                  <a:cubicBezTo>
                    <a:pt x="29582" y="23349"/>
                    <a:pt x="26935" y="20427"/>
                    <a:pt x="24059" y="17734"/>
                  </a:cubicBezTo>
                  <a:cubicBezTo>
                    <a:pt x="23967" y="17642"/>
                    <a:pt x="23899" y="17551"/>
                    <a:pt x="23808" y="17483"/>
                  </a:cubicBezTo>
                  <a:cubicBezTo>
                    <a:pt x="23488" y="17072"/>
                    <a:pt x="23511" y="16501"/>
                    <a:pt x="23899" y="16113"/>
                  </a:cubicBezTo>
                  <a:cubicBezTo>
                    <a:pt x="26752" y="13283"/>
                    <a:pt x="29582" y="10498"/>
                    <a:pt x="32299" y="7645"/>
                  </a:cubicBezTo>
                  <a:cubicBezTo>
                    <a:pt x="32983" y="6937"/>
                    <a:pt x="34467" y="5819"/>
                    <a:pt x="34125" y="4084"/>
                  </a:cubicBezTo>
                  <a:cubicBezTo>
                    <a:pt x="33714" y="2053"/>
                    <a:pt x="32185" y="866"/>
                    <a:pt x="30587" y="272"/>
                  </a:cubicBezTo>
                  <a:cubicBezTo>
                    <a:pt x="30206" y="128"/>
                    <a:pt x="29850" y="64"/>
                    <a:pt x="29514" y="64"/>
                  </a:cubicBezTo>
                  <a:cubicBezTo>
                    <a:pt x="28358" y="64"/>
                    <a:pt x="27441" y="821"/>
                    <a:pt x="26592" y="1687"/>
                  </a:cubicBezTo>
                  <a:cubicBezTo>
                    <a:pt x="23808" y="4472"/>
                    <a:pt x="20932" y="7188"/>
                    <a:pt x="18284" y="10110"/>
                  </a:cubicBezTo>
                  <a:cubicBezTo>
                    <a:pt x="17846" y="10597"/>
                    <a:pt x="17518" y="10791"/>
                    <a:pt x="17229" y="10791"/>
                  </a:cubicBezTo>
                  <a:cubicBezTo>
                    <a:pt x="16990" y="10791"/>
                    <a:pt x="16776" y="10659"/>
                    <a:pt x="16549" y="10452"/>
                  </a:cubicBezTo>
                  <a:cubicBezTo>
                    <a:pt x="13765" y="7554"/>
                    <a:pt x="11071" y="4700"/>
                    <a:pt x="8286" y="1916"/>
                  </a:cubicBezTo>
                  <a:cubicBezTo>
                    <a:pt x="7666" y="1295"/>
                    <a:pt x="6708" y="0"/>
                    <a:pt x="5243" y="0"/>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3"/>
            <p:cNvSpPr/>
            <p:nvPr/>
          </p:nvSpPr>
          <p:spPr>
            <a:xfrm rot="-8411349">
              <a:off x="3936137" y="2310472"/>
              <a:ext cx="189005" cy="116761"/>
            </a:xfrm>
            <a:custGeom>
              <a:avLst/>
              <a:gdLst/>
              <a:ahLst/>
              <a:cxnLst/>
              <a:rect l="l" t="t" r="r" b="b"/>
              <a:pathLst>
                <a:path w="54326" h="33561" extrusionOk="0">
                  <a:moveTo>
                    <a:pt x="27172" y="1"/>
                  </a:moveTo>
                  <a:cubicBezTo>
                    <a:pt x="26906" y="1"/>
                    <a:pt x="26638" y="104"/>
                    <a:pt x="26433" y="309"/>
                  </a:cubicBezTo>
                  <a:lnTo>
                    <a:pt x="24652" y="2181"/>
                  </a:lnTo>
                  <a:cubicBezTo>
                    <a:pt x="17348" y="9827"/>
                    <a:pt x="10090" y="17496"/>
                    <a:pt x="2786" y="25143"/>
                  </a:cubicBezTo>
                  <a:cubicBezTo>
                    <a:pt x="275" y="27768"/>
                    <a:pt x="1" y="29982"/>
                    <a:pt x="2078" y="32082"/>
                  </a:cubicBezTo>
                  <a:cubicBezTo>
                    <a:pt x="3042" y="33066"/>
                    <a:pt x="4074" y="33560"/>
                    <a:pt x="5150" y="33560"/>
                  </a:cubicBezTo>
                  <a:cubicBezTo>
                    <a:pt x="6394" y="33560"/>
                    <a:pt x="7695" y="32901"/>
                    <a:pt x="9017" y="31580"/>
                  </a:cubicBezTo>
                  <a:cubicBezTo>
                    <a:pt x="14792" y="25850"/>
                    <a:pt x="20544" y="20098"/>
                    <a:pt x="26455" y="14210"/>
                  </a:cubicBezTo>
                  <a:cubicBezTo>
                    <a:pt x="26649" y="14004"/>
                    <a:pt x="26906" y="13901"/>
                    <a:pt x="27163" y="13901"/>
                  </a:cubicBezTo>
                  <a:cubicBezTo>
                    <a:pt x="27420" y="13901"/>
                    <a:pt x="27677" y="14004"/>
                    <a:pt x="27871" y="14210"/>
                  </a:cubicBezTo>
                  <a:cubicBezTo>
                    <a:pt x="33805" y="20098"/>
                    <a:pt x="39557" y="25850"/>
                    <a:pt x="45309" y="31580"/>
                  </a:cubicBezTo>
                  <a:cubicBezTo>
                    <a:pt x="46643" y="32901"/>
                    <a:pt x="47944" y="33560"/>
                    <a:pt x="49184" y="33560"/>
                  </a:cubicBezTo>
                  <a:cubicBezTo>
                    <a:pt x="50257" y="33560"/>
                    <a:pt x="51284" y="33066"/>
                    <a:pt x="52248" y="32082"/>
                  </a:cubicBezTo>
                  <a:cubicBezTo>
                    <a:pt x="54325" y="29982"/>
                    <a:pt x="54051" y="27768"/>
                    <a:pt x="51563" y="25143"/>
                  </a:cubicBezTo>
                  <a:cubicBezTo>
                    <a:pt x="44259" y="17496"/>
                    <a:pt x="36978" y="9827"/>
                    <a:pt x="29697" y="2181"/>
                  </a:cubicBezTo>
                  <a:lnTo>
                    <a:pt x="27893" y="309"/>
                  </a:lnTo>
                  <a:cubicBezTo>
                    <a:pt x="27699" y="104"/>
                    <a:pt x="27437" y="1"/>
                    <a:pt x="27172" y="1"/>
                  </a:cubicBezTo>
                  <a:close/>
                </a:path>
              </a:pathLst>
            </a:custGeom>
            <a:solidFill>
              <a:srgbClr val="3D366A">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3"/>
          <p:cNvGrpSpPr/>
          <p:nvPr/>
        </p:nvGrpSpPr>
        <p:grpSpPr>
          <a:xfrm flipH="1">
            <a:off x="-3" y="-1"/>
            <a:ext cx="9144003" cy="5123253"/>
            <a:chOff x="-53" y="-1"/>
            <a:chExt cx="9144003" cy="5123253"/>
          </a:xfrm>
        </p:grpSpPr>
        <p:sp>
          <p:nvSpPr>
            <p:cNvPr id="1304" name="Google Shape;1304;p23"/>
            <p:cNvSpPr/>
            <p:nvPr/>
          </p:nvSpPr>
          <p:spPr>
            <a:xfrm rot="5400000">
              <a:off x="748785" y="-748838"/>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3"/>
            <p:cNvSpPr/>
            <p:nvPr/>
          </p:nvSpPr>
          <p:spPr>
            <a:xfrm rot="-5400000">
              <a:off x="7875360" y="3854662"/>
              <a:ext cx="519753" cy="2017428"/>
            </a:xfrm>
            <a:custGeom>
              <a:avLst/>
              <a:gdLst/>
              <a:ahLst/>
              <a:cxnLst/>
              <a:rect l="l" t="t" r="r" b="b"/>
              <a:pathLst>
                <a:path w="11132" h="43209" extrusionOk="0">
                  <a:moveTo>
                    <a:pt x="10085" y="1"/>
                  </a:moveTo>
                  <a:cubicBezTo>
                    <a:pt x="10043" y="1"/>
                    <a:pt x="10002" y="43"/>
                    <a:pt x="10002" y="84"/>
                  </a:cubicBezTo>
                  <a:lnTo>
                    <a:pt x="10002" y="84"/>
                  </a:lnTo>
                  <a:lnTo>
                    <a:pt x="10002" y="147"/>
                  </a:lnTo>
                  <a:cubicBezTo>
                    <a:pt x="10002" y="189"/>
                    <a:pt x="10043" y="231"/>
                    <a:pt x="10085" y="231"/>
                  </a:cubicBezTo>
                  <a:lnTo>
                    <a:pt x="10085" y="231"/>
                  </a:lnTo>
                  <a:lnTo>
                    <a:pt x="10148" y="231"/>
                  </a:lnTo>
                  <a:cubicBezTo>
                    <a:pt x="10211" y="231"/>
                    <a:pt x="10232" y="189"/>
                    <a:pt x="10232" y="147"/>
                  </a:cubicBezTo>
                  <a:lnTo>
                    <a:pt x="10232" y="147"/>
                  </a:lnTo>
                  <a:lnTo>
                    <a:pt x="10232" y="84"/>
                  </a:lnTo>
                  <a:cubicBezTo>
                    <a:pt x="10232" y="43"/>
                    <a:pt x="10211" y="1"/>
                    <a:pt x="10148" y="1"/>
                  </a:cubicBezTo>
                  <a:lnTo>
                    <a:pt x="10148" y="1"/>
                  </a:lnTo>
                  <a:close/>
                  <a:moveTo>
                    <a:pt x="5545" y="1"/>
                  </a:moveTo>
                  <a:cubicBezTo>
                    <a:pt x="5482" y="1"/>
                    <a:pt x="5461" y="43"/>
                    <a:pt x="5461" y="84"/>
                  </a:cubicBezTo>
                  <a:lnTo>
                    <a:pt x="5461" y="84"/>
                  </a:lnTo>
                  <a:lnTo>
                    <a:pt x="5461" y="147"/>
                  </a:lnTo>
                  <a:cubicBezTo>
                    <a:pt x="5461" y="189"/>
                    <a:pt x="5482" y="231"/>
                    <a:pt x="5545" y="231"/>
                  </a:cubicBezTo>
                  <a:lnTo>
                    <a:pt x="5545" y="231"/>
                  </a:lnTo>
                  <a:lnTo>
                    <a:pt x="5608" y="231"/>
                  </a:lnTo>
                  <a:cubicBezTo>
                    <a:pt x="5649" y="231"/>
                    <a:pt x="5691" y="189"/>
                    <a:pt x="5691" y="147"/>
                  </a:cubicBezTo>
                  <a:lnTo>
                    <a:pt x="5691" y="147"/>
                  </a:lnTo>
                  <a:lnTo>
                    <a:pt x="5691" y="84"/>
                  </a:lnTo>
                  <a:cubicBezTo>
                    <a:pt x="5691" y="43"/>
                    <a:pt x="5649" y="1"/>
                    <a:pt x="5608" y="1"/>
                  </a:cubicBezTo>
                  <a:lnTo>
                    <a:pt x="5608" y="1"/>
                  </a:lnTo>
                  <a:close/>
                  <a:moveTo>
                    <a:pt x="983" y="1"/>
                  </a:moveTo>
                  <a:cubicBezTo>
                    <a:pt x="942" y="1"/>
                    <a:pt x="900" y="43"/>
                    <a:pt x="900" y="84"/>
                  </a:cubicBezTo>
                  <a:lnTo>
                    <a:pt x="900" y="84"/>
                  </a:lnTo>
                  <a:lnTo>
                    <a:pt x="900" y="147"/>
                  </a:lnTo>
                  <a:cubicBezTo>
                    <a:pt x="900" y="189"/>
                    <a:pt x="942" y="231"/>
                    <a:pt x="983" y="231"/>
                  </a:cubicBezTo>
                  <a:lnTo>
                    <a:pt x="983" y="231"/>
                  </a:lnTo>
                  <a:lnTo>
                    <a:pt x="1046" y="231"/>
                  </a:lnTo>
                  <a:cubicBezTo>
                    <a:pt x="1088" y="231"/>
                    <a:pt x="1130" y="189"/>
                    <a:pt x="1130" y="147"/>
                  </a:cubicBezTo>
                  <a:lnTo>
                    <a:pt x="1130" y="147"/>
                  </a:lnTo>
                  <a:lnTo>
                    <a:pt x="1130" y="84"/>
                  </a:lnTo>
                  <a:cubicBezTo>
                    <a:pt x="1130" y="43"/>
                    <a:pt x="1088" y="1"/>
                    <a:pt x="1046" y="1"/>
                  </a:cubicBezTo>
                  <a:lnTo>
                    <a:pt x="1046" y="1"/>
                  </a:lnTo>
                  <a:close/>
                  <a:moveTo>
                    <a:pt x="10085" y="1717"/>
                  </a:moveTo>
                  <a:cubicBezTo>
                    <a:pt x="10043" y="1717"/>
                    <a:pt x="10002" y="1758"/>
                    <a:pt x="10002" y="1800"/>
                  </a:cubicBezTo>
                  <a:lnTo>
                    <a:pt x="10002" y="1800"/>
                  </a:lnTo>
                  <a:lnTo>
                    <a:pt x="10002" y="1863"/>
                  </a:lnTo>
                  <a:cubicBezTo>
                    <a:pt x="10002" y="1905"/>
                    <a:pt x="10043" y="1947"/>
                    <a:pt x="10085" y="1947"/>
                  </a:cubicBezTo>
                  <a:lnTo>
                    <a:pt x="10085" y="1947"/>
                  </a:lnTo>
                  <a:lnTo>
                    <a:pt x="10148" y="1947"/>
                  </a:lnTo>
                  <a:cubicBezTo>
                    <a:pt x="10211" y="1947"/>
                    <a:pt x="10232" y="1905"/>
                    <a:pt x="10232" y="1863"/>
                  </a:cubicBezTo>
                  <a:lnTo>
                    <a:pt x="10232" y="1863"/>
                  </a:lnTo>
                  <a:lnTo>
                    <a:pt x="10232" y="1800"/>
                  </a:lnTo>
                  <a:cubicBezTo>
                    <a:pt x="10232" y="1758"/>
                    <a:pt x="10211" y="1717"/>
                    <a:pt x="10148" y="1717"/>
                  </a:cubicBezTo>
                  <a:lnTo>
                    <a:pt x="10148" y="1717"/>
                  </a:lnTo>
                  <a:close/>
                  <a:moveTo>
                    <a:pt x="5545" y="1717"/>
                  </a:moveTo>
                  <a:cubicBezTo>
                    <a:pt x="5482" y="1717"/>
                    <a:pt x="5461" y="1758"/>
                    <a:pt x="5461" y="1800"/>
                  </a:cubicBezTo>
                  <a:lnTo>
                    <a:pt x="5461" y="1800"/>
                  </a:lnTo>
                  <a:lnTo>
                    <a:pt x="5461" y="1863"/>
                  </a:lnTo>
                  <a:cubicBezTo>
                    <a:pt x="5461" y="1905"/>
                    <a:pt x="5482" y="1947"/>
                    <a:pt x="5545" y="1947"/>
                  </a:cubicBezTo>
                  <a:lnTo>
                    <a:pt x="5545" y="1947"/>
                  </a:lnTo>
                  <a:lnTo>
                    <a:pt x="5608" y="1947"/>
                  </a:lnTo>
                  <a:cubicBezTo>
                    <a:pt x="5649" y="1947"/>
                    <a:pt x="5691" y="1905"/>
                    <a:pt x="5691" y="1863"/>
                  </a:cubicBezTo>
                  <a:lnTo>
                    <a:pt x="5691" y="1863"/>
                  </a:lnTo>
                  <a:lnTo>
                    <a:pt x="5691" y="1800"/>
                  </a:lnTo>
                  <a:cubicBezTo>
                    <a:pt x="5691" y="1758"/>
                    <a:pt x="5649" y="1717"/>
                    <a:pt x="5608" y="1717"/>
                  </a:cubicBezTo>
                  <a:lnTo>
                    <a:pt x="5608" y="1717"/>
                  </a:lnTo>
                  <a:close/>
                  <a:moveTo>
                    <a:pt x="983" y="1717"/>
                  </a:moveTo>
                  <a:cubicBezTo>
                    <a:pt x="942" y="1717"/>
                    <a:pt x="900" y="1758"/>
                    <a:pt x="900" y="1800"/>
                  </a:cubicBezTo>
                  <a:lnTo>
                    <a:pt x="900" y="1800"/>
                  </a:lnTo>
                  <a:lnTo>
                    <a:pt x="900" y="1863"/>
                  </a:lnTo>
                  <a:cubicBezTo>
                    <a:pt x="900" y="1905"/>
                    <a:pt x="942" y="1947"/>
                    <a:pt x="983" y="1947"/>
                  </a:cubicBezTo>
                  <a:lnTo>
                    <a:pt x="983" y="1947"/>
                  </a:lnTo>
                  <a:lnTo>
                    <a:pt x="1046" y="1947"/>
                  </a:lnTo>
                  <a:cubicBezTo>
                    <a:pt x="1088" y="1947"/>
                    <a:pt x="1130" y="1905"/>
                    <a:pt x="1130" y="1863"/>
                  </a:cubicBezTo>
                  <a:lnTo>
                    <a:pt x="1130" y="1863"/>
                  </a:lnTo>
                  <a:lnTo>
                    <a:pt x="1130" y="1800"/>
                  </a:lnTo>
                  <a:cubicBezTo>
                    <a:pt x="1130" y="1758"/>
                    <a:pt x="1088" y="1717"/>
                    <a:pt x="1046" y="1717"/>
                  </a:cubicBezTo>
                  <a:lnTo>
                    <a:pt x="1046" y="1717"/>
                  </a:lnTo>
                  <a:close/>
                  <a:moveTo>
                    <a:pt x="10085" y="3453"/>
                  </a:moveTo>
                  <a:cubicBezTo>
                    <a:pt x="10043" y="3453"/>
                    <a:pt x="10002" y="3474"/>
                    <a:pt x="10002" y="3537"/>
                  </a:cubicBezTo>
                  <a:lnTo>
                    <a:pt x="10002" y="3537"/>
                  </a:lnTo>
                  <a:lnTo>
                    <a:pt x="10002" y="3579"/>
                  </a:lnTo>
                  <a:cubicBezTo>
                    <a:pt x="10002" y="3621"/>
                    <a:pt x="10043" y="3662"/>
                    <a:pt x="10085" y="3662"/>
                  </a:cubicBezTo>
                  <a:lnTo>
                    <a:pt x="10085" y="3662"/>
                  </a:lnTo>
                  <a:lnTo>
                    <a:pt x="10148" y="3662"/>
                  </a:lnTo>
                  <a:cubicBezTo>
                    <a:pt x="10211" y="3662"/>
                    <a:pt x="10232" y="3621"/>
                    <a:pt x="10232" y="3579"/>
                  </a:cubicBezTo>
                  <a:lnTo>
                    <a:pt x="10232" y="3579"/>
                  </a:lnTo>
                  <a:lnTo>
                    <a:pt x="10232" y="3537"/>
                  </a:lnTo>
                  <a:cubicBezTo>
                    <a:pt x="10232" y="3474"/>
                    <a:pt x="10211" y="3453"/>
                    <a:pt x="10148" y="3453"/>
                  </a:cubicBezTo>
                  <a:lnTo>
                    <a:pt x="10148" y="3453"/>
                  </a:lnTo>
                  <a:close/>
                  <a:moveTo>
                    <a:pt x="5545" y="3453"/>
                  </a:moveTo>
                  <a:cubicBezTo>
                    <a:pt x="5482" y="3453"/>
                    <a:pt x="5461" y="3474"/>
                    <a:pt x="5461" y="3537"/>
                  </a:cubicBezTo>
                  <a:lnTo>
                    <a:pt x="5461" y="3537"/>
                  </a:lnTo>
                  <a:lnTo>
                    <a:pt x="5461" y="3579"/>
                  </a:lnTo>
                  <a:cubicBezTo>
                    <a:pt x="5461" y="3621"/>
                    <a:pt x="5482" y="3662"/>
                    <a:pt x="5545" y="3662"/>
                  </a:cubicBezTo>
                  <a:lnTo>
                    <a:pt x="5545" y="3662"/>
                  </a:lnTo>
                  <a:lnTo>
                    <a:pt x="5608" y="3662"/>
                  </a:lnTo>
                  <a:cubicBezTo>
                    <a:pt x="5649" y="3662"/>
                    <a:pt x="5691" y="3621"/>
                    <a:pt x="5691" y="3579"/>
                  </a:cubicBezTo>
                  <a:lnTo>
                    <a:pt x="5691" y="3579"/>
                  </a:lnTo>
                  <a:lnTo>
                    <a:pt x="5691" y="3537"/>
                  </a:lnTo>
                  <a:cubicBezTo>
                    <a:pt x="5691" y="3474"/>
                    <a:pt x="5649" y="3453"/>
                    <a:pt x="5608" y="3453"/>
                  </a:cubicBezTo>
                  <a:lnTo>
                    <a:pt x="5608" y="3453"/>
                  </a:lnTo>
                  <a:close/>
                  <a:moveTo>
                    <a:pt x="983" y="3453"/>
                  </a:moveTo>
                  <a:cubicBezTo>
                    <a:pt x="942" y="3453"/>
                    <a:pt x="900" y="3474"/>
                    <a:pt x="900" y="3537"/>
                  </a:cubicBezTo>
                  <a:lnTo>
                    <a:pt x="900" y="3537"/>
                  </a:lnTo>
                  <a:lnTo>
                    <a:pt x="900" y="3579"/>
                  </a:lnTo>
                  <a:cubicBezTo>
                    <a:pt x="900" y="3641"/>
                    <a:pt x="942" y="3662"/>
                    <a:pt x="983" y="3662"/>
                  </a:cubicBezTo>
                  <a:lnTo>
                    <a:pt x="983" y="3662"/>
                  </a:lnTo>
                  <a:lnTo>
                    <a:pt x="1046" y="3662"/>
                  </a:lnTo>
                  <a:cubicBezTo>
                    <a:pt x="1088" y="3662"/>
                    <a:pt x="1130" y="3641"/>
                    <a:pt x="1130" y="3579"/>
                  </a:cubicBezTo>
                  <a:lnTo>
                    <a:pt x="1130" y="3579"/>
                  </a:lnTo>
                  <a:lnTo>
                    <a:pt x="1130" y="3537"/>
                  </a:lnTo>
                  <a:cubicBezTo>
                    <a:pt x="1130" y="3474"/>
                    <a:pt x="1088" y="3453"/>
                    <a:pt x="1046" y="3453"/>
                  </a:cubicBezTo>
                  <a:lnTo>
                    <a:pt x="1046" y="3453"/>
                  </a:lnTo>
                  <a:close/>
                  <a:moveTo>
                    <a:pt x="10085" y="5169"/>
                  </a:moveTo>
                  <a:cubicBezTo>
                    <a:pt x="10043" y="5169"/>
                    <a:pt x="10002" y="5211"/>
                    <a:pt x="10002" y="5253"/>
                  </a:cubicBezTo>
                  <a:lnTo>
                    <a:pt x="10002" y="5253"/>
                  </a:lnTo>
                  <a:lnTo>
                    <a:pt x="10002" y="5315"/>
                  </a:lnTo>
                  <a:cubicBezTo>
                    <a:pt x="10002" y="5357"/>
                    <a:pt x="10043" y="5399"/>
                    <a:pt x="10085" y="5399"/>
                  </a:cubicBezTo>
                  <a:lnTo>
                    <a:pt x="10085" y="5399"/>
                  </a:lnTo>
                  <a:lnTo>
                    <a:pt x="10148" y="5399"/>
                  </a:lnTo>
                  <a:cubicBezTo>
                    <a:pt x="10211" y="5399"/>
                    <a:pt x="10232" y="5357"/>
                    <a:pt x="10232" y="5315"/>
                  </a:cubicBezTo>
                  <a:lnTo>
                    <a:pt x="10232" y="5315"/>
                  </a:lnTo>
                  <a:lnTo>
                    <a:pt x="10232" y="5253"/>
                  </a:lnTo>
                  <a:cubicBezTo>
                    <a:pt x="10232" y="5211"/>
                    <a:pt x="10211" y="5169"/>
                    <a:pt x="10148" y="5169"/>
                  </a:cubicBezTo>
                  <a:lnTo>
                    <a:pt x="10148" y="5169"/>
                  </a:lnTo>
                  <a:close/>
                  <a:moveTo>
                    <a:pt x="5545" y="5169"/>
                  </a:moveTo>
                  <a:cubicBezTo>
                    <a:pt x="5482" y="5169"/>
                    <a:pt x="5461" y="5211"/>
                    <a:pt x="5461" y="5253"/>
                  </a:cubicBezTo>
                  <a:lnTo>
                    <a:pt x="5461" y="5253"/>
                  </a:lnTo>
                  <a:lnTo>
                    <a:pt x="5461" y="5315"/>
                  </a:lnTo>
                  <a:cubicBezTo>
                    <a:pt x="5461" y="5357"/>
                    <a:pt x="5482" y="5399"/>
                    <a:pt x="5545" y="5399"/>
                  </a:cubicBezTo>
                  <a:lnTo>
                    <a:pt x="5545" y="5399"/>
                  </a:lnTo>
                  <a:lnTo>
                    <a:pt x="5608" y="5399"/>
                  </a:lnTo>
                  <a:cubicBezTo>
                    <a:pt x="5649" y="5399"/>
                    <a:pt x="5691" y="5357"/>
                    <a:pt x="5691" y="5315"/>
                  </a:cubicBezTo>
                  <a:lnTo>
                    <a:pt x="5691" y="5315"/>
                  </a:lnTo>
                  <a:lnTo>
                    <a:pt x="5691" y="5253"/>
                  </a:lnTo>
                  <a:cubicBezTo>
                    <a:pt x="5691" y="5211"/>
                    <a:pt x="5649" y="5169"/>
                    <a:pt x="5608" y="5169"/>
                  </a:cubicBezTo>
                  <a:lnTo>
                    <a:pt x="5608" y="5169"/>
                  </a:lnTo>
                  <a:close/>
                  <a:moveTo>
                    <a:pt x="983" y="5169"/>
                  </a:moveTo>
                  <a:cubicBezTo>
                    <a:pt x="942" y="5169"/>
                    <a:pt x="900" y="5211"/>
                    <a:pt x="900" y="5253"/>
                  </a:cubicBezTo>
                  <a:lnTo>
                    <a:pt x="900" y="5253"/>
                  </a:lnTo>
                  <a:lnTo>
                    <a:pt x="900" y="5315"/>
                  </a:lnTo>
                  <a:cubicBezTo>
                    <a:pt x="900" y="5357"/>
                    <a:pt x="942" y="5399"/>
                    <a:pt x="983" y="5399"/>
                  </a:cubicBezTo>
                  <a:lnTo>
                    <a:pt x="983" y="5399"/>
                  </a:lnTo>
                  <a:lnTo>
                    <a:pt x="1046" y="5399"/>
                  </a:lnTo>
                  <a:cubicBezTo>
                    <a:pt x="1088" y="5399"/>
                    <a:pt x="1130" y="5357"/>
                    <a:pt x="1130" y="5315"/>
                  </a:cubicBezTo>
                  <a:lnTo>
                    <a:pt x="1130" y="5315"/>
                  </a:lnTo>
                  <a:lnTo>
                    <a:pt x="1130" y="5253"/>
                  </a:lnTo>
                  <a:cubicBezTo>
                    <a:pt x="1130" y="5211"/>
                    <a:pt x="1088" y="5169"/>
                    <a:pt x="1046" y="5169"/>
                  </a:cubicBezTo>
                  <a:lnTo>
                    <a:pt x="1046" y="5169"/>
                  </a:lnTo>
                  <a:close/>
                  <a:moveTo>
                    <a:pt x="10064" y="7533"/>
                  </a:moveTo>
                  <a:cubicBezTo>
                    <a:pt x="9981" y="7533"/>
                    <a:pt x="9918" y="7596"/>
                    <a:pt x="9918" y="7680"/>
                  </a:cubicBezTo>
                  <a:lnTo>
                    <a:pt x="9918" y="7680"/>
                  </a:lnTo>
                  <a:lnTo>
                    <a:pt x="9918" y="7763"/>
                  </a:lnTo>
                  <a:cubicBezTo>
                    <a:pt x="9918" y="7847"/>
                    <a:pt x="9981" y="7910"/>
                    <a:pt x="10064" y="7910"/>
                  </a:cubicBezTo>
                  <a:lnTo>
                    <a:pt x="10064" y="7910"/>
                  </a:lnTo>
                  <a:lnTo>
                    <a:pt x="10169" y="7910"/>
                  </a:lnTo>
                  <a:cubicBezTo>
                    <a:pt x="10253" y="7910"/>
                    <a:pt x="10315" y="7847"/>
                    <a:pt x="10315" y="7763"/>
                  </a:cubicBezTo>
                  <a:lnTo>
                    <a:pt x="10315" y="7763"/>
                  </a:lnTo>
                  <a:lnTo>
                    <a:pt x="10315" y="7680"/>
                  </a:lnTo>
                  <a:cubicBezTo>
                    <a:pt x="10315" y="7596"/>
                    <a:pt x="10253" y="7533"/>
                    <a:pt x="10169" y="7533"/>
                  </a:cubicBezTo>
                  <a:lnTo>
                    <a:pt x="10169" y="7533"/>
                  </a:lnTo>
                  <a:close/>
                  <a:moveTo>
                    <a:pt x="5524" y="7533"/>
                  </a:moveTo>
                  <a:cubicBezTo>
                    <a:pt x="5440" y="7533"/>
                    <a:pt x="5377" y="7596"/>
                    <a:pt x="5377" y="7680"/>
                  </a:cubicBezTo>
                  <a:lnTo>
                    <a:pt x="5377" y="7680"/>
                  </a:lnTo>
                  <a:lnTo>
                    <a:pt x="5377" y="7763"/>
                  </a:lnTo>
                  <a:cubicBezTo>
                    <a:pt x="5377" y="7847"/>
                    <a:pt x="5440" y="7910"/>
                    <a:pt x="5524" y="7910"/>
                  </a:cubicBezTo>
                  <a:lnTo>
                    <a:pt x="5524" y="7910"/>
                  </a:lnTo>
                  <a:lnTo>
                    <a:pt x="5628" y="7910"/>
                  </a:lnTo>
                  <a:cubicBezTo>
                    <a:pt x="5712" y="7910"/>
                    <a:pt x="5775" y="7847"/>
                    <a:pt x="5775" y="7763"/>
                  </a:cubicBezTo>
                  <a:lnTo>
                    <a:pt x="5775" y="7763"/>
                  </a:lnTo>
                  <a:lnTo>
                    <a:pt x="5775" y="7680"/>
                  </a:lnTo>
                  <a:cubicBezTo>
                    <a:pt x="5775" y="7596"/>
                    <a:pt x="5712" y="7533"/>
                    <a:pt x="5628" y="7533"/>
                  </a:cubicBezTo>
                  <a:lnTo>
                    <a:pt x="5628" y="7533"/>
                  </a:lnTo>
                  <a:close/>
                  <a:moveTo>
                    <a:pt x="963" y="7533"/>
                  </a:moveTo>
                  <a:cubicBezTo>
                    <a:pt x="879" y="7533"/>
                    <a:pt x="816" y="7596"/>
                    <a:pt x="816" y="7680"/>
                  </a:cubicBezTo>
                  <a:lnTo>
                    <a:pt x="816" y="7680"/>
                  </a:lnTo>
                  <a:lnTo>
                    <a:pt x="816" y="7763"/>
                  </a:lnTo>
                  <a:cubicBezTo>
                    <a:pt x="816" y="7847"/>
                    <a:pt x="879" y="7910"/>
                    <a:pt x="963" y="7910"/>
                  </a:cubicBezTo>
                  <a:lnTo>
                    <a:pt x="963" y="7910"/>
                  </a:lnTo>
                  <a:lnTo>
                    <a:pt x="1067" y="7910"/>
                  </a:lnTo>
                  <a:cubicBezTo>
                    <a:pt x="1151" y="7910"/>
                    <a:pt x="1214" y="7847"/>
                    <a:pt x="1214" y="7763"/>
                  </a:cubicBezTo>
                  <a:lnTo>
                    <a:pt x="1214" y="7763"/>
                  </a:lnTo>
                  <a:lnTo>
                    <a:pt x="1214" y="7680"/>
                  </a:lnTo>
                  <a:cubicBezTo>
                    <a:pt x="1214" y="7596"/>
                    <a:pt x="1151" y="7533"/>
                    <a:pt x="1067" y="7533"/>
                  </a:cubicBezTo>
                  <a:lnTo>
                    <a:pt x="1067" y="7533"/>
                  </a:lnTo>
                  <a:close/>
                  <a:moveTo>
                    <a:pt x="10022" y="10818"/>
                  </a:moveTo>
                  <a:cubicBezTo>
                    <a:pt x="9897" y="10818"/>
                    <a:pt x="9771" y="10944"/>
                    <a:pt x="9771" y="11069"/>
                  </a:cubicBezTo>
                  <a:lnTo>
                    <a:pt x="9771" y="11069"/>
                  </a:lnTo>
                  <a:lnTo>
                    <a:pt x="9771" y="11237"/>
                  </a:lnTo>
                  <a:cubicBezTo>
                    <a:pt x="9771" y="11383"/>
                    <a:pt x="9897" y="11488"/>
                    <a:pt x="10022" y="11488"/>
                  </a:cubicBezTo>
                  <a:lnTo>
                    <a:pt x="10022" y="11488"/>
                  </a:lnTo>
                  <a:lnTo>
                    <a:pt x="10211" y="11488"/>
                  </a:lnTo>
                  <a:cubicBezTo>
                    <a:pt x="10357" y="11488"/>
                    <a:pt x="10462" y="11383"/>
                    <a:pt x="10462" y="11237"/>
                  </a:cubicBezTo>
                  <a:lnTo>
                    <a:pt x="10462" y="11237"/>
                  </a:lnTo>
                  <a:lnTo>
                    <a:pt x="10462" y="11069"/>
                  </a:lnTo>
                  <a:cubicBezTo>
                    <a:pt x="10462" y="10944"/>
                    <a:pt x="10357" y="10818"/>
                    <a:pt x="10211" y="10818"/>
                  </a:cubicBezTo>
                  <a:lnTo>
                    <a:pt x="10211" y="10818"/>
                  </a:lnTo>
                  <a:close/>
                  <a:moveTo>
                    <a:pt x="5482" y="10818"/>
                  </a:moveTo>
                  <a:cubicBezTo>
                    <a:pt x="5336" y="10818"/>
                    <a:pt x="5231" y="10944"/>
                    <a:pt x="5231" y="11069"/>
                  </a:cubicBezTo>
                  <a:lnTo>
                    <a:pt x="5231" y="11069"/>
                  </a:lnTo>
                  <a:lnTo>
                    <a:pt x="5231" y="11237"/>
                  </a:lnTo>
                  <a:cubicBezTo>
                    <a:pt x="5231" y="11383"/>
                    <a:pt x="5336" y="11488"/>
                    <a:pt x="5482" y="11488"/>
                  </a:cubicBezTo>
                  <a:lnTo>
                    <a:pt x="5482" y="11488"/>
                  </a:lnTo>
                  <a:lnTo>
                    <a:pt x="5670" y="11488"/>
                  </a:lnTo>
                  <a:cubicBezTo>
                    <a:pt x="5796" y="11488"/>
                    <a:pt x="5921" y="11383"/>
                    <a:pt x="5921" y="11237"/>
                  </a:cubicBezTo>
                  <a:lnTo>
                    <a:pt x="5921" y="11237"/>
                  </a:lnTo>
                  <a:lnTo>
                    <a:pt x="5921" y="11069"/>
                  </a:lnTo>
                  <a:cubicBezTo>
                    <a:pt x="5921" y="10944"/>
                    <a:pt x="5796" y="10818"/>
                    <a:pt x="5670" y="10818"/>
                  </a:cubicBezTo>
                  <a:lnTo>
                    <a:pt x="5670" y="10818"/>
                  </a:lnTo>
                  <a:close/>
                  <a:moveTo>
                    <a:pt x="921" y="10818"/>
                  </a:moveTo>
                  <a:cubicBezTo>
                    <a:pt x="774" y="10818"/>
                    <a:pt x="670" y="10944"/>
                    <a:pt x="670" y="11069"/>
                  </a:cubicBezTo>
                  <a:lnTo>
                    <a:pt x="670" y="11069"/>
                  </a:lnTo>
                  <a:lnTo>
                    <a:pt x="670" y="11237"/>
                  </a:lnTo>
                  <a:cubicBezTo>
                    <a:pt x="670" y="11383"/>
                    <a:pt x="774" y="11488"/>
                    <a:pt x="921" y="11488"/>
                  </a:cubicBezTo>
                  <a:lnTo>
                    <a:pt x="921" y="11488"/>
                  </a:lnTo>
                  <a:lnTo>
                    <a:pt x="1109" y="11488"/>
                  </a:lnTo>
                  <a:cubicBezTo>
                    <a:pt x="1255" y="11488"/>
                    <a:pt x="1360" y="11383"/>
                    <a:pt x="1360" y="11237"/>
                  </a:cubicBezTo>
                  <a:lnTo>
                    <a:pt x="1360" y="11237"/>
                  </a:lnTo>
                  <a:lnTo>
                    <a:pt x="1360" y="11069"/>
                  </a:lnTo>
                  <a:cubicBezTo>
                    <a:pt x="1360" y="10944"/>
                    <a:pt x="1255" y="10818"/>
                    <a:pt x="1109" y="10818"/>
                  </a:cubicBezTo>
                  <a:lnTo>
                    <a:pt x="1109" y="10818"/>
                  </a:lnTo>
                  <a:close/>
                  <a:moveTo>
                    <a:pt x="10022" y="14103"/>
                  </a:moveTo>
                  <a:cubicBezTo>
                    <a:pt x="9897" y="14103"/>
                    <a:pt x="9771" y="14208"/>
                    <a:pt x="9771" y="14354"/>
                  </a:cubicBezTo>
                  <a:lnTo>
                    <a:pt x="9771" y="14354"/>
                  </a:lnTo>
                  <a:lnTo>
                    <a:pt x="9771" y="14543"/>
                  </a:lnTo>
                  <a:cubicBezTo>
                    <a:pt x="9771" y="14689"/>
                    <a:pt x="9897" y="14794"/>
                    <a:pt x="10022" y="14794"/>
                  </a:cubicBezTo>
                  <a:lnTo>
                    <a:pt x="10022" y="14794"/>
                  </a:lnTo>
                  <a:lnTo>
                    <a:pt x="10211" y="14794"/>
                  </a:lnTo>
                  <a:cubicBezTo>
                    <a:pt x="10357" y="14794"/>
                    <a:pt x="10462" y="14689"/>
                    <a:pt x="10462" y="14543"/>
                  </a:cubicBezTo>
                  <a:lnTo>
                    <a:pt x="10462" y="14543"/>
                  </a:lnTo>
                  <a:lnTo>
                    <a:pt x="10462" y="14354"/>
                  </a:lnTo>
                  <a:cubicBezTo>
                    <a:pt x="10462" y="14208"/>
                    <a:pt x="10357" y="14103"/>
                    <a:pt x="10211" y="14103"/>
                  </a:cubicBezTo>
                  <a:lnTo>
                    <a:pt x="10211" y="14103"/>
                  </a:lnTo>
                  <a:close/>
                  <a:moveTo>
                    <a:pt x="5482" y="14103"/>
                  </a:moveTo>
                  <a:cubicBezTo>
                    <a:pt x="5336" y="14103"/>
                    <a:pt x="5231" y="14208"/>
                    <a:pt x="5231" y="14354"/>
                  </a:cubicBezTo>
                  <a:lnTo>
                    <a:pt x="5231" y="14354"/>
                  </a:lnTo>
                  <a:lnTo>
                    <a:pt x="5231" y="14543"/>
                  </a:lnTo>
                  <a:cubicBezTo>
                    <a:pt x="5231" y="14689"/>
                    <a:pt x="5336" y="14794"/>
                    <a:pt x="5482" y="14794"/>
                  </a:cubicBezTo>
                  <a:lnTo>
                    <a:pt x="5482" y="14794"/>
                  </a:lnTo>
                  <a:lnTo>
                    <a:pt x="5670" y="14794"/>
                  </a:lnTo>
                  <a:cubicBezTo>
                    <a:pt x="5796" y="14794"/>
                    <a:pt x="5921" y="14689"/>
                    <a:pt x="5921" y="14543"/>
                  </a:cubicBezTo>
                  <a:lnTo>
                    <a:pt x="5921" y="14543"/>
                  </a:lnTo>
                  <a:lnTo>
                    <a:pt x="5921" y="14354"/>
                  </a:lnTo>
                  <a:cubicBezTo>
                    <a:pt x="5921" y="14208"/>
                    <a:pt x="5796" y="14103"/>
                    <a:pt x="5670" y="14103"/>
                  </a:cubicBezTo>
                  <a:lnTo>
                    <a:pt x="5670" y="14103"/>
                  </a:lnTo>
                  <a:close/>
                  <a:moveTo>
                    <a:pt x="921" y="14103"/>
                  </a:moveTo>
                  <a:cubicBezTo>
                    <a:pt x="774" y="14103"/>
                    <a:pt x="670" y="14208"/>
                    <a:pt x="670" y="14354"/>
                  </a:cubicBezTo>
                  <a:lnTo>
                    <a:pt x="670" y="14354"/>
                  </a:lnTo>
                  <a:lnTo>
                    <a:pt x="670" y="14543"/>
                  </a:lnTo>
                  <a:cubicBezTo>
                    <a:pt x="670" y="14689"/>
                    <a:pt x="774" y="14794"/>
                    <a:pt x="921" y="14794"/>
                  </a:cubicBezTo>
                  <a:lnTo>
                    <a:pt x="921" y="14794"/>
                  </a:lnTo>
                  <a:lnTo>
                    <a:pt x="1109" y="14794"/>
                  </a:lnTo>
                  <a:cubicBezTo>
                    <a:pt x="1255" y="14794"/>
                    <a:pt x="1360" y="14689"/>
                    <a:pt x="1360" y="14543"/>
                  </a:cubicBezTo>
                  <a:lnTo>
                    <a:pt x="1360" y="14543"/>
                  </a:lnTo>
                  <a:lnTo>
                    <a:pt x="1360" y="14354"/>
                  </a:lnTo>
                  <a:cubicBezTo>
                    <a:pt x="1360" y="14208"/>
                    <a:pt x="1255" y="14103"/>
                    <a:pt x="1109" y="14103"/>
                  </a:cubicBezTo>
                  <a:lnTo>
                    <a:pt x="1109" y="14103"/>
                  </a:lnTo>
                  <a:close/>
                  <a:moveTo>
                    <a:pt x="10002" y="17284"/>
                  </a:moveTo>
                  <a:cubicBezTo>
                    <a:pt x="9792" y="17284"/>
                    <a:pt x="9604" y="17451"/>
                    <a:pt x="9604" y="17660"/>
                  </a:cubicBezTo>
                  <a:lnTo>
                    <a:pt x="9604" y="17660"/>
                  </a:lnTo>
                  <a:lnTo>
                    <a:pt x="9604" y="17911"/>
                  </a:lnTo>
                  <a:cubicBezTo>
                    <a:pt x="9604" y="18142"/>
                    <a:pt x="9792" y="18309"/>
                    <a:pt x="10002" y="18309"/>
                  </a:cubicBezTo>
                  <a:lnTo>
                    <a:pt x="10002" y="18309"/>
                  </a:lnTo>
                  <a:lnTo>
                    <a:pt x="10253" y="18309"/>
                  </a:lnTo>
                  <a:cubicBezTo>
                    <a:pt x="10462" y="18309"/>
                    <a:pt x="10629" y="18142"/>
                    <a:pt x="10629" y="17911"/>
                  </a:cubicBezTo>
                  <a:lnTo>
                    <a:pt x="10629" y="17911"/>
                  </a:lnTo>
                  <a:lnTo>
                    <a:pt x="10629" y="17660"/>
                  </a:lnTo>
                  <a:cubicBezTo>
                    <a:pt x="10629" y="17451"/>
                    <a:pt x="10462" y="17284"/>
                    <a:pt x="10253" y="17284"/>
                  </a:cubicBezTo>
                  <a:lnTo>
                    <a:pt x="10253" y="17284"/>
                  </a:lnTo>
                  <a:close/>
                  <a:moveTo>
                    <a:pt x="5440" y="17284"/>
                  </a:moveTo>
                  <a:cubicBezTo>
                    <a:pt x="5231" y="17284"/>
                    <a:pt x="5064" y="17451"/>
                    <a:pt x="5064" y="17660"/>
                  </a:cubicBezTo>
                  <a:lnTo>
                    <a:pt x="5064" y="17660"/>
                  </a:lnTo>
                  <a:lnTo>
                    <a:pt x="5064" y="17911"/>
                  </a:lnTo>
                  <a:cubicBezTo>
                    <a:pt x="5064" y="18142"/>
                    <a:pt x="5231" y="18309"/>
                    <a:pt x="5440" y="18309"/>
                  </a:cubicBezTo>
                  <a:lnTo>
                    <a:pt x="5440" y="18309"/>
                  </a:lnTo>
                  <a:lnTo>
                    <a:pt x="5691" y="18309"/>
                  </a:lnTo>
                  <a:cubicBezTo>
                    <a:pt x="5900" y="18309"/>
                    <a:pt x="6089" y="18142"/>
                    <a:pt x="6089" y="17911"/>
                  </a:cubicBezTo>
                  <a:lnTo>
                    <a:pt x="6089" y="17911"/>
                  </a:lnTo>
                  <a:lnTo>
                    <a:pt x="6089" y="17660"/>
                  </a:lnTo>
                  <a:cubicBezTo>
                    <a:pt x="6089" y="17451"/>
                    <a:pt x="5900" y="17284"/>
                    <a:pt x="5691" y="17284"/>
                  </a:cubicBezTo>
                  <a:lnTo>
                    <a:pt x="5691" y="17284"/>
                  </a:lnTo>
                  <a:close/>
                  <a:moveTo>
                    <a:pt x="900" y="17284"/>
                  </a:moveTo>
                  <a:cubicBezTo>
                    <a:pt x="691" y="17284"/>
                    <a:pt x="502" y="17472"/>
                    <a:pt x="502" y="17681"/>
                  </a:cubicBezTo>
                  <a:lnTo>
                    <a:pt x="502" y="17681"/>
                  </a:lnTo>
                  <a:lnTo>
                    <a:pt x="502" y="17911"/>
                  </a:lnTo>
                  <a:cubicBezTo>
                    <a:pt x="502" y="18121"/>
                    <a:pt x="691" y="18309"/>
                    <a:pt x="900" y="18309"/>
                  </a:cubicBezTo>
                  <a:lnTo>
                    <a:pt x="900" y="18309"/>
                  </a:lnTo>
                  <a:lnTo>
                    <a:pt x="1130" y="18309"/>
                  </a:lnTo>
                  <a:cubicBezTo>
                    <a:pt x="1339" y="18309"/>
                    <a:pt x="1527" y="18121"/>
                    <a:pt x="1527" y="17911"/>
                  </a:cubicBezTo>
                  <a:lnTo>
                    <a:pt x="1527" y="17911"/>
                  </a:lnTo>
                  <a:lnTo>
                    <a:pt x="1527" y="17681"/>
                  </a:lnTo>
                  <a:cubicBezTo>
                    <a:pt x="1527" y="17472"/>
                    <a:pt x="1339" y="17284"/>
                    <a:pt x="1130" y="17284"/>
                  </a:cubicBezTo>
                  <a:lnTo>
                    <a:pt x="1130" y="17284"/>
                  </a:lnTo>
                  <a:close/>
                  <a:moveTo>
                    <a:pt x="10002" y="20903"/>
                  </a:moveTo>
                  <a:cubicBezTo>
                    <a:pt x="9792" y="20903"/>
                    <a:pt x="9604" y="21071"/>
                    <a:pt x="9604" y="21280"/>
                  </a:cubicBezTo>
                  <a:lnTo>
                    <a:pt x="9604" y="21280"/>
                  </a:lnTo>
                  <a:lnTo>
                    <a:pt x="9604" y="21552"/>
                  </a:lnTo>
                  <a:cubicBezTo>
                    <a:pt x="9604" y="21761"/>
                    <a:pt x="9792" y="21950"/>
                    <a:pt x="10002" y="21950"/>
                  </a:cubicBezTo>
                  <a:lnTo>
                    <a:pt x="10002" y="21950"/>
                  </a:lnTo>
                  <a:lnTo>
                    <a:pt x="10253" y="21950"/>
                  </a:lnTo>
                  <a:cubicBezTo>
                    <a:pt x="10462" y="21950"/>
                    <a:pt x="10629" y="21761"/>
                    <a:pt x="10629" y="21552"/>
                  </a:cubicBezTo>
                  <a:lnTo>
                    <a:pt x="10629" y="21552"/>
                  </a:lnTo>
                  <a:lnTo>
                    <a:pt x="10629" y="21280"/>
                  </a:lnTo>
                  <a:cubicBezTo>
                    <a:pt x="10629" y="21071"/>
                    <a:pt x="10462" y="20903"/>
                    <a:pt x="10253" y="20903"/>
                  </a:cubicBezTo>
                  <a:lnTo>
                    <a:pt x="10253" y="20903"/>
                  </a:lnTo>
                  <a:close/>
                  <a:moveTo>
                    <a:pt x="5440" y="20903"/>
                  </a:moveTo>
                  <a:cubicBezTo>
                    <a:pt x="5231" y="20903"/>
                    <a:pt x="5064" y="21071"/>
                    <a:pt x="5064" y="21280"/>
                  </a:cubicBezTo>
                  <a:lnTo>
                    <a:pt x="5064" y="21280"/>
                  </a:lnTo>
                  <a:lnTo>
                    <a:pt x="5064" y="21552"/>
                  </a:lnTo>
                  <a:cubicBezTo>
                    <a:pt x="5064" y="21761"/>
                    <a:pt x="5231" y="21950"/>
                    <a:pt x="5440" y="21950"/>
                  </a:cubicBezTo>
                  <a:lnTo>
                    <a:pt x="5440" y="21950"/>
                  </a:lnTo>
                  <a:lnTo>
                    <a:pt x="5691" y="21950"/>
                  </a:lnTo>
                  <a:cubicBezTo>
                    <a:pt x="5900" y="21950"/>
                    <a:pt x="6089" y="21761"/>
                    <a:pt x="6089" y="21552"/>
                  </a:cubicBezTo>
                  <a:lnTo>
                    <a:pt x="6089" y="21552"/>
                  </a:lnTo>
                  <a:lnTo>
                    <a:pt x="6089" y="21280"/>
                  </a:lnTo>
                  <a:cubicBezTo>
                    <a:pt x="6089" y="21071"/>
                    <a:pt x="5900" y="20903"/>
                    <a:pt x="5691" y="20903"/>
                  </a:cubicBezTo>
                  <a:lnTo>
                    <a:pt x="5691" y="20903"/>
                  </a:lnTo>
                  <a:close/>
                  <a:moveTo>
                    <a:pt x="900" y="20903"/>
                  </a:moveTo>
                  <a:cubicBezTo>
                    <a:pt x="670" y="20903"/>
                    <a:pt x="502" y="21071"/>
                    <a:pt x="502" y="21280"/>
                  </a:cubicBezTo>
                  <a:lnTo>
                    <a:pt x="502" y="21280"/>
                  </a:lnTo>
                  <a:lnTo>
                    <a:pt x="502" y="21552"/>
                  </a:lnTo>
                  <a:cubicBezTo>
                    <a:pt x="502" y="21761"/>
                    <a:pt x="670" y="21950"/>
                    <a:pt x="900" y="21950"/>
                  </a:cubicBezTo>
                  <a:lnTo>
                    <a:pt x="900" y="21950"/>
                  </a:lnTo>
                  <a:lnTo>
                    <a:pt x="1130" y="21950"/>
                  </a:lnTo>
                  <a:cubicBezTo>
                    <a:pt x="1360" y="21950"/>
                    <a:pt x="1527" y="21761"/>
                    <a:pt x="1527" y="21552"/>
                  </a:cubicBezTo>
                  <a:lnTo>
                    <a:pt x="1527" y="21552"/>
                  </a:lnTo>
                  <a:lnTo>
                    <a:pt x="1527" y="21280"/>
                  </a:lnTo>
                  <a:cubicBezTo>
                    <a:pt x="1527" y="21071"/>
                    <a:pt x="1360" y="20903"/>
                    <a:pt x="1130" y="20903"/>
                  </a:cubicBezTo>
                  <a:lnTo>
                    <a:pt x="1130" y="20903"/>
                  </a:lnTo>
                  <a:close/>
                  <a:moveTo>
                    <a:pt x="10002" y="24523"/>
                  </a:moveTo>
                  <a:cubicBezTo>
                    <a:pt x="9792" y="24523"/>
                    <a:pt x="9604" y="24712"/>
                    <a:pt x="9604" y="24921"/>
                  </a:cubicBezTo>
                  <a:lnTo>
                    <a:pt x="9604" y="24921"/>
                  </a:lnTo>
                  <a:lnTo>
                    <a:pt x="9604" y="25172"/>
                  </a:lnTo>
                  <a:cubicBezTo>
                    <a:pt x="9604" y="25381"/>
                    <a:pt x="9792" y="25549"/>
                    <a:pt x="10002" y="25549"/>
                  </a:cubicBezTo>
                  <a:lnTo>
                    <a:pt x="10002" y="25549"/>
                  </a:lnTo>
                  <a:lnTo>
                    <a:pt x="10253" y="25549"/>
                  </a:lnTo>
                  <a:cubicBezTo>
                    <a:pt x="10462" y="25549"/>
                    <a:pt x="10629" y="25381"/>
                    <a:pt x="10629" y="25172"/>
                  </a:cubicBezTo>
                  <a:lnTo>
                    <a:pt x="10629" y="25172"/>
                  </a:lnTo>
                  <a:lnTo>
                    <a:pt x="10629" y="24921"/>
                  </a:lnTo>
                  <a:cubicBezTo>
                    <a:pt x="10629" y="24712"/>
                    <a:pt x="10462" y="24523"/>
                    <a:pt x="10253" y="24523"/>
                  </a:cubicBezTo>
                  <a:lnTo>
                    <a:pt x="10253" y="24523"/>
                  </a:lnTo>
                  <a:close/>
                  <a:moveTo>
                    <a:pt x="5440" y="24523"/>
                  </a:moveTo>
                  <a:cubicBezTo>
                    <a:pt x="5231" y="24523"/>
                    <a:pt x="5064" y="24712"/>
                    <a:pt x="5064" y="24921"/>
                  </a:cubicBezTo>
                  <a:lnTo>
                    <a:pt x="5064" y="24921"/>
                  </a:lnTo>
                  <a:lnTo>
                    <a:pt x="5064" y="25172"/>
                  </a:lnTo>
                  <a:cubicBezTo>
                    <a:pt x="5064" y="25381"/>
                    <a:pt x="5231" y="25549"/>
                    <a:pt x="5440" y="25549"/>
                  </a:cubicBezTo>
                  <a:lnTo>
                    <a:pt x="5440" y="25549"/>
                  </a:lnTo>
                  <a:lnTo>
                    <a:pt x="5691" y="25549"/>
                  </a:lnTo>
                  <a:cubicBezTo>
                    <a:pt x="5900" y="25549"/>
                    <a:pt x="6089" y="25381"/>
                    <a:pt x="6089" y="25172"/>
                  </a:cubicBezTo>
                  <a:lnTo>
                    <a:pt x="6089" y="25172"/>
                  </a:lnTo>
                  <a:lnTo>
                    <a:pt x="6089" y="24921"/>
                  </a:lnTo>
                  <a:cubicBezTo>
                    <a:pt x="6089" y="24712"/>
                    <a:pt x="5900" y="24523"/>
                    <a:pt x="5691" y="24523"/>
                  </a:cubicBezTo>
                  <a:lnTo>
                    <a:pt x="5691" y="24523"/>
                  </a:lnTo>
                  <a:close/>
                  <a:moveTo>
                    <a:pt x="900" y="24523"/>
                  </a:moveTo>
                  <a:cubicBezTo>
                    <a:pt x="670" y="24523"/>
                    <a:pt x="502" y="24712"/>
                    <a:pt x="502" y="24921"/>
                  </a:cubicBezTo>
                  <a:lnTo>
                    <a:pt x="502" y="24921"/>
                  </a:lnTo>
                  <a:lnTo>
                    <a:pt x="502" y="25172"/>
                  </a:lnTo>
                  <a:cubicBezTo>
                    <a:pt x="502" y="25381"/>
                    <a:pt x="670" y="25549"/>
                    <a:pt x="900" y="25549"/>
                  </a:cubicBezTo>
                  <a:lnTo>
                    <a:pt x="900" y="25549"/>
                  </a:lnTo>
                  <a:lnTo>
                    <a:pt x="1130" y="25549"/>
                  </a:lnTo>
                  <a:cubicBezTo>
                    <a:pt x="1360" y="25549"/>
                    <a:pt x="1527" y="25381"/>
                    <a:pt x="1527" y="25172"/>
                  </a:cubicBezTo>
                  <a:lnTo>
                    <a:pt x="1527" y="25172"/>
                  </a:lnTo>
                  <a:lnTo>
                    <a:pt x="1527" y="24921"/>
                  </a:lnTo>
                  <a:cubicBezTo>
                    <a:pt x="1527" y="24712"/>
                    <a:pt x="1360" y="24523"/>
                    <a:pt x="1130" y="24523"/>
                  </a:cubicBezTo>
                  <a:lnTo>
                    <a:pt x="1130" y="24523"/>
                  </a:lnTo>
                  <a:close/>
                  <a:moveTo>
                    <a:pt x="9939" y="28290"/>
                  </a:moveTo>
                  <a:cubicBezTo>
                    <a:pt x="9625" y="28290"/>
                    <a:pt x="9353" y="28562"/>
                    <a:pt x="9353" y="28875"/>
                  </a:cubicBezTo>
                  <a:lnTo>
                    <a:pt x="9353" y="28875"/>
                  </a:lnTo>
                  <a:lnTo>
                    <a:pt x="9353" y="29252"/>
                  </a:lnTo>
                  <a:cubicBezTo>
                    <a:pt x="9353" y="29587"/>
                    <a:pt x="9625" y="29838"/>
                    <a:pt x="9939" y="29838"/>
                  </a:cubicBezTo>
                  <a:lnTo>
                    <a:pt x="9939" y="29838"/>
                  </a:lnTo>
                  <a:lnTo>
                    <a:pt x="10315" y="29838"/>
                  </a:lnTo>
                  <a:cubicBezTo>
                    <a:pt x="10650" y="29838"/>
                    <a:pt x="10901" y="29587"/>
                    <a:pt x="10901" y="29252"/>
                  </a:cubicBezTo>
                  <a:lnTo>
                    <a:pt x="10901" y="29252"/>
                  </a:lnTo>
                  <a:lnTo>
                    <a:pt x="10901" y="28875"/>
                  </a:lnTo>
                  <a:cubicBezTo>
                    <a:pt x="10901" y="28562"/>
                    <a:pt x="10650" y="28290"/>
                    <a:pt x="10315" y="28290"/>
                  </a:cubicBezTo>
                  <a:lnTo>
                    <a:pt x="10315" y="28290"/>
                  </a:lnTo>
                  <a:close/>
                  <a:moveTo>
                    <a:pt x="5398" y="28290"/>
                  </a:moveTo>
                  <a:cubicBezTo>
                    <a:pt x="5064" y="28290"/>
                    <a:pt x="4812" y="28562"/>
                    <a:pt x="4812" y="28875"/>
                  </a:cubicBezTo>
                  <a:lnTo>
                    <a:pt x="4812" y="28875"/>
                  </a:lnTo>
                  <a:lnTo>
                    <a:pt x="4812" y="29252"/>
                  </a:lnTo>
                  <a:cubicBezTo>
                    <a:pt x="4812" y="29587"/>
                    <a:pt x="5064" y="29838"/>
                    <a:pt x="5398" y="29838"/>
                  </a:cubicBezTo>
                  <a:lnTo>
                    <a:pt x="5398" y="29838"/>
                  </a:lnTo>
                  <a:lnTo>
                    <a:pt x="5775" y="29838"/>
                  </a:lnTo>
                  <a:cubicBezTo>
                    <a:pt x="6089" y="29838"/>
                    <a:pt x="6361" y="29587"/>
                    <a:pt x="6361" y="29252"/>
                  </a:cubicBezTo>
                  <a:lnTo>
                    <a:pt x="6361" y="29252"/>
                  </a:lnTo>
                  <a:lnTo>
                    <a:pt x="6361" y="28875"/>
                  </a:lnTo>
                  <a:cubicBezTo>
                    <a:pt x="6361" y="28562"/>
                    <a:pt x="6089" y="28290"/>
                    <a:pt x="5775" y="28290"/>
                  </a:cubicBezTo>
                  <a:lnTo>
                    <a:pt x="5775" y="28290"/>
                  </a:lnTo>
                  <a:close/>
                  <a:moveTo>
                    <a:pt x="816" y="28290"/>
                  </a:moveTo>
                  <a:cubicBezTo>
                    <a:pt x="502" y="28290"/>
                    <a:pt x="230" y="28562"/>
                    <a:pt x="230" y="28875"/>
                  </a:cubicBezTo>
                  <a:lnTo>
                    <a:pt x="230" y="28875"/>
                  </a:lnTo>
                  <a:lnTo>
                    <a:pt x="230" y="29252"/>
                  </a:lnTo>
                  <a:cubicBezTo>
                    <a:pt x="230" y="29587"/>
                    <a:pt x="502" y="29838"/>
                    <a:pt x="816" y="29838"/>
                  </a:cubicBezTo>
                  <a:lnTo>
                    <a:pt x="816" y="29838"/>
                  </a:lnTo>
                  <a:lnTo>
                    <a:pt x="1214" y="29838"/>
                  </a:lnTo>
                  <a:cubicBezTo>
                    <a:pt x="1527" y="29838"/>
                    <a:pt x="1799" y="29587"/>
                    <a:pt x="1799" y="29252"/>
                  </a:cubicBezTo>
                  <a:lnTo>
                    <a:pt x="1799" y="29252"/>
                  </a:lnTo>
                  <a:lnTo>
                    <a:pt x="1799" y="28875"/>
                  </a:lnTo>
                  <a:cubicBezTo>
                    <a:pt x="1799" y="28562"/>
                    <a:pt x="1527" y="28290"/>
                    <a:pt x="1214" y="28290"/>
                  </a:cubicBezTo>
                  <a:lnTo>
                    <a:pt x="1214" y="28290"/>
                  </a:lnTo>
                  <a:close/>
                  <a:moveTo>
                    <a:pt x="9939" y="32746"/>
                  </a:moveTo>
                  <a:cubicBezTo>
                    <a:pt x="9625" y="32746"/>
                    <a:pt x="9353" y="32997"/>
                    <a:pt x="9353" y="33332"/>
                  </a:cubicBezTo>
                  <a:lnTo>
                    <a:pt x="9353" y="33332"/>
                  </a:lnTo>
                  <a:lnTo>
                    <a:pt x="9353" y="33709"/>
                  </a:lnTo>
                  <a:cubicBezTo>
                    <a:pt x="9353" y="34023"/>
                    <a:pt x="9625" y="34295"/>
                    <a:pt x="9939" y="34295"/>
                  </a:cubicBezTo>
                  <a:lnTo>
                    <a:pt x="9939" y="34295"/>
                  </a:lnTo>
                  <a:lnTo>
                    <a:pt x="10315" y="34295"/>
                  </a:lnTo>
                  <a:cubicBezTo>
                    <a:pt x="10650" y="34295"/>
                    <a:pt x="10901" y="34023"/>
                    <a:pt x="10901" y="33709"/>
                  </a:cubicBezTo>
                  <a:lnTo>
                    <a:pt x="10901" y="33709"/>
                  </a:lnTo>
                  <a:lnTo>
                    <a:pt x="10901" y="33332"/>
                  </a:lnTo>
                  <a:cubicBezTo>
                    <a:pt x="10901" y="32997"/>
                    <a:pt x="10650" y="32746"/>
                    <a:pt x="10315" y="32746"/>
                  </a:cubicBezTo>
                  <a:lnTo>
                    <a:pt x="10315" y="32746"/>
                  </a:lnTo>
                  <a:close/>
                  <a:moveTo>
                    <a:pt x="5398" y="32746"/>
                  </a:moveTo>
                  <a:cubicBezTo>
                    <a:pt x="5064" y="32746"/>
                    <a:pt x="4812" y="32997"/>
                    <a:pt x="4812" y="33332"/>
                  </a:cubicBezTo>
                  <a:lnTo>
                    <a:pt x="4812" y="33332"/>
                  </a:lnTo>
                  <a:lnTo>
                    <a:pt x="4812" y="33709"/>
                  </a:lnTo>
                  <a:cubicBezTo>
                    <a:pt x="4812" y="34023"/>
                    <a:pt x="5064" y="34295"/>
                    <a:pt x="5398" y="34295"/>
                  </a:cubicBezTo>
                  <a:lnTo>
                    <a:pt x="5398" y="34295"/>
                  </a:lnTo>
                  <a:lnTo>
                    <a:pt x="5775" y="34295"/>
                  </a:lnTo>
                  <a:cubicBezTo>
                    <a:pt x="6089" y="34295"/>
                    <a:pt x="6361" y="34023"/>
                    <a:pt x="6361" y="33709"/>
                  </a:cubicBezTo>
                  <a:lnTo>
                    <a:pt x="6361" y="33709"/>
                  </a:lnTo>
                  <a:lnTo>
                    <a:pt x="6361" y="33332"/>
                  </a:lnTo>
                  <a:cubicBezTo>
                    <a:pt x="6361" y="32997"/>
                    <a:pt x="6089" y="32746"/>
                    <a:pt x="5775" y="32746"/>
                  </a:cubicBezTo>
                  <a:lnTo>
                    <a:pt x="5775" y="32746"/>
                  </a:lnTo>
                  <a:close/>
                  <a:moveTo>
                    <a:pt x="816" y="32746"/>
                  </a:moveTo>
                  <a:cubicBezTo>
                    <a:pt x="502" y="32746"/>
                    <a:pt x="230" y="32997"/>
                    <a:pt x="230" y="33332"/>
                  </a:cubicBezTo>
                  <a:lnTo>
                    <a:pt x="230" y="33332"/>
                  </a:lnTo>
                  <a:lnTo>
                    <a:pt x="230" y="33709"/>
                  </a:lnTo>
                  <a:cubicBezTo>
                    <a:pt x="230" y="34023"/>
                    <a:pt x="502" y="34295"/>
                    <a:pt x="816" y="34295"/>
                  </a:cubicBezTo>
                  <a:lnTo>
                    <a:pt x="816" y="34295"/>
                  </a:lnTo>
                  <a:lnTo>
                    <a:pt x="1214" y="34295"/>
                  </a:lnTo>
                  <a:cubicBezTo>
                    <a:pt x="1527" y="34295"/>
                    <a:pt x="1799" y="34023"/>
                    <a:pt x="1799" y="33709"/>
                  </a:cubicBezTo>
                  <a:lnTo>
                    <a:pt x="1799" y="33709"/>
                  </a:lnTo>
                  <a:lnTo>
                    <a:pt x="1799" y="33332"/>
                  </a:lnTo>
                  <a:cubicBezTo>
                    <a:pt x="1799" y="32997"/>
                    <a:pt x="1527" y="32746"/>
                    <a:pt x="1214" y="32746"/>
                  </a:cubicBezTo>
                  <a:lnTo>
                    <a:pt x="1214" y="32746"/>
                  </a:lnTo>
                  <a:close/>
                  <a:moveTo>
                    <a:pt x="9939" y="37182"/>
                  </a:moveTo>
                  <a:cubicBezTo>
                    <a:pt x="9625" y="37182"/>
                    <a:pt x="9353" y="37454"/>
                    <a:pt x="9353" y="37768"/>
                  </a:cubicBezTo>
                  <a:lnTo>
                    <a:pt x="9353" y="37768"/>
                  </a:lnTo>
                  <a:lnTo>
                    <a:pt x="9353" y="38145"/>
                  </a:lnTo>
                  <a:cubicBezTo>
                    <a:pt x="9353" y="38479"/>
                    <a:pt x="9625" y="38730"/>
                    <a:pt x="9939" y="38730"/>
                  </a:cubicBezTo>
                  <a:lnTo>
                    <a:pt x="9939" y="38730"/>
                  </a:lnTo>
                  <a:lnTo>
                    <a:pt x="10315" y="38730"/>
                  </a:lnTo>
                  <a:cubicBezTo>
                    <a:pt x="10650" y="38730"/>
                    <a:pt x="10901" y="38479"/>
                    <a:pt x="10901" y="38145"/>
                  </a:cubicBezTo>
                  <a:lnTo>
                    <a:pt x="10901" y="38145"/>
                  </a:lnTo>
                  <a:lnTo>
                    <a:pt x="10901" y="37768"/>
                  </a:lnTo>
                  <a:cubicBezTo>
                    <a:pt x="10901" y="37454"/>
                    <a:pt x="10650" y="37182"/>
                    <a:pt x="10315" y="37182"/>
                  </a:cubicBezTo>
                  <a:lnTo>
                    <a:pt x="10315" y="37182"/>
                  </a:lnTo>
                  <a:close/>
                  <a:moveTo>
                    <a:pt x="5398" y="37182"/>
                  </a:moveTo>
                  <a:cubicBezTo>
                    <a:pt x="5064" y="37182"/>
                    <a:pt x="4812" y="37454"/>
                    <a:pt x="4812" y="37768"/>
                  </a:cubicBezTo>
                  <a:lnTo>
                    <a:pt x="4812" y="37768"/>
                  </a:lnTo>
                  <a:lnTo>
                    <a:pt x="4812" y="38145"/>
                  </a:lnTo>
                  <a:cubicBezTo>
                    <a:pt x="4812" y="38479"/>
                    <a:pt x="5064" y="38730"/>
                    <a:pt x="5398" y="38730"/>
                  </a:cubicBezTo>
                  <a:lnTo>
                    <a:pt x="5398" y="38730"/>
                  </a:lnTo>
                  <a:lnTo>
                    <a:pt x="5775" y="38730"/>
                  </a:lnTo>
                  <a:cubicBezTo>
                    <a:pt x="6089" y="38730"/>
                    <a:pt x="6361" y="38479"/>
                    <a:pt x="6361" y="38145"/>
                  </a:cubicBezTo>
                  <a:lnTo>
                    <a:pt x="6361" y="38145"/>
                  </a:lnTo>
                  <a:lnTo>
                    <a:pt x="6361" y="37768"/>
                  </a:lnTo>
                  <a:cubicBezTo>
                    <a:pt x="6361" y="37454"/>
                    <a:pt x="6089" y="37182"/>
                    <a:pt x="5775" y="37182"/>
                  </a:cubicBezTo>
                  <a:lnTo>
                    <a:pt x="5775" y="37182"/>
                  </a:lnTo>
                  <a:close/>
                  <a:moveTo>
                    <a:pt x="816" y="37182"/>
                  </a:moveTo>
                  <a:cubicBezTo>
                    <a:pt x="502" y="37182"/>
                    <a:pt x="230" y="37454"/>
                    <a:pt x="230" y="37768"/>
                  </a:cubicBezTo>
                  <a:lnTo>
                    <a:pt x="230" y="37768"/>
                  </a:lnTo>
                  <a:lnTo>
                    <a:pt x="230" y="38145"/>
                  </a:lnTo>
                  <a:cubicBezTo>
                    <a:pt x="230" y="38479"/>
                    <a:pt x="502" y="38730"/>
                    <a:pt x="816" y="38730"/>
                  </a:cubicBezTo>
                  <a:lnTo>
                    <a:pt x="816" y="38730"/>
                  </a:lnTo>
                  <a:lnTo>
                    <a:pt x="1214" y="38730"/>
                  </a:lnTo>
                  <a:cubicBezTo>
                    <a:pt x="1527" y="38730"/>
                    <a:pt x="1799" y="38479"/>
                    <a:pt x="1799" y="38145"/>
                  </a:cubicBezTo>
                  <a:lnTo>
                    <a:pt x="1799" y="38145"/>
                  </a:lnTo>
                  <a:lnTo>
                    <a:pt x="1799" y="37768"/>
                  </a:lnTo>
                  <a:cubicBezTo>
                    <a:pt x="1799" y="37454"/>
                    <a:pt x="1527" y="37182"/>
                    <a:pt x="1214" y="37182"/>
                  </a:cubicBezTo>
                  <a:lnTo>
                    <a:pt x="1214" y="37182"/>
                  </a:lnTo>
                  <a:close/>
                  <a:moveTo>
                    <a:pt x="9876" y="41178"/>
                  </a:moveTo>
                  <a:cubicBezTo>
                    <a:pt x="9458" y="41178"/>
                    <a:pt x="9102" y="41534"/>
                    <a:pt x="9102" y="41953"/>
                  </a:cubicBezTo>
                  <a:lnTo>
                    <a:pt x="9102" y="41953"/>
                  </a:lnTo>
                  <a:lnTo>
                    <a:pt x="9102" y="42434"/>
                  </a:lnTo>
                  <a:cubicBezTo>
                    <a:pt x="9102" y="42852"/>
                    <a:pt x="9458" y="43208"/>
                    <a:pt x="9876" y="43208"/>
                  </a:cubicBezTo>
                  <a:lnTo>
                    <a:pt x="9876" y="43208"/>
                  </a:lnTo>
                  <a:lnTo>
                    <a:pt x="10357" y="43208"/>
                  </a:lnTo>
                  <a:cubicBezTo>
                    <a:pt x="10797" y="43208"/>
                    <a:pt x="11131" y="42852"/>
                    <a:pt x="11131" y="42434"/>
                  </a:cubicBezTo>
                  <a:lnTo>
                    <a:pt x="11131" y="42434"/>
                  </a:lnTo>
                  <a:lnTo>
                    <a:pt x="11131" y="41953"/>
                  </a:lnTo>
                  <a:cubicBezTo>
                    <a:pt x="11131" y="41534"/>
                    <a:pt x="10797" y="41178"/>
                    <a:pt x="10357" y="41178"/>
                  </a:cubicBezTo>
                  <a:lnTo>
                    <a:pt x="10357" y="41178"/>
                  </a:lnTo>
                  <a:close/>
                  <a:moveTo>
                    <a:pt x="5336" y="41178"/>
                  </a:moveTo>
                  <a:cubicBezTo>
                    <a:pt x="4896" y="41178"/>
                    <a:pt x="4561" y="41534"/>
                    <a:pt x="4561" y="41953"/>
                  </a:cubicBezTo>
                  <a:lnTo>
                    <a:pt x="4561" y="41953"/>
                  </a:lnTo>
                  <a:lnTo>
                    <a:pt x="4561" y="42434"/>
                  </a:lnTo>
                  <a:cubicBezTo>
                    <a:pt x="4561" y="42852"/>
                    <a:pt x="4896" y="43208"/>
                    <a:pt x="5336" y="43208"/>
                  </a:cubicBezTo>
                  <a:lnTo>
                    <a:pt x="5336" y="43208"/>
                  </a:lnTo>
                  <a:lnTo>
                    <a:pt x="5817" y="43208"/>
                  </a:lnTo>
                  <a:cubicBezTo>
                    <a:pt x="6235" y="43208"/>
                    <a:pt x="6591" y="42852"/>
                    <a:pt x="6591" y="42434"/>
                  </a:cubicBezTo>
                  <a:lnTo>
                    <a:pt x="6591" y="42434"/>
                  </a:lnTo>
                  <a:lnTo>
                    <a:pt x="6591" y="41953"/>
                  </a:lnTo>
                  <a:cubicBezTo>
                    <a:pt x="6591" y="41534"/>
                    <a:pt x="6235" y="41178"/>
                    <a:pt x="5817" y="41178"/>
                  </a:cubicBezTo>
                  <a:lnTo>
                    <a:pt x="5817" y="41178"/>
                  </a:lnTo>
                  <a:close/>
                  <a:moveTo>
                    <a:pt x="774" y="41178"/>
                  </a:moveTo>
                  <a:cubicBezTo>
                    <a:pt x="356" y="41178"/>
                    <a:pt x="0" y="41534"/>
                    <a:pt x="0" y="41953"/>
                  </a:cubicBezTo>
                  <a:lnTo>
                    <a:pt x="0" y="41953"/>
                  </a:lnTo>
                  <a:lnTo>
                    <a:pt x="0" y="42434"/>
                  </a:lnTo>
                  <a:cubicBezTo>
                    <a:pt x="0" y="42852"/>
                    <a:pt x="356" y="43208"/>
                    <a:pt x="774" y="43208"/>
                  </a:cubicBezTo>
                  <a:lnTo>
                    <a:pt x="774" y="43208"/>
                  </a:lnTo>
                  <a:lnTo>
                    <a:pt x="1255" y="43208"/>
                  </a:lnTo>
                  <a:cubicBezTo>
                    <a:pt x="1674" y="43208"/>
                    <a:pt x="2030" y="42852"/>
                    <a:pt x="2030" y="42434"/>
                  </a:cubicBezTo>
                  <a:lnTo>
                    <a:pt x="2030" y="42434"/>
                  </a:lnTo>
                  <a:lnTo>
                    <a:pt x="2030" y="41953"/>
                  </a:lnTo>
                  <a:cubicBezTo>
                    <a:pt x="2030" y="41534"/>
                    <a:pt x="1674" y="41178"/>
                    <a:pt x="1255" y="41178"/>
                  </a:cubicBezTo>
                  <a:lnTo>
                    <a:pt x="1255" y="41178"/>
                  </a:lnTo>
                  <a:close/>
                </a:path>
              </a:pathLst>
            </a:custGeom>
            <a:gradFill>
              <a:gsLst>
                <a:gs pos="0">
                  <a:srgbClr val="0538FF">
                    <a:alpha val="35686"/>
                  </a:srgbClr>
                </a:gs>
                <a:gs pos="100000">
                  <a:srgbClr val="C71FE9">
                    <a:alpha val="2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185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2pPr>
            <a:lvl3pPr lvl="2"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3pPr>
            <a:lvl4pPr lvl="3"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4pPr>
            <a:lvl5pPr lvl="4"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5pPr>
            <a:lvl6pPr lvl="5"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6pPr>
            <a:lvl7pPr lvl="6"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7pPr>
            <a:lvl8pPr lvl="7"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8pPr>
            <a:lvl9pPr lvl="8"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1"/>
              </a:buClr>
              <a:buSzPts val="1600"/>
              <a:buFont typeface="Muli"/>
              <a:buChar char="●"/>
              <a:defRPr sz="1600">
                <a:solidFill>
                  <a:schemeClr val="lt1"/>
                </a:solidFill>
                <a:latin typeface="Muli"/>
                <a:ea typeface="Muli"/>
                <a:cs typeface="Muli"/>
                <a:sym typeface="Muli"/>
              </a:defRPr>
            </a:lvl1pPr>
            <a:lvl2pPr marL="914400" lvl="1"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2pPr>
            <a:lvl3pPr marL="1371600" lvl="2"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3pPr>
            <a:lvl4pPr marL="1828800" lvl="3"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4pPr>
            <a:lvl5pPr marL="2286000" lvl="4"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5pPr>
            <a:lvl6pPr marL="2743200" lvl="5"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6pPr>
            <a:lvl7pPr marL="3200400" lvl="6"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7pPr>
            <a:lvl8pPr marL="3657600" lvl="7" indent="-330200" rtl="0">
              <a:lnSpc>
                <a:spcPct val="115000"/>
              </a:lnSpc>
              <a:spcBef>
                <a:spcPts val="1600"/>
              </a:spcBef>
              <a:spcAft>
                <a:spcPts val="0"/>
              </a:spcAft>
              <a:buClr>
                <a:schemeClr val="lt1"/>
              </a:buClr>
              <a:buSzPts val="1600"/>
              <a:buFont typeface="Muli"/>
              <a:buChar char="○"/>
              <a:defRPr sz="1600">
                <a:solidFill>
                  <a:schemeClr val="lt1"/>
                </a:solidFill>
                <a:latin typeface="Muli"/>
                <a:ea typeface="Muli"/>
                <a:cs typeface="Muli"/>
                <a:sym typeface="Muli"/>
              </a:defRPr>
            </a:lvl8pPr>
            <a:lvl9pPr marL="4114800" lvl="8" indent="-330200" rtl="0">
              <a:lnSpc>
                <a:spcPct val="115000"/>
              </a:lnSpc>
              <a:spcBef>
                <a:spcPts val="1600"/>
              </a:spcBef>
              <a:spcAft>
                <a:spcPts val="1600"/>
              </a:spcAft>
              <a:buClr>
                <a:schemeClr val="lt1"/>
              </a:buClr>
              <a:buSzPts val="1600"/>
              <a:buFont typeface="Muli"/>
              <a:buChar char="■"/>
              <a:defRPr sz="1600">
                <a:solidFill>
                  <a:schemeClr val="lt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2"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9" name="Google Shape;1379;p27"/>
          <p:cNvSpPr txBox="1">
            <a:spLocks noGrp="1"/>
          </p:cNvSpPr>
          <p:nvPr>
            <p:ph type="subTitle" idx="1"/>
          </p:nvPr>
        </p:nvSpPr>
        <p:spPr>
          <a:xfrm>
            <a:off x="0" y="4468372"/>
            <a:ext cx="9144000" cy="571500"/>
          </a:xfrm>
        </p:spPr>
        <p:txBody>
          <a:bodyPr spcFirstLastPara="1" wrap="square" lIns="0" tIns="0" rIns="0" bIns="0" anchor="t" anchorCtr="0">
            <a:normAutofit lnSpcReduction="10000"/>
          </a:bodyPr>
          <a:lstStyle/>
          <a:p>
            <a:pPr marL="0" indent="0" algn="ctr">
              <a:buNone/>
            </a:pPr>
            <a:r>
              <a:rPr lang="en-IN" sz="1700" b="1" u="sng"/>
              <a:t>Group 06</a:t>
            </a:r>
            <a:endParaRPr lang="en-IN" sz="1700"/>
          </a:p>
          <a:p>
            <a:pPr marL="0" indent="0" algn="ctr">
              <a:buNone/>
            </a:pPr>
            <a:r>
              <a:rPr lang="en-US" sz="1200">
                <a:sym typeface="Arial"/>
              </a:rPr>
              <a:t>Akshaykumar Mistry (MBAA21003)||Chandni </a:t>
            </a:r>
            <a:r>
              <a:rPr lang="en-US" sz="1200" err="1">
                <a:sym typeface="Arial"/>
              </a:rPr>
              <a:t>Kaundilya</a:t>
            </a:r>
            <a:r>
              <a:rPr lang="en-US" sz="1200">
                <a:sym typeface="Arial"/>
              </a:rPr>
              <a:t> (MBAA21021)||</a:t>
            </a:r>
            <a:r>
              <a:rPr lang="en-US" sz="1200" err="1">
                <a:sym typeface="Arial"/>
              </a:rPr>
              <a:t>Anchal</a:t>
            </a:r>
            <a:r>
              <a:rPr lang="en-US" sz="1200">
                <a:sym typeface="Arial"/>
              </a:rPr>
              <a:t> Gupta (MBAA21005)||</a:t>
            </a:r>
          </a:p>
          <a:p>
            <a:pPr marL="0" indent="0" algn="ctr">
              <a:buNone/>
            </a:pPr>
            <a:r>
              <a:rPr lang="en-US" sz="1200" err="1">
                <a:sym typeface="Arial"/>
              </a:rPr>
              <a:t>Rishu</a:t>
            </a:r>
            <a:r>
              <a:rPr lang="en-US" sz="1200">
                <a:sym typeface="Arial"/>
              </a:rPr>
              <a:t> Verma (MBAA21041)||</a:t>
            </a:r>
            <a:r>
              <a:rPr lang="en-US" sz="1200" err="1">
                <a:sym typeface="Arial"/>
              </a:rPr>
              <a:t>Yukti</a:t>
            </a:r>
            <a:r>
              <a:rPr lang="en-US" sz="1200">
                <a:sym typeface="Arial"/>
              </a:rPr>
              <a:t> Dewan (MBAA21059)</a:t>
            </a:r>
            <a:endParaRPr lang="en-IN" sz="1200"/>
          </a:p>
        </p:txBody>
      </p:sp>
      <p:sp>
        <p:nvSpPr>
          <p:cNvPr id="1378" name="Google Shape;1378;p27"/>
          <p:cNvSpPr txBox="1">
            <a:spLocks noGrp="1"/>
          </p:cNvSpPr>
          <p:nvPr>
            <p:ph type="title" idx="2"/>
          </p:nvPr>
        </p:nvSpPr>
        <p:spPr>
          <a:xfrm>
            <a:off x="1589808" y="3979719"/>
            <a:ext cx="5953991" cy="571500"/>
          </a:xfrm>
        </p:spPr>
        <p:txBody>
          <a:bodyPr spcFirstLastPara="1" wrap="square" lIns="0" tIns="0" rIns="0" bIns="0" anchor="ctr" anchorCtr="0">
            <a:normAutofit/>
          </a:bodyPr>
          <a:lstStyle/>
          <a:p>
            <a:pPr marL="0" lvl="0" indent="0" algn="ctr" rtl="0">
              <a:lnSpc>
                <a:spcPct val="90000"/>
              </a:lnSpc>
              <a:spcBef>
                <a:spcPts val="0"/>
              </a:spcBef>
              <a:spcAft>
                <a:spcPts val="0"/>
              </a:spcAft>
              <a:buNone/>
            </a:pPr>
            <a:r>
              <a:rPr lang="en-GB" sz="3600" b="1">
                <a:solidFill>
                  <a:schemeClr val="bg1"/>
                </a:solidFill>
              </a:rPr>
              <a:t>ADVANCED DATA ANALYSIS – </a:t>
            </a:r>
            <a:r>
              <a:rPr lang="en-GB" sz="3600" b="1" err="1">
                <a:solidFill>
                  <a:schemeClr val="bg1"/>
                </a:solidFill>
              </a:rPr>
              <a:t>ipl</a:t>
            </a:r>
            <a:r>
              <a:rPr lang="en-GB" sz="3600" b="1">
                <a:solidFill>
                  <a:schemeClr val="bg1"/>
                </a:solidFill>
              </a:rPr>
              <a:t> SUPER 11</a:t>
            </a:r>
          </a:p>
        </p:txBody>
      </p:sp>
      <p:pic>
        <p:nvPicPr>
          <p:cNvPr id="1030" name="Picture 6" descr="How IPL changed the face of cricket - The Daily Guardian">
            <a:extLst>
              <a:ext uri="{FF2B5EF4-FFF2-40B4-BE49-F238E27FC236}">
                <a16:creationId xmlns:a16="http://schemas.microsoft.com/office/drawing/2014/main" id="{354D2843-8BB1-5DBF-C1B2-ECE542B42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88"/>
            <a:ext cx="9144000" cy="38758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5EC6861-5AD1-0690-8101-86140A6EFEBF}"/>
              </a:ext>
            </a:extLst>
          </p:cNvPr>
          <p:cNvPicPr>
            <a:picLocks noChangeAspect="1"/>
          </p:cNvPicPr>
          <p:nvPr/>
        </p:nvPicPr>
        <p:blipFill rotWithShape="1">
          <a:blip r:embed="rId4"/>
          <a:srcRect l="1789"/>
          <a:stretch/>
        </p:blipFill>
        <p:spPr>
          <a:xfrm>
            <a:off x="0" y="-10388"/>
            <a:ext cx="9143999" cy="38758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able&#10;&#10;Description automatically generated">
            <a:extLst>
              <a:ext uri="{FF2B5EF4-FFF2-40B4-BE49-F238E27FC236}">
                <a16:creationId xmlns:a16="http://schemas.microsoft.com/office/drawing/2014/main" id="{53697C0B-7BD7-F76D-F886-EB291CCCCF72}"/>
              </a:ext>
            </a:extLst>
          </p:cNvPr>
          <p:cNvPicPr>
            <a:picLocks noChangeAspect="1"/>
          </p:cNvPicPr>
          <p:nvPr/>
        </p:nvPicPr>
        <p:blipFill rotWithShape="1">
          <a:blip r:embed="rId2"/>
          <a:srcRect r="469" b="29730"/>
          <a:stretch/>
        </p:blipFill>
        <p:spPr>
          <a:xfrm>
            <a:off x="3968124" y="720741"/>
            <a:ext cx="1418680" cy="2855083"/>
          </a:xfrm>
          <a:prstGeom prst="rect">
            <a:avLst/>
          </a:prstGeom>
        </p:spPr>
      </p:pic>
      <p:pic>
        <p:nvPicPr>
          <p:cNvPr id="7" name="Picture 7">
            <a:extLst>
              <a:ext uri="{FF2B5EF4-FFF2-40B4-BE49-F238E27FC236}">
                <a16:creationId xmlns:a16="http://schemas.microsoft.com/office/drawing/2014/main" id="{32C5FDD9-56C4-94A5-0A82-04F18B5D57A1}"/>
              </a:ext>
            </a:extLst>
          </p:cNvPr>
          <p:cNvPicPr>
            <a:picLocks noChangeAspect="1"/>
          </p:cNvPicPr>
          <p:nvPr/>
        </p:nvPicPr>
        <p:blipFill>
          <a:blip r:embed="rId3"/>
          <a:stretch>
            <a:fillRect/>
          </a:stretch>
        </p:blipFill>
        <p:spPr>
          <a:xfrm>
            <a:off x="5490480" y="458625"/>
            <a:ext cx="2034449" cy="3368515"/>
          </a:xfrm>
          <a:prstGeom prst="rect">
            <a:avLst/>
          </a:prstGeom>
        </p:spPr>
      </p:pic>
      <p:sp>
        <p:nvSpPr>
          <p:cNvPr id="3" name="Title 7">
            <a:extLst>
              <a:ext uri="{FF2B5EF4-FFF2-40B4-BE49-F238E27FC236}">
                <a16:creationId xmlns:a16="http://schemas.microsoft.com/office/drawing/2014/main" id="{D7C6F85B-B0ED-385B-A34F-5437BB967762}"/>
              </a:ext>
            </a:extLst>
          </p:cNvPr>
          <p:cNvSpPr txBox="1">
            <a:spLocks/>
          </p:cNvSpPr>
          <p:nvPr/>
        </p:nvSpPr>
        <p:spPr>
          <a:xfrm>
            <a:off x="439445" y="122300"/>
            <a:ext cx="46521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gn="ctr">
              <a:buClr>
                <a:schemeClr val="lt1"/>
              </a:buClr>
              <a:buSzPts val="3600"/>
              <a:buFont typeface="Bebas Neue"/>
              <a:buNone/>
              <a:defRPr sz="3600">
                <a:solidFill>
                  <a:schemeClr val="lt1"/>
                </a:solidFill>
                <a:latin typeface="Bebas Neue"/>
                <a:ea typeface="Bebas Neue"/>
                <a:cs typeface="Bebas Neue"/>
                <a:sym typeface="Bebas Neue"/>
              </a:defRPr>
            </a:lvl1pPr>
            <a:lvl2pPr algn="ctr">
              <a:buClr>
                <a:schemeClr val="lt1"/>
              </a:buClr>
              <a:buSzPts val="2800"/>
              <a:buFont typeface="Bebas Neue"/>
              <a:buNone/>
              <a:defRPr sz="2800">
                <a:solidFill>
                  <a:schemeClr val="lt1"/>
                </a:solidFill>
                <a:latin typeface="Bebas Neue"/>
                <a:ea typeface="Bebas Neue"/>
                <a:cs typeface="Bebas Neue"/>
                <a:sym typeface="Bebas Neue"/>
              </a:defRPr>
            </a:lvl2pPr>
            <a:lvl3pPr algn="ctr">
              <a:buClr>
                <a:schemeClr val="lt1"/>
              </a:buClr>
              <a:buSzPts val="2800"/>
              <a:buFont typeface="Bebas Neue"/>
              <a:buNone/>
              <a:defRPr sz="2800">
                <a:solidFill>
                  <a:schemeClr val="lt1"/>
                </a:solidFill>
                <a:latin typeface="Bebas Neue"/>
                <a:ea typeface="Bebas Neue"/>
                <a:cs typeface="Bebas Neue"/>
                <a:sym typeface="Bebas Neue"/>
              </a:defRPr>
            </a:lvl3pPr>
            <a:lvl4pPr algn="ctr">
              <a:buClr>
                <a:schemeClr val="lt1"/>
              </a:buClr>
              <a:buSzPts val="2800"/>
              <a:buFont typeface="Bebas Neue"/>
              <a:buNone/>
              <a:defRPr sz="2800">
                <a:solidFill>
                  <a:schemeClr val="lt1"/>
                </a:solidFill>
                <a:latin typeface="Bebas Neue"/>
                <a:ea typeface="Bebas Neue"/>
                <a:cs typeface="Bebas Neue"/>
                <a:sym typeface="Bebas Neue"/>
              </a:defRPr>
            </a:lvl4pPr>
            <a:lvl5pPr algn="ctr">
              <a:buClr>
                <a:schemeClr val="lt1"/>
              </a:buClr>
              <a:buSzPts val="2800"/>
              <a:buFont typeface="Bebas Neue"/>
              <a:buNone/>
              <a:defRPr sz="2800">
                <a:solidFill>
                  <a:schemeClr val="lt1"/>
                </a:solidFill>
                <a:latin typeface="Bebas Neue"/>
                <a:ea typeface="Bebas Neue"/>
                <a:cs typeface="Bebas Neue"/>
                <a:sym typeface="Bebas Neue"/>
              </a:defRPr>
            </a:lvl5pPr>
            <a:lvl6pPr algn="ctr">
              <a:buClr>
                <a:schemeClr val="lt1"/>
              </a:buClr>
              <a:buSzPts val="2800"/>
              <a:buFont typeface="Bebas Neue"/>
              <a:buNone/>
              <a:defRPr sz="2800">
                <a:solidFill>
                  <a:schemeClr val="lt1"/>
                </a:solidFill>
                <a:latin typeface="Bebas Neue"/>
                <a:ea typeface="Bebas Neue"/>
                <a:cs typeface="Bebas Neue"/>
                <a:sym typeface="Bebas Neue"/>
              </a:defRPr>
            </a:lvl6pPr>
            <a:lvl7pPr algn="ctr">
              <a:buClr>
                <a:schemeClr val="lt1"/>
              </a:buClr>
              <a:buSzPts val="2800"/>
              <a:buFont typeface="Bebas Neue"/>
              <a:buNone/>
              <a:defRPr sz="2800">
                <a:solidFill>
                  <a:schemeClr val="lt1"/>
                </a:solidFill>
                <a:latin typeface="Bebas Neue"/>
                <a:ea typeface="Bebas Neue"/>
                <a:cs typeface="Bebas Neue"/>
                <a:sym typeface="Bebas Neue"/>
              </a:defRPr>
            </a:lvl7pPr>
            <a:lvl8pPr algn="ctr">
              <a:buClr>
                <a:schemeClr val="lt1"/>
              </a:buClr>
              <a:buSzPts val="2800"/>
              <a:buFont typeface="Bebas Neue"/>
              <a:buNone/>
              <a:defRPr sz="2800">
                <a:solidFill>
                  <a:schemeClr val="lt1"/>
                </a:solidFill>
                <a:latin typeface="Bebas Neue"/>
                <a:ea typeface="Bebas Neue"/>
                <a:cs typeface="Bebas Neue"/>
                <a:sym typeface="Bebas Neue"/>
              </a:defRPr>
            </a:lvl8pPr>
            <a:lvl9pPr algn="ctr">
              <a:buClr>
                <a:schemeClr val="lt1"/>
              </a:buClr>
              <a:buSzPts val="2800"/>
              <a:buFont typeface="Bebas Neue"/>
              <a:buNone/>
              <a:defRPr sz="2800">
                <a:solidFill>
                  <a:schemeClr val="lt1"/>
                </a:solidFill>
                <a:latin typeface="Bebas Neue"/>
                <a:ea typeface="Bebas Neue"/>
                <a:cs typeface="Bebas Neue"/>
                <a:sym typeface="Bebas Neue"/>
              </a:defRPr>
            </a:lvl9pPr>
          </a:lstStyle>
          <a:p>
            <a:r>
              <a:rPr lang="en-US"/>
              <a:t>Batsmen selection criteria</a:t>
            </a:r>
          </a:p>
        </p:txBody>
      </p:sp>
      <p:sp>
        <p:nvSpPr>
          <p:cNvPr id="8" name="TextBox 7">
            <a:extLst>
              <a:ext uri="{FF2B5EF4-FFF2-40B4-BE49-F238E27FC236}">
                <a16:creationId xmlns:a16="http://schemas.microsoft.com/office/drawing/2014/main" id="{8360C441-94AF-05C8-CE8C-98C41F25B9E3}"/>
              </a:ext>
            </a:extLst>
          </p:cNvPr>
          <p:cNvSpPr txBox="1"/>
          <p:nvPr/>
        </p:nvSpPr>
        <p:spPr>
          <a:xfrm>
            <a:off x="7315788" y="872836"/>
            <a:ext cx="1787702" cy="2954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pPr algn="l">
              <a:buFont typeface="Wingdings" panose="05000000000000000000" pitchFamily="2" charset="2"/>
              <a:buChar char="Ø"/>
            </a:pPr>
            <a:r>
              <a:rPr lang="en-GB" sz="1400"/>
              <a:t>Firstly we saw no. of runs scored.</a:t>
            </a:r>
          </a:p>
          <a:p>
            <a:pPr algn="l">
              <a:buFont typeface="Wingdings" panose="05000000000000000000" pitchFamily="2" charset="2"/>
              <a:buChar char="Ø"/>
            </a:pPr>
            <a:r>
              <a:rPr lang="en-GB" sz="1400"/>
              <a:t>Next we saw strike rate.</a:t>
            </a:r>
          </a:p>
          <a:p>
            <a:pPr algn="l">
              <a:buFont typeface="Wingdings" panose="05000000000000000000" pitchFamily="2" charset="2"/>
              <a:buChar char="Ø"/>
            </a:pPr>
            <a:r>
              <a:rPr lang="en-GB" sz="1400"/>
              <a:t>Last criteria was player of match.</a:t>
            </a:r>
          </a:p>
          <a:p>
            <a:pPr algn="l">
              <a:buFont typeface="Wingdings" panose="05000000000000000000" pitchFamily="2" charset="2"/>
              <a:buChar char="Ø"/>
            </a:pPr>
            <a:r>
              <a:rPr lang="en-GB" sz="1400"/>
              <a:t>Wicketkeeper is based on no. of stumps max out of batsmen.</a:t>
            </a:r>
          </a:p>
        </p:txBody>
      </p:sp>
      <p:pic>
        <p:nvPicPr>
          <p:cNvPr id="9" name="Picture 8">
            <a:extLst>
              <a:ext uri="{FF2B5EF4-FFF2-40B4-BE49-F238E27FC236}">
                <a16:creationId xmlns:a16="http://schemas.microsoft.com/office/drawing/2014/main" id="{94210D3C-5FC7-F629-3397-C840C3E29253}"/>
              </a:ext>
            </a:extLst>
          </p:cNvPr>
          <p:cNvPicPr>
            <a:picLocks noChangeAspect="1"/>
          </p:cNvPicPr>
          <p:nvPr/>
        </p:nvPicPr>
        <p:blipFill rotWithShape="1">
          <a:blip r:embed="rId4"/>
          <a:srcRect l="5604"/>
          <a:stretch/>
        </p:blipFill>
        <p:spPr>
          <a:xfrm>
            <a:off x="40509" y="599900"/>
            <a:ext cx="3869213" cy="2975924"/>
          </a:xfrm>
          <a:prstGeom prst="rect">
            <a:avLst/>
          </a:prstGeom>
        </p:spPr>
      </p:pic>
      <p:pic>
        <p:nvPicPr>
          <p:cNvPr id="15" name="Picture 14">
            <a:extLst>
              <a:ext uri="{FF2B5EF4-FFF2-40B4-BE49-F238E27FC236}">
                <a16:creationId xmlns:a16="http://schemas.microsoft.com/office/drawing/2014/main" id="{880032D5-8C33-CCE6-861D-EF9C52A984FE}"/>
              </a:ext>
            </a:extLst>
          </p:cNvPr>
          <p:cNvPicPr>
            <a:picLocks noChangeAspect="1"/>
          </p:cNvPicPr>
          <p:nvPr/>
        </p:nvPicPr>
        <p:blipFill>
          <a:blip r:embed="rId5"/>
          <a:stretch>
            <a:fillRect/>
          </a:stretch>
        </p:blipFill>
        <p:spPr>
          <a:xfrm>
            <a:off x="-11699" y="3992577"/>
            <a:ext cx="9144000" cy="1102046"/>
          </a:xfrm>
          <a:prstGeom prst="rect">
            <a:avLst/>
          </a:prstGeom>
        </p:spPr>
      </p:pic>
    </p:spTree>
    <p:extLst>
      <p:ext uri="{BB962C8B-B14F-4D97-AF65-F5344CB8AC3E}">
        <p14:creationId xmlns:p14="http://schemas.microsoft.com/office/powerpoint/2010/main" val="34268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CB9BF59-181B-CE5E-79B7-5009A9ECA1BB}"/>
              </a:ext>
            </a:extLst>
          </p:cNvPr>
          <p:cNvPicPr>
            <a:picLocks noChangeAspect="1"/>
          </p:cNvPicPr>
          <p:nvPr/>
        </p:nvPicPr>
        <p:blipFill>
          <a:blip r:embed="rId2"/>
          <a:stretch>
            <a:fillRect/>
          </a:stretch>
        </p:blipFill>
        <p:spPr>
          <a:xfrm>
            <a:off x="3285016" y="1035001"/>
            <a:ext cx="1903412" cy="2960367"/>
          </a:xfrm>
          <a:prstGeom prst="rect">
            <a:avLst/>
          </a:prstGeom>
        </p:spPr>
      </p:pic>
      <p:pic>
        <p:nvPicPr>
          <p:cNvPr id="7" name="Picture 7" descr="Table&#10;&#10;Description automatically generated">
            <a:extLst>
              <a:ext uri="{FF2B5EF4-FFF2-40B4-BE49-F238E27FC236}">
                <a16:creationId xmlns:a16="http://schemas.microsoft.com/office/drawing/2014/main" id="{F6BEBE67-DE86-F932-B965-4686A8B359C5}"/>
              </a:ext>
            </a:extLst>
          </p:cNvPr>
          <p:cNvPicPr>
            <a:picLocks noChangeAspect="1"/>
          </p:cNvPicPr>
          <p:nvPr/>
        </p:nvPicPr>
        <p:blipFill>
          <a:blip r:embed="rId3"/>
          <a:stretch>
            <a:fillRect/>
          </a:stretch>
        </p:blipFill>
        <p:spPr>
          <a:xfrm>
            <a:off x="5225101" y="1036150"/>
            <a:ext cx="2553335" cy="2960367"/>
          </a:xfrm>
          <a:prstGeom prst="rect">
            <a:avLst/>
          </a:prstGeom>
        </p:spPr>
      </p:pic>
      <p:sp>
        <p:nvSpPr>
          <p:cNvPr id="2" name="Title 7">
            <a:extLst>
              <a:ext uri="{FF2B5EF4-FFF2-40B4-BE49-F238E27FC236}">
                <a16:creationId xmlns:a16="http://schemas.microsoft.com/office/drawing/2014/main" id="{A871A989-C2D8-FCF1-23BA-C0ADB2B35580}"/>
              </a:ext>
            </a:extLst>
          </p:cNvPr>
          <p:cNvSpPr txBox="1">
            <a:spLocks/>
          </p:cNvSpPr>
          <p:nvPr/>
        </p:nvSpPr>
        <p:spPr>
          <a:xfrm>
            <a:off x="1998082" y="83648"/>
            <a:ext cx="46521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gn="ctr">
              <a:buClr>
                <a:schemeClr val="lt1"/>
              </a:buClr>
              <a:buSzPts val="3600"/>
              <a:buFont typeface="Bebas Neue"/>
              <a:buNone/>
              <a:defRPr sz="3600">
                <a:solidFill>
                  <a:schemeClr val="lt1"/>
                </a:solidFill>
                <a:latin typeface="Bebas Neue"/>
                <a:ea typeface="Bebas Neue"/>
                <a:cs typeface="Bebas Neue"/>
                <a:sym typeface="Bebas Neue"/>
              </a:defRPr>
            </a:lvl1pPr>
            <a:lvl2pPr algn="ctr">
              <a:buClr>
                <a:schemeClr val="lt1"/>
              </a:buClr>
              <a:buSzPts val="2800"/>
              <a:buFont typeface="Bebas Neue"/>
              <a:buNone/>
              <a:defRPr sz="2800">
                <a:solidFill>
                  <a:schemeClr val="lt1"/>
                </a:solidFill>
                <a:latin typeface="Bebas Neue"/>
                <a:ea typeface="Bebas Neue"/>
                <a:cs typeface="Bebas Neue"/>
                <a:sym typeface="Bebas Neue"/>
              </a:defRPr>
            </a:lvl2pPr>
            <a:lvl3pPr algn="ctr">
              <a:buClr>
                <a:schemeClr val="lt1"/>
              </a:buClr>
              <a:buSzPts val="2800"/>
              <a:buFont typeface="Bebas Neue"/>
              <a:buNone/>
              <a:defRPr sz="2800">
                <a:solidFill>
                  <a:schemeClr val="lt1"/>
                </a:solidFill>
                <a:latin typeface="Bebas Neue"/>
                <a:ea typeface="Bebas Neue"/>
                <a:cs typeface="Bebas Neue"/>
                <a:sym typeface="Bebas Neue"/>
              </a:defRPr>
            </a:lvl3pPr>
            <a:lvl4pPr algn="ctr">
              <a:buClr>
                <a:schemeClr val="lt1"/>
              </a:buClr>
              <a:buSzPts val="2800"/>
              <a:buFont typeface="Bebas Neue"/>
              <a:buNone/>
              <a:defRPr sz="2800">
                <a:solidFill>
                  <a:schemeClr val="lt1"/>
                </a:solidFill>
                <a:latin typeface="Bebas Neue"/>
                <a:ea typeface="Bebas Neue"/>
                <a:cs typeface="Bebas Neue"/>
                <a:sym typeface="Bebas Neue"/>
              </a:defRPr>
            </a:lvl4pPr>
            <a:lvl5pPr algn="ctr">
              <a:buClr>
                <a:schemeClr val="lt1"/>
              </a:buClr>
              <a:buSzPts val="2800"/>
              <a:buFont typeface="Bebas Neue"/>
              <a:buNone/>
              <a:defRPr sz="2800">
                <a:solidFill>
                  <a:schemeClr val="lt1"/>
                </a:solidFill>
                <a:latin typeface="Bebas Neue"/>
                <a:ea typeface="Bebas Neue"/>
                <a:cs typeface="Bebas Neue"/>
                <a:sym typeface="Bebas Neue"/>
              </a:defRPr>
            </a:lvl5pPr>
            <a:lvl6pPr algn="ctr">
              <a:buClr>
                <a:schemeClr val="lt1"/>
              </a:buClr>
              <a:buSzPts val="2800"/>
              <a:buFont typeface="Bebas Neue"/>
              <a:buNone/>
              <a:defRPr sz="2800">
                <a:solidFill>
                  <a:schemeClr val="lt1"/>
                </a:solidFill>
                <a:latin typeface="Bebas Neue"/>
                <a:ea typeface="Bebas Neue"/>
                <a:cs typeface="Bebas Neue"/>
                <a:sym typeface="Bebas Neue"/>
              </a:defRPr>
            </a:lvl6pPr>
            <a:lvl7pPr algn="ctr">
              <a:buClr>
                <a:schemeClr val="lt1"/>
              </a:buClr>
              <a:buSzPts val="2800"/>
              <a:buFont typeface="Bebas Neue"/>
              <a:buNone/>
              <a:defRPr sz="2800">
                <a:solidFill>
                  <a:schemeClr val="lt1"/>
                </a:solidFill>
                <a:latin typeface="Bebas Neue"/>
                <a:ea typeface="Bebas Neue"/>
                <a:cs typeface="Bebas Neue"/>
                <a:sym typeface="Bebas Neue"/>
              </a:defRPr>
            </a:lvl7pPr>
            <a:lvl8pPr algn="ctr">
              <a:buClr>
                <a:schemeClr val="lt1"/>
              </a:buClr>
              <a:buSzPts val="2800"/>
              <a:buFont typeface="Bebas Neue"/>
              <a:buNone/>
              <a:defRPr sz="2800">
                <a:solidFill>
                  <a:schemeClr val="lt1"/>
                </a:solidFill>
                <a:latin typeface="Bebas Neue"/>
                <a:ea typeface="Bebas Neue"/>
                <a:cs typeface="Bebas Neue"/>
                <a:sym typeface="Bebas Neue"/>
              </a:defRPr>
            </a:lvl8pPr>
            <a:lvl9pPr algn="ctr">
              <a:buClr>
                <a:schemeClr val="lt1"/>
              </a:buClr>
              <a:buSzPts val="2800"/>
              <a:buFont typeface="Bebas Neue"/>
              <a:buNone/>
              <a:defRPr sz="2800">
                <a:solidFill>
                  <a:schemeClr val="lt1"/>
                </a:solidFill>
                <a:latin typeface="Bebas Neue"/>
                <a:ea typeface="Bebas Neue"/>
                <a:cs typeface="Bebas Neue"/>
                <a:sym typeface="Bebas Neue"/>
              </a:defRPr>
            </a:lvl9pPr>
          </a:lstStyle>
          <a:p>
            <a:r>
              <a:rPr lang="en-US"/>
              <a:t>Bowlers' selection criteria</a:t>
            </a:r>
          </a:p>
        </p:txBody>
      </p:sp>
      <p:sp>
        <p:nvSpPr>
          <p:cNvPr id="4" name="TextBox 3">
            <a:extLst>
              <a:ext uri="{FF2B5EF4-FFF2-40B4-BE49-F238E27FC236}">
                <a16:creationId xmlns:a16="http://schemas.microsoft.com/office/drawing/2014/main" id="{0CBEE0CF-AE02-54A4-CD7A-13ED576BA418}"/>
              </a:ext>
            </a:extLst>
          </p:cNvPr>
          <p:cNvSpPr txBox="1"/>
          <p:nvPr/>
        </p:nvSpPr>
        <p:spPr>
          <a:xfrm>
            <a:off x="7559676" y="1414335"/>
            <a:ext cx="1561523" cy="220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pPr algn="l">
              <a:buFont typeface="Wingdings" panose="05000000000000000000" pitchFamily="2" charset="2"/>
              <a:buChar char="Ø"/>
            </a:pPr>
            <a:r>
              <a:rPr lang="en-GB" sz="1400"/>
              <a:t>Firstly we saw no. of wickets taken(max).</a:t>
            </a:r>
          </a:p>
          <a:p>
            <a:pPr algn="l">
              <a:buFont typeface="Wingdings" panose="05000000000000000000" pitchFamily="2" charset="2"/>
              <a:buChar char="Ø"/>
            </a:pPr>
            <a:r>
              <a:rPr lang="en-GB" sz="1400"/>
              <a:t>Economy (runs/no. of balls(6)) was the next criteria.</a:t>
            </a:r>
          </a:p>
        </p:txBody>
      </p:sp>
      <p:pic>
        <p:nvPicPr>
          <p:cNvPr id="8" name="Picture 7">
            <a:extLst>
              <a:ext uri="{FF2B5EF4-FFF2-40B4-BE49-F238E27FC236}">
                <a16:creationId xmlns:a16="http://schemas.microsoft.com/office/drawing/2014/main" id="{B3FE9713-6B26-635F-EB2C-83B4B79E5F6D}"/>
              </a:ext>
            </a:extLst>
          </p:cNvPr>
          <p:cNvPicPr>
            <a:picLocks noChangeAspect="1"/>
          </p:cNvPicPr>
          <p:nvPr/>
        </p:nvPicPr>
        <p:blipFill rotWithShape="1">
          <a:blip r:embed="rId4"/>
          <a:srcRect l="5035"/>
          <a:stretch/>
        </p:blipFill>
        <p:spPr>
          <a:xfrm>
            <a:off x="22801" y="1036150"/>
            <a:ext cx="3225045" cy="2960366"/>
          </a:xfrm>
          <a:prstGeom prst="rect">
            <a:avLst/>
          </a:prstGeom>
        </p:spPr>
      </p:pic>
      <p:pic>
        <p:nvPicPr>
          <p:cNvPr id="10" name="Picture 9">
            <a:extLst>
              <a:ext uri="{FF2B5EF4-FFF2-40B4-BE49-F238E27FC236}">
                <a16:creationId xmlns:a16="http://schemas.microsoft.com/office/drawing/2014/main" id="{0FEC3A27-6B3A-605E-9EAB-EB0EBAEE5F27}"/>
              </a:ext>
            </a:extLst>
          </p:cNvPr>
          <p:cNvPicPr>
            <a:picLocks noChangeAspect="1"/>
          </p:cNvPicPr>
          <p:nvPr/>
        </p:nvPicPr>
        <p:blipFill>
          <a:blip r:embed="rId5"/>
          <a:stretch>
            <a:fillRect/>
          </a:stretch>
        </p:blipFill>
        <p:spPr>
          <a:xfrm>
            <a:off x="248827" y="4130131"/>
            <a:ext cx="6401355" cy="929721"/>
          </a:xfrm>
          <a:prstGeom prst="rect">
            <a:avLst/>
          </a:prstGeom>
        </p:spPr>
      </p:pic>
    </p:spTree>
    <p:extLst>
      <p:ext uri="{BB962C8B-B14F-4D97-AF65-F5344CB8AC3E}">
        <p14:creationId xmlns:p14="http://schemas.microsoft.com/office/powerpoint/2010/main" val="272592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54E13453-C4F4-FD37-DB26-AB8C16523BEE}"/>
              </a:ext>
            </a:extLst>
          </p:cNvPr>
          <p:cNvSpPr txBox="1">
            <a:spLocks/>
          </p:cNvSpPr>
          <p:nvPr/>
        </p:nvSpPr>
        <p:spPr>
          <a:xfrm>
            <a:off x="1704109" y="99617"/>
            <a:ext cx="513209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gn="ctr">
              <a:buClr>
                <a:schemeClr val="lt1"/>
              </a:buClr>
              <a:buSzPts val="3600"/>
              <a:buFont typeface="Bebas Neue"/>
              <a:buNone/>
              <a:defRPr sz="3600">
                <a:solidFill>
                  <a:schemeClr val="lt1"/>
                </a:solidFill>
                <a:latin typeface="Bebas Neue"/>
                <a:ea typeface="Bebas Neue"/>
                <a:cs typeface="Bebas Neue"/>
                <a:sym typeface="Bebas Neue"/>
              </a:defRPr>
            </a:lvl1pPr>
            <a:lvl2pPr algn="ctr">
              <a:buClr>
                <a:schemeClr val="lt1"/>
              </a:buClr>
              <a:buSzPts val="2800"/>
              <a:buFont typeface="Bebas Neue"/>
              <a:buNone/>
              <a:defRPr sz="2800">
                <a:solidFill>
                  <a:schemeClr val="lt1"/>
                </a:solidFill>
                <a:latin typeface="Bebas Neue"/>
                <a:ea typeface="Bebas Neue"/>
                <a:cs typeface="Bebas Neue"/>
                <a:sym typeface="Bebas Neue"/>
              </a:defRPr>
            </a:lvl2pPr>
            <a:lvl3pPr algn="ctr">
              <a:buClr>
                <a:schemeClr val="lt1"/>
              </a:buClr>
              <a:buSzPts val="2800"/>
              <a:buFont typeface="Bebas Neue"/>
              <a:buNone/>
              <a:defRPr sz="2800">
                <a:solidFill>
                  <a:schemeClr val="lt1"/>
                </a:solidFill>
                <a:latin typeface="Bebas Neue"/>
                <a:ea typeface="Bebas Neue"/>
                <a:cs typeface="Bebas Neue"/>
                <a:sym typeface="Bebas Neue"/>
              </a:defRPr>
            </a:lvl3pPr>
            <a:lvl4pPr algn="ctr">
              <a:buClr>
                <a:schemeClr val="lt1"/>
              </a:buClr>
              <a:buSzPts val="2800"/>
              <a:buFont typeface="Bebas Neue"/>
              <a:buNone/>
              <a:defRPr sz="2800">
                <a:solidFill>
                  <a:schemeClr val="lt1"/>
                </a:solidFill>
                <a:latin typeface="Bebas Neue"/>
                <a:ea typeface="Bebas Neue"/>
                <a:cs typeface="Bebas Neue"/>
                <a:sym typeface="Bebas Neue"/>
              </a:defRPr>
            </a:lvl4pPr>
            <a:lvl5pPr algn="ctr">
              <a:buClr>
                <a:schemeClr val="lt1"/>
              </a:buClr>
              <a:buSzPts val="2800"/>
              <a:buFont typeface="Bebas Neue"/>
              <a:buNone/>
              <a:defRPr sz="2800">
                <a:solidFill>
                  <a:schemeClr val="lt1"/>
                </a:solidFill>
                <a:latin typeface="Bebas Neue"/>
                <a:ea typeface="Bebas Neue"/>
                <a:cs typeface="Bebas Neue"/>
                <a:sym typeface="Bebas Neue"/>
              </a:defRPr>
            </a:lvl5pPr>
            <a:lvl6pPr algn="ctr">
              <a:buClr>
                <a:schemeClr val="lt1"/>
              </a:buClr>
              <a:buSzPts val="2800"/>
              <a:buFont typeface="Bebas Neue"/>
              <a:buNone/>
              <a:defRPr sz="2800">
                <a:solidFill>
                  <a:schemeClr val="lt1"/>
                </a:solidFill>
                <a:latin typeface="Bebas Neue"/>
                <a:ea typeface="Bebas Neue"/>
                <a:cs typeface="Bebas Neue"/>
                <a:sym typeface="Bebas Neue"/>
              </a:defRPr>
            </a:lvl6pPr>
            <a:lvl7pPr algn="ctr">
              <a:buClr>
                <a:schemeClr val="lt1"/>
              </a:buClr>
              <a:buSzPts val="2800"/>
              <a:buFont typeface="Bebas Neue"/>
              <a:buNone/>
              <a:defRPr sz="2800">
                <a:solidFill>
                  <a:schemeClr val="lt1"/>
                </a:solidFill>
                <a:latin typeface="Bebas Neue"/>
                <a:ea typeface="Bebas Neue"/>
                <a:cs typeface="Bebas Neue"/>
                <a:sym typeface="Bebas Neue"/>
              </a:defRPr>
            </a:lvl7pPr>
            <a:lvl8pPr algn="ctr">
              <a:buClr>
                <a:schemeClr val="lt1"/>
              </a:buClr>
              <a:buSzPts val="2800"/>
              <a:buFont typeface="Bebas Neue"/>
              <a:buNone/>
              <a:defRPr sz="2800">
                <a:solidFill>
                  <a:schemeClr val="lt1"/>
                </a:solidFill>
                <a:latin typeface="Bebas Neue"/>
                <a:ea typeface="Bebas Neue"/>
                <a:cs typeface="Bebas Neue"/>
                <a:sym typeface="Bebas Neue"/>
              </a:defRPr>
            </a:lvl8pPr>
            <a:lvl9pPr algn="ctr">
              <a:buClr>
                <a:schemeClr val="lt1"/>
              </a:buClr>
              <a:buSzPts val="2800"/>
              <a:buFont typeface="Bebas Neue"/>
              <a:buNone/>
              <a:defRPr sz="2800">
                <a:solidFill>
                  <a:schemeClr val="lt1"/>
                </a:solidFill>
                <a:latin typeface="Bebas Neue"/>
                <a:ea typeface="Bebas Neue"/>
                <a:cs typeface="Bebas Neue"/>
                <a:sym typeface="Bebas Neue"/>
              </a:defRPr>
            </a:lvl9pPr>
          </a:lstStyle>
          <a:p>
            <a:r>
              <a:rPr lang="en-US"/>
              <a:t>All-rounder selection criteria</a:t>
            </a:r>
          </a:p>
        </p:txBody>
      </p:sp>
      <p:sp>
        <p:nvSpPr>
          <p:cNvPr id="8" name="TextBox 7">
            <a:extLst>
              <a:ext uri="{FF2B5EF4-FFF2-40B4-BE49-F238E27FC236}">
                <a16:creationId xmlns:a16="http://schemas.microsoft.com/office/drawing/2014/main" id="{C35B5EB1-DC38-4BAB-8B66-F81778F809F3}"/>
              </a:ext>
            </a:extLst>
          </p:cNvPr>
          <p:cNvSpPr txBox="1"/>
          <p:nvPr/>
        </p:nvSpPr>
        <p:spPr>
          <a:xfrm>
            <a:off x="7616536" y="1414335"/>
            <a:ext cx="1504663" cy="2825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pPr algn="l">
              <a:buFont typeface="Wingdings" panose="05000000000000000000" pitchFamily="2" charset="2"/>
              <a:buChar char="Ø"/>
            </a:pPr>
            <a:r>
              <a:rPr lang="en-GB" sz="1200" dirty="0"/>
              <a:t>The criteria was to choose an above average bowler and batsmen both.</a:t>
            </a:r>
          </a:p>
          <a:p>
            <a:pPr algn="l">
              <a:buFont typeface="Wingdings" panose="05000000000000000000" pitchFamily="2" charset="2"/>
              <a:buChar char="Ø"/>
            </a:pPr>
            <a:r>
              <a:rPr lang="en-GB" sz="1200" dirty="0"/>
              <a:t>Top bowlers were searched in the top 50 batsmen list.</a:t>
            </a:r>
          </a:p>
        </p:txBody>
      </p:sp>
      <p:grpSp>
        <p:nvGrpSpPr>
          <p:cNvPr id="13" name="Group 12">
            <a:extLst>
              <a:ext uri="{FF2B5EF4-FFF2-40B4-BE49-F238E27FC236}">
                <a16:creationId xmlns:a16="http://schemas.microsoft.com/office/drawing/2014/main" id="{526F04A9-2CB3-2B87-1F97-8489224B673E}"/>
              </a:ext>
            </a:extLst>
          </p:cNvPr>
          <p:cNvGrpSpPr/>
          <p:nvPr/>
        </p:nvGrpSpPr>
        <p:grpSpPr>
          <a:xfrm>
            <a:off x="181757" y="692378"/>
            <a:ext cx="4025970" cy="2960366"/>
            <a:chOff x="181757" y="692378"/>
            <a:chExt cx="3869214" cy="2669183"/>
          </a:xfrm>
        </p:grpSpPr>
        <p:pic>
          <p:nvPicPr>
            <p:cNvPr id="9" name="Picture 8">
              <a:extLst>
                <a:ext uri="{FF2B5EF4-FFF2-40B4-BE49-F238E27FC236}">
                  <a16:creationId xmlns:a16="http://schemas.microsoft.com/office/drawing/2014/main" id="{37F078CC-A483-0AFF-E025-DFA597B79735}"/>
                </a:ext>
              </a:extLst>
            </p:cNvPr>
            <p:cNvPicPr>
              <a:picLocks noChangeAspect="1"/>
            </p:cNvPicPr>
            <p:nvPr/>
          </p:nvPicPr>
          <p:blipFill rotWithShape="1">
            <a:blip r:embed="rId2"/>
            <a:srcRect l="5604" b="15738"/>
            <a:stretch/>
          </p:blipFill>
          <p:spPr>
            <a:xfrm>
              <a:off x="181758" y="692378"/>
              <a:ext cx="3869213" cy="2507573"/>
            </a:xfrm>
            <a:prstGeom prst="rect">
              <a:avLst/>
            </a:prstGeom>
          </p:spPr>
        </p:pic>
        <p:pic>
          <p:nvPicPr>
            <p:cNvPr id="11" name="Picture 10">
              <a:extLst>
                <a:ext uri="{FF2B5EF4-FFF2-40B4-BE49-F238E27FC236}">
                  <a16:creationId xmlns:a16="http://schemas.microsoft.com/office/drawing/2014/main" id="{C2F73562-E024-997A-645B-05A350B4DD08}"/>
                </a:ext>
              </a:extLst>
            </p:cNvPr>
            <p:cNvPicPr>
              <a:picLocks noChangeAspect="1"/>
            </p:cNvPicPr>
            <p:nvPr/>
          </p:nvPicPr>
          <p:blipFill rotWithShape="1">
            <a:blip r:embed="rId3"/>
            <a:srcRect l="1036"/>
            <a:stretch/>
          </p:blipFill>
          <p:spPr>
            <a:xfrm>
              <a:off x="181757" y="3199951"/>
              <a:ext cx="3869213" cy="161610"/>
            </a:xfrm>
            <a:prstGeom prst="rect">
              <a:avLst/>
            </a:prstGeom>
          </p:spPr>
        </p:pic>
      </p:grpSp>
      <p:pic>
        <p:nvPicPr>
          <p:cNvPr id="12" name="Picture 11">
            <a:extLst>
              <a:ext uri="{FF2B5EF4-FFF2-40B4-BE49-F238E27FC236}">
                <a16:creationId xmlns:a16="http://schemas.microsoft.com/office/drawing/2014/main" id="{D1B44C19-18C7-AA94-D1D7-39A6EFC96594}"/>
              </a:ext>
            </a:extLst>
          </p:cNvPr>
          <p:cNvPicPr>
            <a:picLocks noChangeAspect="1"/>
          </p:cNvPicPr>
          <p:nvPr/>
        </p:nvPicPr>
        <p:blipFill rotWithShape="1">
          <a:blip r:embed="rId4"/>
          <a:srcRect l="5035"/>
          <a:stretch/>
        </p:blipFill>
        <p:spPr>
          <a:xfrm>
            <a:off x="4270154" y="692378"/>
            <a:ext cx="3225045" cy="2960366"/>
          </a:xfrm>
          <a:prstGeom prst="rect">
            <a:avLst/>
          </a:prstGeom>
        </p:spPr>
      </p:pic>
      <p:pic>
        <p:nvPicPr>
          <p:cNvPr id="15" name="Picture 14">
            <a:extLst>
              <a:ext uri="{FF2B5EF4-FFF2-40B4-BE49-F238E27FC236}">
                <a16:creationId xmlns:a16="http://schemas.microsoft.com/office/drawing/2014/main" id="{D8527968-8F7A-DB4B-3E4C-1CA0C6852C09}"/>
              </a:ext>
            </a:extLst>
          </p:cNvPr>
          <p:cNvPicPr>
            <a:picLocks noChangeAspect="1"/>
          </p:cNvPicPr>
          <p:nvPr/>
        </p:nvPicPr>
        <p:blipFill>
          <a:blip r:embed="rId5"/>
          <a:stretch>
            <a:fillRect/>
          </a:stretch>
        </p:blipFill>
        <p:spPr>
          <a:xfrm>
            <a:off x="72390" y="4239491"/>
            <a:ext cx="8999220" cy="552576"/>
          </a:xfrm>
          <a:prstGeom prst="rect">
            <a:avLst/>
          </a:prstGeom>
        </p:spPr>
      </p:pic>
    </p:spTree>
    <p:extLst>
      <p:ext uri="{BB962C8B-B14F-4D97-AF65-F5344CB8AC3E}">
        <p14:creationId xmlns:p14="http://schemas.microsoft.com/office/powerpoint/2010/main" val="236535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6623E2E-4B45-E2E3-5F12-CB02F4AB9DB6}"/>
              </a:ext>
            </a:extLst>
          </p:cNvPr>
          <p:cNvSpPr txBox="1">
            <a:spLocks/>
          </p:cNvSpPr>
          <p:nvPr/>
        </p:nvSpPr>
        <p:spPr>
          <a:xfrm>
            <a:off x="3699164" y="238022"/>
            <a:ext cx="5174672"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gn="ctr">
              <a:buClr>
                <a:schemeClr val="lt1"/>
              </a:buClr>
              <a:buSzPts val="3600"/>
              <a:buFont typeface="Bebas Neue"/>
              <a:buNone/>
              <a:defRPr sz="3600">
                <a:solidFill>
                  <a:schemeClr val="lt1"/>
                </a:solidFill>
                <a:latin typeface="Bebas Neue"/>
                <a:ea typeface="Bebas Neue"/>
                <a:cs typeface="Bebas Neue"/>
                <a:sym typeface="Bebas Neue"/>
              </a:defRPr>
            </a:lvl1pPr>
            <a:lvl2pPr algn="ctr">
              <a:buClr>
                <a:schemeClr val="lt1"/>
              </a:buClr>
              <a:buSzPts val="2800"/>
              <a:buFont typeface="Bebas Neue"/>
              <a:buNone/>
              <a:defRPr sz="2800">
                <a:solidFill>
                  <a:schemeClr val="lt1"/>
                </a:solidFill>
                <a:latin typeface="Bebas Neue"/>
                <a:ea typeface="Bebas Neue"/>
                <a:cs typeface="Bebas Neue"/>
                <a:sym typeface="Bebas Neue"/>
              </a:defRPr>
            </a:lvl2pPr>
            <a:lvl3pPr algn="ctr">
              <a:buClr>
                <a:schemeClr val="lt1"/>
              </a:buClr>
              <a:buSzPts val="2800"/>
              <a:buFont typeface="Bebas Neue"/>
              <a:buNone/>
              <a:defRPr sz="2800">
                <a:solidFill>
                  <a:schemeClr val="lt1"/>
                </a:solidFill>
                <a:latin typeface="Bebas Neue"/>
                <a:ea typeface="Bebas Neue"/>
                <a:cs typeface="Bebas Neue"/>
                <a:sym typeface="Bebas Neue"/>
              </a:defRPr>
            </a:lvl3pPr>
            <a:lvl4pPr algn="ctr">
              <a:buClr>
                <a:schemeClr val="lt1"/>
              </a:buClr>
              <a:buSzPts val="2800"/>
              <a:buFont typeface="Bebas Neue"/>
              <a:buNone/>
              <a:defRPr sz="2800">
                <a:solidFill>
                  <a:schemeClr val="lt1"/>
                </a:solidFill>
                <a:latin typeface="Bebas Neue"/>
                <a:ea typeface="Bebas Neue"/>
                <a:cs typeface="Bebas Neue"/>
                <a:sym typeface="Bebas Neue"/>
              </a:defRPr>
            </a:lvl4pPr>
            <a:lvl5pPr algn="ctr">
              <a:buClr>
                <a:schemeClr val="lt1"/>
              </a:buClr>
              <a:buSzPts val="2800"/>
              <a:buFont typeface="Bebas Neue"/>
              <a:buNone/>
              <a:defRPr sz="2800">
                <a:solidFill>
                  <a:schemeClr val="lt1"/>
                </a:solidFill>
                <a:latin typeface="Bebas Neue"/>
                <a:ea typeface="Bebas Neue"/>
                <a:cs typeface="Bebas Neue"/>
                <a:sym typeface="Bebas Neue"/>
              </a:defRPr>
            </a:lvl5pPr>
            <a:lvl6pPr algn="ctr">
              <a:buClr>
                <a:schemeClr val="lt1"/>
              </a:buClr>
              <a:buSzPts val="2800"/>
              <a:buFont typeface="Bebas Neue"/>
              <a:buNone/>
              <a:defRPr sz="2800">
                <a:solidFill>
                  <a:schemeClr val="lt1"/>
                </a:solidFill>
                <a:latin typeface="Bebas Neue"/>
                <a:ea typeface="Bebas Neue"/>
                <a:cs typeface="Bebas Neue"/>
                <a:sym typeface="Bebas Neue"/>
              </a:defRPr>
            </a:lvl6pPr>
            <a:lvl7pPr algn="ctr">
              <a:buClr>
                <a:schemeClr val="lt1"/>
              </a:buClr>
              <a:buSzPts val="2800"/>
              <a:buFont typeface="Bebas Neue"/>
              <a:buNone/>
              <a:defRPr sz="2800">
                <a:solidFill>
                  <a:schemeClr val="lt1"/>
                </a:solidFill>
                <a:latin typeface="Bebas Neue"/>
                <a:ea typeface="Bebas Neue"/>
                <a:cs typeface="Bebas Neue"/>
                <a:sym typeface="Bebas Neue"/>
              </a:defRPr>
            </a:lvl7pPr>
            <a:lvl8pPr algn="ctr">
              <a:buClr>
                <a:schemeClr val="lt1"/>
              </a:buClr>
              <a:buSzPts val="2800"/>
              <a:buFont typeface="Bebas Neue"/>
              <a:buNone/>
              <a:defRPr sz="2800">
                <a:solidFill>
                  <a:schemeClr val="lt1"/>
                </a:solidFill>
                <a:latin typeface="Bebas Neue"/>
                <a:ea typeface="Bebas Neue"/>
                <a:cs typeface="Bebas Neue"/>
                <a:sym typeface="Bebas Neue"/>
              </a:defRPr>
            </a:lvl8pPr>
            <a:lvl9pPr algn="ctr">
              <a:buClr>
                <a:schemeClr val="lt1"/>
              </a:buClr>
              <a:buSzPts val="2800"/>
              <a:buFont typeface="Bebas Neue"/>
              <a:buNone/>
              <a:defRPr sz="2800">
                <a:solidFill>
                  <a:schemeClr val="lt1"/>
                </a:solidFill>
                <a:latin typeface="Bebas Neue"/>
                <a:ea typeface="Bebas Neue"/>
                <a:cs typeface="Bebas Neue"/>
                <a:sym typeface="Bebas Neue"/>
              </a:defRPr>
            </a:lvl9pPr>
          </a:lstStyle>
          <a:p>
            <a:r>
              <a:rPr lang="en-US"/>
              <a:t>Extra player selection criteria</a:t>
            </a:r>
          </a:p>
        </p:txBody>
      </p:sp>
      <p:sp>
        <p:nvSpPr>
          <p:cNvPr id="10" name="TextBox 9">
            <a:extLst>
              <a:ext uri="{FF2B5EF4-FFF2-40B4-BE49-F238E27FC236}">
                <a16:creationId xmlns:a16="http://schemas.microsoft.com/office/drawing/2014/main" id="{0D00D1BC-F0A4-ABEA-65A5-6CB32EBF5CE1}"/>
              </a:ext>
            </a:extLst>
          </p:cNvPr>
          <p:cNvSpPr txBox="1"/>
          <p:nvPr/>
        </p:nvSpPr>
        <p:spPr>
          <a:xfrm>
            <a:off x="4301837" y="1507853"/>
            <a:ext cx="4301836" cy="944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pPr algn="l">
              <a:buFont typeface="Wingdings" panose="05000000000000000000" pitchFamily="2" charset="2"/>
              <a:buChar char="Ø"/>
            </a:pPr>
            <a:r>
              <a:rPr lang="en-GB"/>
              <a:t>Extra player was selected on the criteria of all-rounder only.</a:t>
            </a:r>
          </a:p>
        </p:txBody>
      </p:sp>
      <p:grpSp>
        <p:nvGrpSpPr>
          <p:cNvPr id="2" name="Group 1">
            <a:extLst>
              <a:ext uri="{FF2B5EF4-FFF2-40B4-BE49-F238E27FC236}">
                <a16:creationId xmlns:a16="http://schemas.microsoft.com/office/drawing/2014/main" id="{73BFAEA4-C283-A761-6A7E-0EE97F6FE8F6}"/>
              </a:ext>
            </a:extLst>
          </p:cNvPr>
          <p:cNvGrpSpPr/>
          <p:nvPr/>
        </p:nvGrpSpPr>
        <p:grpSpPr>
          <a:xfrm>
            <a:off x="275867" y="972071"/>
            <a:ext cx="4025970" cy="2960366"/>
            <a:chOff x="181757" y="692378"/>
            <a:chExt cx="3869214" cy="2669183"/>
          </a:xfrm>
        </p:grpSpPr>
        <p:pic>
          <p:nvPicPr>
            <p:cNvPr id="3" name="Picture 2">
              <a:extLst>
                <a:ext uri="{FF2B5EF4-FFF2-40B4-BE49-F238E27FC236}">
                  <a16:creationId xmlns:a16="http://schemas.microsoft.com/office/drawing/2014/main" id="{2C6DAF77-DCA3-5447-1C0C-9DC2A04993BE}"/>
                </a:ext>
              </a:extLst>
            </p:cNvPr>
            <p:cNvPicPr>
              <a:picLocks noChangeAspect="1"/>
            </p:cNvPicPr>
            <p:nvPr/>
          </p:nvPicPr>
          <p:blipFill rotWithShape="1">
            <a:blip r:embed="rId2"/>
            <a:srcRect l="5604" b="15738"/>
            <a:stretch/>
          </p:blipFill>
          <p:spPr>
            <a:xfrm>
              <a:off x="181758" y="692378"/>
              <a:ext cx="3869213" cy="2507573"/>
            </a:xfrm>
            <a:prstGeom prst="rect">
              <a:avLst/>
            </a:prstGeom>
          </p:spPr>
        </p:pic>
        <p:pic>
          <p:nvPicPr>
            <p:cNvPr id="4" name="Picture 3">
              <a:extLst>
                <a:ext uri="{FF2B5EF4-FFF2-40B4-BE49-F238E27FC236}">
                  <a16:creationId xmlns:a16="http://schemas.microsoft.com/office/drawing/2014/main" id="{AF3AE0C8-B51C-46A9-30BA-5FE10CCD476F}"/>
                </a:ext>
              </a:extLst>
            </p:cNvPr>
            <p:cNvPicPr>
              <a:picLocks noChangeAspect="1"/>
            </p:cNvPicPr>
            <p:nvPr/>
          </p:nvPicPr>
          <p:blipFill rotWithShape="1">
            <a:blip r:embed="rId3"/>
            <a:srcRect l="1036"/>
            <a:stretch/>
          </p:blipFill>
          <p:spPr>
            <a:xfrm>
              <a:off x="181757" y="3199951"/>
              <a:ext cx="3869213" cy="161610"/>
            </a:xfrm>
            <a:prstGeom prst="rect">
              <a:avLst/>
            </a:prstGeom>
          </p:spPr>
        </p:pic>
      </p:grpSp>
      <p:pic>
        <p:nvPicPr>
          <p:cNvPr id="12" name="Picture 11">
            <a:extLst>
              <a:ext uri="{FF2B5EF4-FFF2-40B4-BE49-F238E27FC236}">
                <a16:creationId xmlns:a16="http://schemas.microsoft.com/office/drawing/2014/main" id="{062F46C0-7751-AEAB-187B-B6157DE058E6}"/>
              </a:ext>
            </a:extLst>
          </p:cNvPr>
          <p:cNvPicPr>
            <a:picLocks noChangeAspect="1"/>
          </p:cNvPicPr>
          <p:nvPr/>
        </p:nvPicPr>
        <p:blipFill>
          <a:blip r:embed="rId4"/>
          <a:stretch>
            <a:fillRect/>
          </a:stretch>
        </p:blipFill>
        <p:spPr>
          <a:xfrm>
            <a:off x="4446270" y="2594630"/>
            <a:ext cx="4587638" cy="434378"/>
          </a:xfrm>
          <a:prstGeom prst="rect">
            <a:avLst/>
          </a:prstGeom>
        </p:spPr>
      </p:pic>
      <p:pic>
        <p:nvPicPr>
          <p:cNvPr id="14" name="Picture 13">
            <a:extLst>
              <a:ext uri="{FF2B5EF4-FFF2-40B4-BE49-F238E27FC236}">
                <a16:creationId xmlns:a16="http://schemas.microsoft.com/office/drawing/2014/main" id="{12849A83-3E35-9B68-F00D-3F8983BC691D}"/>
              </a:ext>
            </a:extLst>
          </p:cNvPr>
          <p:cNvPicPr>
            <a:picLocks noChangeAspect="1"/>
          </p:cNvPicPr>
          <p:nvPr/>
        </p:nvPicPr>
        <p:blipFill>
          <a:blip r:embed="rId5"/>
          <a:stretch>
            <a:fillRect/>
          </a:stretch>
        </p:blipFill>
        <p:spPr>
          <a:xfrm>
            <a:off x="68580" y="4288979"/>
            <a:ext cx="8873836" cy="434378"/>
          </a:xfrm>
          <a:prstGeom prst="rect">
            <a:avLst/>
          </a:prstGeom>
        </p:spPr>
      </p:pic>
    </p:spTree>
    <p:extLst>
      <p:ext uri="{BB962C8B-B14F-4D97-AF65-F5344CB8AC3E}">
        <p14:creationId xmlns:p14="http://schemas.microsoft.com/office/powerpoint/2010/main" val="319436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29"/>
          <p:cNvSpPr txBox="1">
            <a:spLocks noGrp="1"/>
          </p:cNvSpPr>
          <p:nvPr>
            <p:ph type="title" idx="21"/>
          </p:nvPr>
        </p:nvSpPr>
        <p:spPr>
          <a:xfrm>
            <a:off x="3389088" y="999665"/>
            <a:ext cx="2498756" cy="67427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4800" err="1">
                <a:solidFill>
                  <a:schemeClr val="lt1"/>
                </a:solidFill>
              </a:rPr>
              <a:t>Uttrakhand</a:t>
            </a:r>
            <a:r>
              <a:rPr lang="en-IN" sz="4800">
                <a:solidFill>
                  <a:schemeClr val="lt1"/>
                </a:solidFill>
              </a:rPr>
              <a:t> </a:t>
            </a:r>
            <a:r>
              <a:rPr lang="en-IN" sz="4800">
                <a:solidFill>
                  <a:srgbClr val="C71FE9"/>
                </a:solidFill>
              </a:rPr>
              <a:t>UNICORNS</a:t>
            </a:r>
          </a:p>
        </p:txBody>
      </p:sp>
      <p:sp>
        <p:nvSpPr>
          <p:cNvPr id="1392" name="Google Shape;1392;p29"/>
          <p:cNvSpPr txBox="1">
            <a:spLocks noGrp="1"/>
          </p:cNvSpPr>
          <p:nvPr>
            <p:ph type="title"/>
          </p:nvPr>
        </p:nvSpPr>
        <p:spPr>
          <a:xfrm>
            <a:off x="34752" y="25195"/>
            <a:ext cx="224143" cy="24383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01</a:t>
            </a:r>
            <a:endParaRPr sz="1800"/>
          </a:p>
        </p:txBody>
      </p:sp>
      <p:sp>
        <p:nvSpPr>
          <p:cNvPr id="1399" name="Google Shape;1399;p29"/>
          <p:cNvSpPr txBox="1">
            <a:spLocks noGrp="1"/>
          </p:cNvSpPr>
          <p:nvPr>
            <p:ph type="title" idx="8"/>
          </p:nvPr>
        </p:nvSpPr>
        <p:spPr>
          <a:xfrm>
            <a:off x="266264" y="46744"/>
            <a:ext cx="1587000" cy="2438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400"/>
              <a:t>AB de Villiers</a:t>
            </a:r>
            <a:endParaRPr sz="1400"/>
          </a:p>
        </p:txBody>
      </p:sp>
      <p:pic>
        <p:nvPicPr>
          <p:cNvPr id="37" name="Picture 36">
            <a:extLst>
              <a:ext uri="{FF2B5EF4-FFF2-40B4-BE49-F238E27FC236}">
                <a16:creationId xmlns:a16="http://schemas.microsoft.com/office/drawing/2014/main" id="{5078773A-4682-E9B6-9974-94B630408799}"/>
              </a:ext>
            </a:extLst>
          </p:cNvPr>
          <p:cNvPicPr>
            <a:picLocks noChangeAspect="1"/>
          </p:cNvPicPr>
          <p:nvPr/>
        </p:nvPicPr>
        <p:blipFill>
          <a:blip r:embed="rId3"/>
          <a:stretch>
            <a:fillRect/>
          </a:stretch>
        </p:blipFill>
        <p:spPr>
          <a:xfrm>
            <a:off x="18582" y="248402"/>
            <a:ext cx="2860227" cy="784899"/>
          </a:xfrm>
          <a:prstGeom prst="rect">
            <a:avLst/>
          </a:prstGeom>
        </p:spPr>
      </p:pic>
      <p:pic>
        <p:nvPicPr>
          <p:cNvPr id="39" name="Picture 38">
            <a:extLst>
              <a:ext uri="{FF2B5EF4-FFF2-40B4-BE49-F238E27FC236}">
                <a16:creationId xmlns:a16="http://schemas.microsoft.com/office/drawing/2014/main" id="{A1114F3F-744D-B02D-E046-FC06B972C9A9}"/>
              </a:ext>
            </a:extLst>
          </p:cNvPr>
          <p:cNvPicPr>
            <a:picLocks noChangeAspect="1"/>
          </p:cNvPicPr>
          <p:nvPr/>
        </p:nvPicPr>
        <p:blipFill>
          <a:blip r:embed="rId4"/>
          <a:stretch>
            <a:fillRect/>
          </a:stretch>
        </p:blipFill>
        <p:spPr>
          <a:xfrm>
            <a:off x="34752" y="1221555"/>
            <a:ext cx="2860227" cy="779583"/>
          </a:xfrm>
          <a:prstGeom prst="rect">
            <a:avLst/>
          </a:prstGeom>
        </p:spPr>
      </p:pic>
      <p:sp>
        <p:nvSpPr>
          <p:cNvPr id="40" name="Google Shape;1392;p29">
            <a:extLst>
              <a:ext uri="{FF2B5EF4-FFF2-40B4-BE49-F238E27FC236}">
                <a16:creationId xmlns:a16="http://schemas.microsoft.com/office/drawing/2014/main" id="{CD6F2829-B2C3-19F5-968C-E56B7AC58735}"/>
              </a:ext>
            </a:extLst>
          </p:cNvPr>
          <p:cNvSpPr txBox="1">
            <a:spLocks/>
          </p:cNvSpPr>
          <p:nvPr/>
        </p:nvSpPr>
        <p:spPr>
          <a:xfrm>
            <a:off x="36610" y="1020649"/>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Clr>
                <a:schemeClr val="lt1"/>
              </a:buClr>
              <a:buSzPts val="3600"/>
              <a:buFont typeface="Bebas Neue"/>
              <a:buNone/>
              <a:defRPr sz="1800">
                <a:solidFill>
                  <a:srgbClr val="C71FE9"/>
                </a:solidFill>
                <a:latin typeface="Bebas Neue"/>
                <a:ea typeface="Bebas Neue"/>
                <a:cs typeface="Bebas Neue"/>
                <a:sym typeface="Bebas Neue"/>
              </a:defRPr>
            </a:lvl1pPr>
            <a:lvl2pPr algn="ctr">
              <a:buClr>
                <a:schemeClr val="lt1"/>
              </a:buClr>
              <a:buSzPts val="3600"/>
              <a:buFont typeface="Bebas Neue"/>
              <a:buNone/>
              <a:defRPr sz="3600">
                <a:solidFill>
                  <a:schemeClr val="lt1"/>
                </a:solidFill>
                <a:latin typeface="Bebas Neue"/>
                <a:ea typeface="Bebas Neue"/>
                <a:cs typeface="Bebas Neue"/>
                <a:sym typeface="Bebas Neue"/>
              </a:defRPr>
            </a:lvl2pPr>
            <a:lvl3pPr algn="ctr">
              <a:buClr>
                <a:schemeClr val="lt1"/>
              </a:buClr>
              <a:buSzPts val="3600"/>
              <a:buFont typeface="Bebas Neue"/>
              <a:buNone/>
              <a:defRPr sz="3600">
                <a:solidFill>
                  <a:schemeClr val="lt1"/>
                </a:solidFill>
                <a:latin typeface="Bebas Neue"/>
                <a:ea typeface="Bebas Neue"/>
                <a:cs typeface="Bebas Neue"/>
                <a:sym typeface="Bebas Neue"/>
              </a:defRPr>
            </a:lvl3pPr>
            <a:lvl4pPr algn="ctr">
              <a:buClr>
                <a:schemeClr val="lt1"/>
              </a:buClr>
              <a:buSzPts val="3600"/>
              <a:buFont typeface="Bebas Neue"/>
              <a:buNone/>
              <a:defRPr sz="3600">
                <a:solidFill>
                  <a:schemeClr val="lt1"/>
                </a:solidFill>
                <a:latin typeface="Bebas Neue"/>
                <a:ea typeface="Bebas Neue"/>
                <a:cs typeface="Bebas Neue"/>
                <a:sym typeface="Bebas Neue"/>
              </a:defRPr>
            </a:lvl4pPr>
            <a:lvl5pPr algn="ctr">
              <a:buClr>
                <a:schemeClr val="lt1"/>
              </a:buClr>
              <a:buSzPts val="3600"/>
              <a:buFont typeface="Bebas Neue"/>
              <a:buNone/>
              <a:defRPr sz="3600">
                <a:solidFill>
                  <a:schemeClr val="lt1"/>
                </a:solidFill>
                <a:latin typeface="Bebas Neue"/>
                <a:ea typeface="Bebas Neue"/>
                <a:cs typeface="Bebas Neue"/>
                <a:sym typeface="Bebas Neue"/>
              </a:defRPr>
            </a:lvl5pPr>
            <a:lvl6pPr algn="ctr">
              <a:buClr>
                <a:schemeClr val="lt1"/>
              </a:buClr>
              <a:buSzPts val="3600"/>
              <a:buFont typeface="Bebas Neue"/>
              <a:buNone/>
              <a:defRPr sz="3600">
                <a:solidFill>
                  <a:schemeClr val="lt1"/>
                </a:solidFill>
                <a:latin typeface="Bebas Neue"/>
                <a:ea typeface="Bebas Neue"/>
                <a:cs typeface="Bebas Neue"/>
                <a:sym typeface="Bebas Neue"/>
              </a:defRPr>
            </a:lvl6pPr>
            <a:lvl7pPr algn="ctr">
              <a:buClr>
                <a:schemeClr val="lt1"/>
              </a:buClr>
              <a:buSzPts val="3600"/>
              <a:buFont typeface="Bebas Neue"/>
              <a:buNone/>
              <a:defRPr sz="3600">
                <a:solidFill>
                  <a:schemeClr val="lt1"/>
                </a:solidFill>
                <a:latin typeface="Bebas Neue"/>
                <a:ea typeface="Bebas Neue"/>
                <a:cs typeface="Bebas Neue"/>
                <a:sym typeface="Bebas Neue"/>
              </a:defRPr>
            </a:lvl7pPr>
            <a:lvl8pPr algn="ctr">
              <a:buClr>
                <a:schemeClr val="lt1"/>
              </a:buClr>
              <a:buSzPts val="3600"/>
              <a:buFont typeface="Bebas Neue"/>
              <a:buNone/>
              <a:defRPr sz="3600">
                <a:solidFill>
                  <a:schemeClr val="lt1"/>
                </a:solidFill>
                <a:latin typeface="Bebas Neue"/>
                <a:ea typeface="Bebas Neue"/>
                <a:cs typeface="Bebas Neue"/>
                <a:sym typeface="Bebas Neue"/>
              </a:defRPr>
            </a:lvl8pPr>
            <a:lvl9pPr algn="ctr">
              <a:buClr>
                <a:schemeClr val="lt1"/>
              </a:buClr>
              <a:buSzPts val="3600"/>
              <a:buFont typeface="Bebas Neue"/>
              <a:buNone/>
              <a:defRPr sz="3600">
                <a:solidFill>
                  <a:schemeClr val="lt1"/>
                </a:solidFill>
                <a:latin typeface="Bebas Neue"/>
                <a:ea typeface="Bebas Neue"/>
                <a:cs typeface="Bebas Neue"/>
                <a:sym typeface="Bebas Neue"/>
              </a:defRPr>
            </a:lvl9pPr>
          </a:lstStyle>
          <a:p>
            <a:r>
              <a:rPr lang="en"/>
              <a:t>02</a:t>
            </a:r>
          </a:p>
        </p:txBody>
      </p:sp>
      <p:sp>
        <p:nvSpPr>
          <p:cNvPr id="41" name="Google Shape;1399;p29">
            <a:extLst>
              <a:ext uri="{FF2B5EF4-FFF2-40B4-BE49-F238E27FC236}">
                <a16:creationId xmlns:a16="http://schemas.microsoft.com/office/drawing/2014/main" id="{8E5E92DC-0837-CA63-4748-C224469543E9}"/>
              </a:ext>
            </a:extLst>
          </p:cNvPr>
          <p:cNvSpPr txBox="1">
            <a:spLocks/>
          </p:cNvSpPr>
          <p:nvPr/>
        </p:nvSpPr>
        <p:spPr>
          <a:xfrm>
            <a:off x="288341" y="1044900"/>
            <a:ext cx="823384" cy="21398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indent="0">
              <a:buClr>
                <a:schemeClr val="lt1"/>
              </a:buClr>
              <a:buSzPts val="3600"/>
              <a:buFont typeface="Bebas Neue"/>
              <a:buNone/>
              <a:defRPr>
                <a:solidFill>
                  <a:srgbClr val="05B5FF"/>
                </a:solidFill>
                <a:latin typeface="Bebas Neue"/>
                <a:ea typeface="Bebas Neue"/>
                <a:cs typeface="Bebas Neue"/>
                <a:sym typeface="Bebas Neue"/>
              </a:defRPr>
            </a:lvl1pPr>
            <a:lvl2pPr>
              <a:buClr>
                <a:schemeClr val="lt1"/>
              </a:buClr>
              <a:buSzPts val="2800"/>
              <a:buFont typeface="Bebas Neue"/>
              <a:buNone/>
              <a:defRPr sz="2200">
                <a:solidFill>
                  <a:srgbClr val="05B5FF"/>
                </a:solidFill>
                <a:latin typeface="Bebas Neue"/>
                <a:ea typeface="Bebas Neue"/>
                <a:cs typeface="Bebas Neue"/>
                <a:sym typeface="Bebas Neue"/>
              </a:defRPr>
            </a:lvl2pPr>
            <a:lvl3pPr>
              <a:buClr>
                <a:schemeClr val="lt1"/>
              </a:buClr>
              <a:buSzPts val="2800"/>
              <a:buFont typeface="Bebas Neue"/>
              <a:buNone/>
              <a:defRPr sz="2200">
                <a:solidFill>
                  <a:srgbClr val="05B5FF"/>
                </a:solidFill>
                <a:latin typeface="Bebas Neue"/>
                <a:ea typeface="Bebas Neue"/>
                <a:cs typeface="Bebas Neue"/>
                <a:sym typeface="Bebas Neue"/>
              </a:defRPr>
            </a:lvl3pPr>
            <a:lvl4pPr>
              <a:buClr>
                <a:schemeClr val="lt1"/>
              </a:buClr>
              <a:buSzPts val="2800"/>
              <a:buFont typeface="Bebas Neue"/>
              <a:buNone/>
              <a:defRPr sz="2200">
                <a:solidFill>
                  <a:srgbClr val="05B5FF"/>
                </a:solidFill>
                <a:latin typeface="Bebas Neue"/>
                <a:ea typeface="Bebas Neue"/>
                <a:cs typeface="Bebas Neue"/>
                <a:sym typeface="Bebas Neue"/>
              </a:defRPr>
            </a:lvl4pPr>
            <a:lvl5pPr>
              <a:buClr>
                <a:schemeClr val="lt1"/>
              </a:buClr>
              <a:buSzPts val="2800"/>
              <a:buFont typeface="Bebas Neue"/>
              <a:buNone/>
              <a:defRPr sz="2200">
                <a:solidFill>
                  <a:srgbClr val="05B5FF"/>
                </a:solidFill>
                <a:latin typeface="Bebas Neue"/>
                <a:ea typeface="Bebas Neue"/>
                <a:cs typeface="Bebas Neue"/>
                <a:sym typeface="Bebas Neue"/>
              </a:defRPr>
            </a:lvl5pPr>
            <a:lvl6pPr>
              <a:buClr>
                <a:schemeClr val="lt1"/>
              </a:buClr>
              <a:buSzPts val="2800"/>
              <a:buFont typeface="Bebas Neue"/>
              <a:buNone/>
              <a:defRPr sz="2200">
                <a:solidFill>
                  <a:srgbClr val="05B5FF"/>
                </a:solidFill>
                <a:latin typeface="Bebas Neue"/>
                <a:ea typeface="Bebas Neue"/>
                <a:cs typeface="Bebas Neue"/>
                <a:sym typeface="Bebas Neue"/>
              </a:defRPr>
            </a:lvl6pPr>
            <a:lvl7pPr>
              <a:buClr>
                <a:schemeClr val="lt1"/>
              </a:buClr>
              <a:buSzPts val="2800"/>
              <a:buFont typeface="Bebas Neue"/>
              <a:buNone/>
              <a:defRPr sz="2200">
                <a:solidFill>
                  <a:srgbClr val="05B5FF"/>
                </a:solidFill>
                <a:latin typeface="Bebas Neue"/>
                <a:ea typeface="Bebas Neue"/>
                <a:cs typeface="Bebas Neue"/>
                <a:sym typeface="Bebas Neue"/>
              </a:defRPr>
            </a:lvl7pPr>
            <a:lvl8pPr>
              <a:buClr>
                <a:schemeClr val="lt1"/>
              </a:buClr>
              <a:buSzPts val="2800"/>
              <a:buFont typeface="Bebas Neue"/>
              <a:buNone/>
              <a:defRPr sz="2200">
                <a:solidFill>
                  <a:srgbClr val="05B5FF"/>
                </a:solidFill>
                <a:latin typeface="Bebas Neue"/>
                <a:ea typeface="Bebas Neue"/>
                <a:cs typeface="Bebas Neue"/>
                <a:sym typeface="Bebas Neue"/>
              </a:defRPr>
            </a:lvl8pPr>
            <a:lvl9pPr>
              <a:buClr>
                <a:schemeClr val="lt1"/>
              </a:buClr>
              <a:buSzPts val="2800"/>
              <a:buFont typeface="Bebas Neue"/>
              <a:buNone/>
              <a:defRPr sz="2200">
                <a:solidFill>
                  <a:srgbClr val="05B5FF"/>
                </a:solidFill>
                <a:latin typeface="Bebas Neue"/>
                <a:ea typeface="Bebas Neue"/>
                <a:cs typeface="Bebas Neue"/>
                <a:sym typeface="Bebas Neue"/>
              </a:defRPr>
            </a:lvl9pPr>
          </a:lstStyle>
          <a:p>
            <a:r>
              <a:rPr lang="en-IN"/>
              <a:t>Chris Gayle</a:t>
            </a:r>
          </a:p>
        </p:txBody>
      </p:sp>
      <p:sp>
        <p:nvSpPr>
          <p:cNvPr id="42" name="Google Shape;1392;p29">
            <a:extLst>
              <a:ext uri="{FF2B5EF4-FFF2-40B4-BE49-F238E27FC236}">
                <a16:creationId xmlns:a16="http://schemas.microsoft.com/office/drawing/2014/main" id="{C83E648E-8C31-C7C0-6A1A-7BDA6C0BEB83}"/>
              </a:ext>
            </a:extLst>
          </p:cNvPr>
          <p:cNvSpPr txBox="1">
            <a:spLocks/>
          </p:cNvSpPr>
          <p:nvPr/>
        </p:nvSpPr>
        <p:spPr>
          <a:xfrm>
            <a:off x="39032" y="3046326"/>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05</a:t>
            </a:r>
          </a:p>
        </p:txBody>
      </p:sp>
      <p:sp>
        <p:nvSpPr>
          <p:cNvPr id="43" name="Google Shape;1399;p29">
            <a:extLst>
              <a:ext uri="{FF2B5EF4-FFF2-40B4-BE49-F238E27FC236}">
                <a16:creationId xmlns:a16="http://schemas.microsoft.com/office/drawing/2014/main" id="{96D8259E-A5F4-3F95-D0F2-D4FB7B4A5C1D}"/>
              </a:ext>
            </a:extLst>
          </p:cNvPr>
          <p:cNvSpPr txBox="1">
            <a:spLocks/>
          </p:cNvSpPr>
          <p:nvPr/>
        </p:nvSpPr>
        <p:spPr>
          <a:xfrm>
            <a:off x="259695" y="3008894"/>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David Warner</a:t>
            </a:r>
          </a:p>
        </p:txBody>
      </p:sp>
      <p:pic>
        <p:nvPicPr>
          <p:cNvPr id="45" name="Picture 44">
            <a:extLst>
              <a:ext uri="{FF2B5EF4-FFF2-40B4-BE49-F238E27FC236}">
                <a16:creationId xmlns:a16="http://schemas.microsoft.com/office/drawing/2014/main" id="{CBC008BF-5095-DBE0-AFDE-A8B17430E0DA}"/>
              </a:ext>
            </a:extLst>
          </p:cNvPr>
          <p:cNvPicPr>
            <a:picLocks noChangeAspect="1"/>
          </p:cNvPicPr>
          <p:nvPr/>
        </p:nvPicPr>
        <p:blipFill>
          <a:blip r:embed="rId5"/>
          <a:stretch>
            <a:fillRect/>
          </a:stretch>
        </p:blipFill>
        <p:spPr>
          <a:xfrm>
            <a:off x="34752" y="3264099"/>
            <a:ext cx="2860227" cy="779584"/>
          </a:xfrm>
          <a:prstGeom prst="rect">
            <a:avLst/>
          </a:prstGeom>
        </p:spPr>
      </p:pic>
      <p:sp>
        <p:nvSpPr>
          <p:cNvPr id="46" name="Google Shape;1392;p29">
            <a:extLst>
              <a:ext uri="{FF2B5EF4-FFF2-40B4-BE49-F238E27FC236}">
                <a16:creationId xmlns:a16="http://schemas.microsoft.com/office/drawing/2014/main" id="{0B294CB9-D8F8-7A8A-752D-5FD550DC579F}"/>
              </a:ext>
            </a:extLst>
          </p:cNvPr>
          <p:cNvSpPr txBox="1">
            <a:spLocks/>
          </p:cNvSpPr>
          <p:nvPr/>
        </p:nvSpPr>
        <p:spPr>
          <a:xfrm>
            <a:off x="50670" y="1994202"/>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03</a:t>
            </a:r>
          </a:p>
        </p:txBody>
      </p:sp>
      <p:sp>
        <p:nvSpPr>
          <p:cNvPr id="47" name="Google Shape;1399;p29">
            <a:extLst>
              <a:ext uri="{FF2B5EF4-FFF2-40B4-BE49-F238E27FC236}">
                <a16:creationId xmlns:a16="http://schemas.microsoft.com/office/drawing/2014/main" id="{94A73FDF-12D4-C196-19C9-14253B8FFDE0}"/>
              </a:ext>
            </a:extLst>
          </p:cNvPr>
          <p:cNvSpPr txBox="1">
            <a:spLocks/>
          </p:cNvSpPr>
          <p:nvPr/>
        </p:nvSpPr>
        <p:spPr>
          <a:xfrm>
            <a:off x="258895" y="1960533"/>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ROHIT SHARMA</a:t>
            </a:r>
          </a:p>
        </p:txBody>
      </p:sp>
      <p:pic>
        <p:nvPicPr>
          <p:cNvPr id="49" name="Picture 48">
            <a:extLst>
              <a:ext uri="{FF2B5EF4-FFF2-40B4-BE49-F238E27FC236}">
                <a16:creationId xmlns:a16="http://schemas.microsoft.com/office/drawing/2014/main" id="{53A9A7E5-68E9-115B-84CB-CAE34CACB54D}"/>
              </a:ext>
            </a:extLst>
          </p:cNvPr>
          <p:cNvPicPr>
            <a:picLocks noChangeAspect="1"/>
          </p:cNvPicPr>
          <p:nvPr/>
        </p:nvPicPr>
        <p:blipFill>
          <a:blip r:embed="rId6"/>
          <a:stretch>
            <a:fillRect/>
          </a:stretch>
        </p:blipFill>
        <p:spPr>
          <a:xfrm>
            <a:off x="34752" y="2216308"/>
            <a:ext cx="2860227" cy="834352"/>
          </a:xfrm>
          <a:prstGeom prst="rect">
            <a:avLst/>
          </a:prstGeom>
        </p:spPr>
      </p:pic>
      <p:sp>
        <p:nvSpPr>
          <p:cNvPr id="50" name="Google Shape;1392;p29">
            <a:extLst>
              <a:ext uri="{FF2B5EF4-FFF2-40B4-BE49-F238E27FC236}">
                <a16:creationId xmlns:a16="http://schemas.microsoft.com/office/drawing/2014/main" id="{71392C75-6B78-EC71-4898-A5BEA756716B}"/>
              </a:ext>
            </a:extLst>
          </p:cNvPr>
          <p:cNvSpPr txBox="1">
            <a:spLocks/>
          </p:cNvSpPr>
          <p:nvPr/>
        </p:nvSpPr>
        <p:spPr>
          <a:xfrm>
            <a:off x="45838" y="4071612"/>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06</a:t>
            </a:r>
          </a:p>
        </p:txBody>
      </p:sp>
      <p:sp>
        <p:nvSpPr>
          <p:cNvPr id="51" name="Google Shape;1399;p29">
            <a:extLst>
              <a:ext uri="{FF2B5EF4-FFF2-40B4-BE49-F238E27FC236}">
                <a16:creationId xmlns:a16="http://schemas.microsoft.com/office/drawing/2014/main" id="{60A1AA83-4291-0FBA-5EB6-1F6FAE4E750A}"/>
              </a:ext>
            </a:extLst>
          </p:cNvPr>
          <p:cNvSpPr txBox="1">
            <a:spLocks/>
          </p:cNvSpPr>
          <p:nvPr/>
        </p:nvSpPr>
        <p:spPr>
          <a:xfrm>
            <a:off x="621578" y="4344277"/>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indent="0">
              <a:buClr>
                <a:schemeClr val="lt1"/>
              </a:buClr>
              <a:buSzPts val="3600"/>
              <a:buFont typeface="Bebas Neue"/>
              <a:buNone/>
              <a:defRPr sz="1600">
                <a:solidFill>
                  <a:srgbClr val="05B5FF"/>
                </a:solidFill>
                <a:latin typeface="Bebas Neue"/>
                <a:ea typeface="Bebas Neue"/>
                <a:cs typeface="Bebas Neue"/>
                <a:sym typeface="Bebas Neue"/>
              </a:defRPr>
            </a:lvl1pPr>
            <a:lvl2pPr>
              <a:buClr>
                <a:schemeClr val="lt1"/>
              </a:buClr>
              <a:buSzPts val="2800"/>
              <a:buFont typeface="Bebas Neue"/>
              <a:buNone/>
              <a:defRPr sz="2200">
                <a:solidFill>
                  <a:srgbClr val="05B5FF"/>
                </a:solidFill>
                <a:latin typeface="Bebas Neue"/>
                <a:ea typeface="Bebas Neue"/>
                <a:cs typeface="Bebas Neue"/>
                <a:sym typeface="Bebas Neue"/>
              </a:defRPr>
            </a:lvl2pPr>
            <a:lvl3pPr>
              <a:buClr>
                <a:schemeClr val="lt1"/>
              </a:buClr>
              <a:buSzPts val="2800"/>
              <a:buFont typeface="Bebas Neue"/>
              <a:buNone/>
              <a:defRPr sz="2200">
                <a:solidFill>
                  <a:srgbClr val="05B5FF"/>
                </a:solidFill>
                <a:latin typeface="Bebas Neue"/>
                <a:ea typeface="Bebas Neue"/>
                <a:cs typeface="Bebas Neue"/>
                <a:sym typeface="Bebas Neue"/>
              </a:defRPr>
            </a:lvl3pPr>
            <a:lvl4pPr>
              <a:buClr>
                <a:schemeClr val="lt1"/>
              </a:buClr>
              <a:buSzPts val="2800"/>
              <a:buFont typeface="Bebas Neue"/>
              <a:buNone/>
              <a:defRPr sz="2200">
                <a:solidFill>
                  <a:srgbClr val="05B5FF"/>
                </a:solidFill>
                <a:latin typeface="Bebas Neue"/>
                <a:ea typeface="Bebas Neue"/>
                <a:cs typeface="Bebas Neue"/>
                <a:sym typeface="Bebas Neue"/>
              </a:defRPr>
            </a:lvl4pPr>
            <a:lvl5pPr>
              <a:buClr>
                <a:schemeClr val="lt1"/>
              </a:buClr>
              <a:buSzPts val="2800"/>
              <a:buFont typeface="Bebas Neue"/>
              <a:buNone/>
              <a:defRPr sz="2200">
                <a:solidFill>
                  <a:srgbClr val="05B5FF"/>
                </a:solidFill>
                <a:latin typeface="Bebas Neue"/>
                <a:ea typeface="Bebas Neue"/>
                <a:cs typeface="Bebas Neue"/>
                <a:sym typeface="Bebas Neue"/>
              </a:defRPr>
            </a:lvl5pPr>
            <a:lvl6pPr>
              <a:buClr>
                <a:schemeClr val="lt1"/>
              </a:buClr>
              <a:buSzPts val="2800"/>
              <a:buFont typeface="Bebas Neue"/>
              <a:buNone/>
              <a:defRPr sz="2200">
                <a:solidFill>
                  <a:srgbClr val="05B5FF"/>
                </a:solidFill>
                <a:latin typeface="Bebas Neue"/>
                <a:ea typeface="Bebas Neue"/>
                <a:cs typeface="Bebas Neue"/>
                <a:sym typeface="Bebas Neue"/>
              </a:defRPr>
            </a:lvl6pPr>
            <a:lvl7pPr>
              <a:buClr>
                <a:schemeClr val="lt1"/>
              </a:buClr>
              <a:buSzPts val="2800"/>
              <a:buFont typeface="Bebas Neue"/>
              <a:buNone/>
              <a:defRPr sz="2200">
                <a:solidFill>
                  <a:srgbClr val="05B5FF"/>
                </a:solidFill>
                <a:latin typeface="Bebas Neue"/>
                <a:ea typeface="Bebas Neue"/>
                <a:cs typeface="Bebas Neue"/>
                <a:sym typeface="Bebas Neue"/>
              </a:defRPr>
            </a:lvl7pPr>
            <a:lvl8pPr>
              <a:buClr>
                <a:schemeClr val="lt1"/>
              </a:buClr>
              <a:buSzPts val="2800"/>
              <a:buFont typeface="Bebas Neue"/>
              <a:buNone/>
              <a:defRPr sz="2200">
                <a:solidFill>
                  <a:srgbClr val="05B5FF"/>
                </a:solidFill>
                <a:latin typeface="Bebas Neue"/>
                <a:ea typeface="Bebas Neue"/>
                <a:cs typeface="Bebas Neue"/>
                <a:sym typeface="Bebas Neue"/>
              </a:defRPr>
            </a:lvl8pPr>
            <a:lvl9pPr>
              <a:buClr>
                <a:schemeClr val="lt1"/>
              </a:buClr>
              <a:buSzPts val="2800"/>
              <a:buFont typeface="Bebas Neue"/>
              <a:buNone/>
              <a:defRPr sz="2200">
                <a:solidFill>
                  <a:srgbClr val="05B5FF"/>
                </a:solidFill>
                <a:latin typeface="Bebas Neue"/>
                <a:ea typeface="Bebas Neue"/>
                <a:cs typeface="Bebas Neue"/>
                <a:sym typeface="Bebas Neue"/>
              </a:defRPr>
            </a:lvl9pPr>
          </a:lstStyle>
          <a:p>
            <a:endParaRPr lang="en-IN"/>
          </a:p>
        </p:txBody>
      </p:sp>
      <p:pic>
        <p:nvPicPr>
          <p:cNvPr id="53" name="Picture 52">
            <a:extLst>
              <a:ext uri="{FF2B5EF4-FFF2-40B4-BE49-F238E27FC236}">
                <a16:creationId xmlns:a16="http://schemas.microsoft.com/office/drawing/2014/main" id="{B720A8E9-100D-F1A1-40BB-123E9C76B181}"/>
              </a:ext>
            </a:extLst>
          </p:cNvPr>
          <p:cNvPicPr>
            <a:picLocks noChangeAspect="1"/>
          </p:cNvPicPr>
          <p:nvPr/>
        </p:nvPicPr>
        <p:blipFill>
          <a:blip r:embed="rId7"/>
          <a:stretch>
            <a:fillRect/>
          </a:stretch>
        </p:blipFill>
        <p:spPr>
          <a:xfrm>
            <a:off x="3057035" y="2609650"/>
            <a:ext cx="2922731" cy="834352"/>
          </a:xfrm>
          <a:prstGeom prst="rect">
            <a:avLst/>
          </a:prstGeom>
        </p:spPr>
      </p:pic>
      <p:sp>
        <p:nvSpPr>
          <p:cNvPr id="54" name="Google Shape;1399;p29">
            <a:extLst>
              <a:ext uri="{FF2B5EF4-FFF2-40B4-BE49-F238E27FC236}">
                <a16:creationId xmlns:a16="http://schemas.microsoft.com/office/drawing/2014/main" id="{CE38865E-9485-E9C3-CFDC-BBD739E7AB0A}"/>
              </a:ext>
            </a:extLst>
          </p:cNvPr>
          <p:cNvSpPr txBox="1">
            <a:spLocks/>
          </p:cNvSpPr>
          <p:nvPr/>
        </p:nvSpPr>
        <p:spPr>
          <a:xfrm>
            <a:off x="258894" y="4043683"/>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Ravindra </a:t>
            </a:r>
            <a:r>
              <a:rPr lang="en-IN" err="1"/>
              <a:t>JAdeja</a:t>
            </a:r>
            <a:endParaRPr lang="en-IN"/>
          </a:p>
        </p:txBody>
      </p:sp>
      <p:pic>
        <p:nvPicPr>
          <p:cNvPr id="56" name="Picture 55">
            <a:extLst>
              <a:ext uri="{FF2B5EF4-FFF2-40B4-BE49-F238E27FC236}">
                <a16:creationId xmlns:a16="http://schemas.microsoft.com/office/drawing/2014/main" id="{E8CABA4F-1508-294A-4FD1-766C19713C96}"/>
              </a:ext>
            </a:extLst>
          </p:cNvPr>
          <p:cNvPicPr>
            <a:picLocks noChangeAspect="1"/>
          </p:cNvPicPr>
          <p:nvPr/>
        </p:nvPicPr>
        <p:blipFill>
          <a:blip r:embed="rId8"/>
          <a:stretch>
            <a:fillRect/>
          </a:stretch>
        </p:blipFill>
        <p:spPr>
          <a:xfrm>
            <a:off x="31039" y="4329062"/>
            <a:ext cx="2863940" cy="779583"/>
          </a:xfrm>
          <a:prstGeom prst="rect">
            <a:avLst/>
          </a:prstGeom>
        </p:spPr>
      </p:pic>
      <p:sp>
        <p:nvSpPr>
          <p:cNvPr id="57" name="Google Shape;1392;p29">
            <a:extLst>
              <a:ext uri="{FF2B5EF4-FFF2-40B4-BE49-F238E27FC236}">
                <a16:creationId xmlns:a16="http://schemas.microsoft.com/office/drawing/2014/main" id="{03A75403-9627-EC01-96F5-BA58E64C0F9A}"/>
              </a:ext>
            </a:extLst>
          </p:cNvPr>
          <p:cNvSpPr txBox="1">
            <a:spLocks/>
          </p:cNvSpPr>
          <p:nvPr/>
        </p:nvSpPr>
        <p:spPr>
          <a:xfrm>
            <a:off x="4123801" y="2311287"/>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04</a:t>
            </a:r>
          </a:p>
        </p:txBody>
      </p:sp>
      <p:sp>
        <p:nvSpPr>
          <p:cNvPr id="58" name="Google Shape;1399;p29">
            <a:extLst>
              <a:ext uri="{FF2B5EF4-FFF2-40B4-BE49-F238E27FC236}">
                <a16:creationId xmlns:a16="http://schemas.microsoft.com/office/drawing/2014/main" id="{5F5AE129-F6DC-3139-22D5-F6FB7A7C3AA7}"/>
              </a:ext>
            </a:extLst>
          </p:cNvPr>
          <p:cNvSpPr txBox="1">
            <a:spLocks/>
          </p:cNvSpPr>
          <p:nvPr/>
        </p:nvSpPr>
        <p:spPr>
          <a:xfrm>
            <a:off x="4344227" y="2292490"/>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Virat </a:t>
            </a:r>
            <a:r>
              <a:rPr lang="en-IN" err="1"/>
              <a:t>kohli</a:t>
            </a:r>
            <a:endParaRPr lang="en-IN"/>
          </a:p>
        </p:txBody>
      </p:sp>
      <p:sp>
        <p:nvSpPr>
          <p:cNvPr id="59" name="Google Shape;1392;p29">
            <a:extLst>
              <a:ext uri="{FF2B5EF4-FFF2-40B4-BE49-F238E27FC236}">
                <a16:creationId xmlns:a16="http://schemas.microsoft.com/office/drawing/2014/main" id="{F1001AE0-D13A-33A3-B266-2B64101D89A6}"/>
              </a:ext>
            </a:extLst>
          </p:cNvPr>
          <p:cNvSpPr txBox="1">
            <a:spLocks/>
          </p:cNvSpPr>
          <p:nvPr/>
        </p:nvSpPr>
        <p:spPr>
          <a:xfrm>
            <a:off x="5069784" y="2315325"/>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a:t>
            </a:r>
          </a:p>
        </p:txBody>
      </p:sp>
      <p:pic>
        <p:nvPicPr>
          <p:cNvPr id="61" name="Picture 60">
            <a:extLst>
              <a:ext uri="{FF2B5EF4-FFF2-40B4-BE49-F238E27FC236}">
                <a16:creationId xmlns:a16="http://schemas.microsoft.com/office/drawing/2014/main" id="{0ED51020-30DA-1A00-A0E9-16AC895ABC23}"/>
              </a:ext>
            </a:extLst>
          </p:cNvPr>
          <p:cNvPicPr>
            <a:picLocks noChangeAspect="1"/>
          </p:cNvPicPr>
          <p:nvPr/>
        </p:nvPicPr>
        <p:blipFill>
          <a:blip r:embed="rId9"/>
          <a:stretch>
            <a:fillRect/>
          </a:stretch>
        </p:blipFill>
        <p:spPr>
          <a:xfrm>
            <a:off x="6167352" y="289800"/>
            <a:ext cx="2922731" cy="756504"/>
          </a:xfrm>
          <a:prstGeom prst="rect">
            <a:avLst/>
          </a:prstGeom>
        </p:spPr>
      </p:pic>
      <p:sp>
        <p:nvSpPr>
          <p:cNvPr id="62" name="Google Shape;1392;p29">
            <a:extLst>
              <a:ext uri="{FF2B5EF4-FFF2-40B4-BE49-F238E27FC236}">
                <a16:creationId xmlns:a16="http://schemas.microsoft.com/office/drawing/2014/main" id="{4178A876-812B-0912-5878-6C3BC7F5E5E3}"/>
              </a:ext>
            </a:extLst>
          </p:cNvPr>
          <p:cNvSpPr txBox="1">
            <a:spLocks/>
          </p:cNvSpPr>
          <p:nvPr/>
        </p:nvSpPr>
        <p:spPr>
          <a:xfrm>
            <a:off x="8026981" y="30080"/>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07</a:t>
            </a:r>
          </a:p>
        </p:txBody>
      </p:sp>
      <p:sp>
        <p:nvSpPr>
          <p:cNvPr id="63" name="Google Shape;1399;p29">
            <a:extLst>
              <a:ext uri="{FF2B5EF4-FFF2-40B4-BE49-F238E27FC236}">
                <a16:creationId xmlns:a16="http://schemas.microsoft.com/office/drawing/2014/main" id="{C991406B-CC93-E50D-6F18-384B28D54D71}"/>
              </a:ext>
            </a:extLst>
          </p:cNvPr>
          <p:cNvSpPr txBox="1">
            <a:spLocks/>
          </p:cNvSpPr>
          <p:nvPr/>
        </p:nvSpPr>
        <p:spPr>
          <a:xfrm>
            <a:off x="8247407" y="-4359"/>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Shane </a:t>
            </a:r>
            <a:r>
              <a:rPr lang="en-IN" err="1"/>
              <a:t>WatSon</a:t>
            </a:r>
            <a:endParaRPr lang="en-IN"/>
          </a:p>
        </p:txBody>
      </p:sp>
      <p:sp>
        <p:nvSpPr>
          <p:cNvPr id="1344" name="Google Shape;1392;p29">
            <a:extLst>
              <a:ext uri="{FF2B5EF4-FFF2-40B4-BE49-F238E27FC236}">
                <a16:creationId xmlns:a16="http://schemas.microsoft.com/office/drawing/2014/main" id="{6ACD361D-8202-3BC2-C9F3-823B7A1E3497}"/>
              </a:ext>
            </a:extLst>
          </p:cNvPr>
          <p:cNvSpPr txBox="1">
            <a:spLocks/>
          </p:cNvSpPr>
          <p:nvPr/>
        </p:nvSpPr>
        <p:spPr>
          <a:xfrm>
            <a:off x="8026981" y="1015581"/>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08</a:t>
            </a:r>
          </a:p>
        </p:txBody>
      </p:sp>
      <p:sp>
        <p:nvSpPr>
          <p:cNvPr id="1345" name="Google Shape;1399;p29">
            <a:extLst>
              <a:ext uri="{FF2B5EF4-FFF2-40B4-BE49-F238E27FC236}">
                <a16:creationId xmlns:a16="http://schemas.microsoft.com/office/drawing/2014/main" id="{494DE929-72AF-93E8-5CED-8E32F2250D31}"/>
              </a:ext>
            </a:extLst>
          </p:cNvPr>
          <p:cNvSpPr txBox="1">
            <a:spLocks/>
          </p:cNvSpPr>
          <p:nvPr/>
        </p:nvSpPr>
        <p:spPr>
          <a:xfrm>
            <a:off x="8299560" y="980857"/>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Amit </a:t>
            </a:r>
            <a:r>
              <a:rPr lang="en-IN" err="1"/>
              <a:t>mishra</a:t>
            </a:r>
            <a:endParaRPr lang="en-IN"/>
          </a:p>
        </p:txBody>
      </p:sp>
      <p:pic>
        <p:nvPicPr>
          <p:cNvPr id="1347" name="Picture 1346">
            <a:extLst>
              <a:ext uri="{FF2B5EF4-FFF2-40B4-BE49-F238E27FC236}">
                <a16:creationId xmlns:a16="http://schemas.microsoft.com/office/drawing/2014/main" id="{D2EBB403-7A4C-ADC8-D53E-08BA0205F5AD}"/>
              </a:ext>
            </a:extLst>
          </p:cNvPr>
          <p:cNvPicPr>
            <a:picLocks noChangeAspect="1"/>
          </p:cNvPicPr>
          <p:nvPr/>
        </p:nvPicPr>
        <p:blipFill>
          <a:blip r:embed="rId10"/>
          <a:stretch>
            <a:fillRect/>
          </a:stretch>
        </p:blipFill>
        <p:spPr>
          <a:xfrm>
            <a:off x="6167351" y="1246635"/>
            <a:ext cx="2930165" cy="760524"/>
          </a:xfrm>
          <a:prstGeom prst="rect">
            <a:avLst/>
          </a:prstGeom>
        </p:spPr>
      </p:pic>
      <p:sp>
        <p:nvSpPr>
          <p:cNvPr id="1348" name="Google Shape;1392;p29">
            <a:extLst>
              <a:ext uri="{FF2B5EF4-FFF2-40B4-BE49-F238E27FC236}">
                <a16:creationId xmlns:a16="http://schemas.microsoft.com/office/drawing/2014/main" id="{33AE0322-42A1-5B2B-89B9-B5A97823E1BD}"/>
              </a:ext>
            </a:extLst>
          </p:cNvPr>
          <p:cNvSpPr txBox="1">
            <a:spLocks/>
          </p:cNvSpPr>
          <p:nvPr/>
        </p:nvSpPr>
        <p:spPr>
          <a:xfrm>
            <a:off x="7568257" y="2001138"/>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09</a:t>
            </a:r>
          </a:p>
        </p:txBody>
      </p:sp>
      <p:sp>
        <p:nvSpPr>
          <p:cNvPr id="1349" name="Google Shape;1399;p29">
            <a:extLst>
              <a:ext uri="{FF2B5EF4-FFF2-40B4-BE49-F238E27FC236}">
                <a16:creationId xmlns:a16="http://schemas.microsoft.com/office/drawing/2014/main" id="{53608E9A-749A-F7BB-E6C3-3BA0549D4DC6}"/>
              </a:ext>
            </a:extLst>
          </p:cNvPr>
          <p:cNvSpPr txBox="1">
            <a:spLocks/>
          </p:cNvSpPr>
          <p:nvPr/>
        </p:nvSpPr>
        <p:spPr>
          <a:xfrm>
            <a:off x="7788683" y="1966699"/>
            <a:ext cx="1299503"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Bhuvneshwar </a:t>
            </a:r>
            <a:r>
              <a:rPr lang="en-IN" err="1"/>
              <a:t>kumar</a:t>
            </a:r>
            <a:endParaRPr lang="en-IN"/>
          </a:p>
        </p:txBody>
      </p:sp>
      <p:sp>
        <p:nvSpPr>
          <p:cNvPr id="1350" name="Google Shape;1392;p29">
            <a:extLst>
              <a:ext uri="{FF2B5EF4-FFF2-40B4-BE49-F238E27FC236}">
                <a16:creationId xmlns:a16="http://schemas.microsoft.com/office/drawing/2014/main" id="{4B8B5DAB-F218-C3DB-BD4B-86FC2FEB2199}"/>
              </a:ext>
            </a:extLst>
          </p:cNvPr>
          <p:cNvSpPr txBox="1">
            <a:spLocks/>
          </p:cNvSpPr>
          <p:nvPr/>
        </p:nvSpPr>
        <p:spPr>
          <a:xfrm>
            <a:off x="8015051" y="3008303"/>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10</a:t>
            </a:r>
          </a:p>
        </p:txBody>
      </p:sp>
      <p:sp>
        <p:nvSpPr>
          <p:cNvPr id="1351" name="Google Shape;1399;p29">
            <a:extLst>
              <a:ext uri="{FF2B5EF4-FFF2-40B4-BE49-F238E27FC236}">
                <a16:creationId xmlns:a16="http://schemas.microsoft.com/office/drawing/2014/main" id="{7E35740B-41BD-A56C-1165-5008453D2B24}"/>
              </a:ext>
            </a:extLst>
          </p:cNvPr>
          <p:cNvSpPr txBox="1">
            <a:spLocks/>
          </p:cNvSpPr>
          <p:nvPr/>
        </p:nvSpPr>
        <p:spPr>
          <a:xfrm>
            <a:off x="8235477" y="2962124"/>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Umesh </a:t>
            </a:r>
            <a:r>
              <a:rPr lang="en-IN" err="1"/>
              <a:t>yadav</a:t>
            </a:r>
            <a:endParaRPr lang="en-IN"/>
          </a:p>
        </p:txBody>
      </p:sp>
      <p:sp>
        <p:nvSpPr>
          <p:cNvPr id="1352" name="Google Shape;1392;p29">
            <a:extLst>
              <a:ext uri="{FF2B5EF4-FFF2-40B4-BE49-F238E27FC236}">
                <a16:creationId xmlns:a16="http://schemas.microsoft.com/office/drawing/2014/main" id="{17BAECA9-9FA0-2C45-8E0E-69F196AA04C4}"/>
              </a:ext>
            </a:extLst>
          </p:cNvPr>
          <p:cNvSpPr txBox="1">
            <a:spLocks/>
          </p:cNvSpPr>
          <p:nvPr/>
        </p:nvSpPr>
        <p:spPr>
          <a:xfrm>
            <a:off x="7867731" y="4087254"/>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11</a:t>
            </a:r>
          </a:p>
        </p:txBody>
      </p:sp>
      <p:sp>
        <p:nvSpPr>
          <p:cNvPr id="1353" name="Google Shape;1399;p29">
            <a:extLst>
              <a:ext uri="{FF2B5EF4-FFF2-40B4-BE49-F238E27FC236}">
                <a16:creationId xmlns:a16="http://schemas.microsoft.com/office/drawing/2014/main" id="{966FC1B7-D272-997E-18BB-8C7256A92875}"/>
              </a:ext>
            </a:extLst>
          </p:cNvPr>
          <p:cNvSpPr txBox="1">
            <a:spLocks/>
          </p:cNvSpPr>
          <p:nvPr/>
        </p:nvSpPr>
        <p:spPr>
          <a:xfrm>
            <a:off x="8088157" y="4052815"/>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Sandeep </a:t>
            </a:r>
            <a:r>
              <a:rPr lang="en-IN" err="1"/>
              <a:t>sharma</a:t>
            </a:r>
            <a:endParaRPr lang="en-IN"/>
          </a:p>
        </p:txBody>
      </p:sp>
      <p:pic>
        <p:nvPicPr>
          <p:cNvPr id="1355" name="Picture 1354">
            <a:extLst>
              <a:ext uri="{FF2B5EF4-FFF2-40B4-BE49-F238E27FC236}">
                <a16:creationId xmlns:a16="http://schemas.microsoft.com/office/drawing/2014/main" id="{A35CB40B-88FF-F62E-1361-7F1E3E2722D3}"/>
              </a:ext>
            </a:extLst>
          </p:cNvPr>
          <p:cNvPicPr>
            <a:picLocks noChangeAspect="1"/>
          </p:cNvPicPr>
          <p:nvPr/>
        </p:nvPicPr>
        <p:blipFill>
          <a:blip r:embed="rId11"/>
          <a:stretch>
            <a:fillRect/>
          </a:stretch>
        </p:blipFill>
        <p:spPr>
          <a:xfrm>
            <a:off x="6167351" y="2227470"/>
            <a:ext cx="2909335" cy="784298"/>
          </a:xfrm>
          <a:prstGeom prst="rect">
            <a:avLst/>
          </a:prstGeom>
        </p:spPr>
      </p:pic>
      <p:pic>
        <p:nvPicPr>
          <p:cNvPr id="1357" name="Picture 1356">
            <a:extLst>
              <a:ext uri="{FF2B5EF4-FFF2-40B4-BE49-F238E27FC236}">
                <a16:creationId xmlns:a16="http://schemas.microsoft.com/office/drawing/2014/main" id="{D0F9000C-8236-CC35-7B4F-98C8A2248F97}"/>
              </a:ext>
            </a:extLst>
          </p:cNvPr>
          <p:cNvPicPr>
            <a:picLocks noChangeAspect="1"/>
          </p:cNvPicPr>
          <p:nvPr/>
        </p:nvPicPr>
        <p:blipFill>
          <a:blip r:embed="rId12"/>
          <a:stretch>
            <a:fillRect/>
          </a:stretch>
        </p:blipFill>
        <p:spPr>
          <a:xfrm>
            <a:off x="6167350" y="3248368"/>
            <a:ext cx="2937617" cy="819579"/>
          </a:xfrm>
          <a:prstGeom prst="rect">
            <a:avLst/>
          </a:prstGeom>
        </p:spPr>
      </p:pic>
      <p:pic>
        <p:nvPicPr>
          <p:cNvPr id="1359" name="Picture 1358">
            <a:extLst>
              <a:ext uri="{FF2B5EF4-FFF2-40B4-BE49-F238E27FC236}">
                <a16:creationId xmlns:a16="http://schemas.microsoft.com/office/drawing/2014/main" id="{BFB996A2-2001-A604-8B5A-9764467FEABC}"/>
              </a:ext>
            </a:extLst>
          </p:cNvPr>
          <p:cNvPicPr>
            <a:picLocks noChangeAspect="1"/>
          </p:cNvPicPr>
          <p:nvPr/>
        </p:nvPicPr>
        <p:blipFill>
          <a:blip r:embed="rId13"/>
          <a:stretch>
            <a:fillRect/>
          </a:stretch>
        </p:blipFill>
        <p:spPr>
          <a:xfrm>
            <a:off x="6174786" y="4327319"/>
            <a:ext cx="2922731" cy="771238"/>
          </a:xfrm>
          <a:prstGeom prst="rect">
            <a:avLst/>
          </a:prstGeom>
        </p:spPr>
      </p:pic>
      <p:pic>
        <p:nvPicPr>
          <p:cNvPr id="1364" name="Picture 1363">
            <a:extLst>
              <a:ext uri="{FF2B5EF4-FFF2-40B4-BE49-F238E27FC236}">
                <a16:creationId xmlns:a16="http://schemas.microsoft.com/office/drawing/2014/main" id="{CD62B695-92BA-B1DB-79D1-30FEC41E1B4E}"/>
              </a:ext>
            </a:extLst>
          </p:cNvPr>
          <p:cNvPicPr>
            <a:picLocks noChangeAspect="1"/>
          </p:cNvPicPr>
          <p:nvPr/>
        </p:nvPicPr>
        <p:blipFill>
          <a:blip r:embed="rId14"/>
          <a:stretch>
            <a:fillRect/>
          </a:stretch>
        </p:blipFill>
        <p:spPr>
          <a:xfrm>
            <a:off x="3057036" y="4339150"/>
            <a:ext cx="2922731" cy="759406"/>
          </a:xfrm>
          <a:prstGeom prst="rect">
            <a:avLst/>
          </a:prstGeom>
        </p:spPr>
      </p:pic>
      <p:sp>
        <p:nvSpPr>
          <p:cNvPr id="1365" name="Google Shape;1399;p29">
            <a:extLst>
              <a:ext uri="{FF2B5EF4-FFF2-40B4-BE49-F238E27FC236}">
                <a16:creationId xmlns:a16="http://schemas.microsoft.com/office/drawing/2014/main" id="{3C9A7694-621E-A309-D092-F0A8C0669628}"/>
              </a:ext>
            </a:extLst>
          </p:cNvPr>
          <p:cNvSpPr txBox="1">
            <a:spLocks/>
          </p:cNvSpPr>
          <p:nvPr/>
        </p:nvSpPr>
        <p:spPr>
          <a:xfrm>
            <a:off x="4052631" y="4043683"/>
            <a:ext cx="980295" cy="26693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a:solidFill>
                  <a:srgbClr val="05B5FF"/>
                </a:solidFill>
                <a:latin typeface="Bebas Neue"/>
                <a:ea typeface="Bebas Neue"/>
                <a:cs typeface="Bebas Neue"/>
              </a:defRPr>
            </a:lvl1pPr>
            <a:lvl2pPr>
              <a:buClr>
                <a:schemeClr val="lt1"/>
              </a:buClr>
              <a:buSzPts val="2800"/>
              <a:buFont typeface="Bebas Neue"/>
              <a:buNone/>
              <a:defRPr sz="2200">
                <a:solidFill>
                  <a:srgbClr val="05B5FF"/>
                </a:solidFill>
                <a:latin typeface="Bebas Neue"/>
                <a:ea typeface="Bebas Neue"/>
                <a:cs typeface="Bebas Neue"/>
              </a:defRPr>
            </a:lvl2pPr>
            <a:lvl3pPr>
              <a:buClr>
                <a:schemeClr val="lt1"/>
              </a:buClr>
              <a:buSzPts val="2800"/>
              <a:buFont typeface="Bebas Neue"/>
              <a:buNone/>
              <a:defRPr sz="2200">
                <a:solidFill>
                  <a:srgbClr val="05B5FF"/>
                </a:solidFill>
                <a:latin typeface="Bebas Neue"/>
                <a:ea typeface="Bebas Neue"/>
                <a:cs typeface="Bebas Neue"/>
              </a:defRPr>
            </a:lvl3pPr>
            <a:lvl4pPr>
              <a:buClr>
                <a:schemeClr val="lt1"/>
              </a:buClr>
              <a:buSzPts val="2800"/>
              <a:buFont typeface="Bebas Neue"/>
              <a:buNone/>
              <a:defRPr sz="2200">
                <a:solidFill>
                  <a:srgbClr val="05B5FF"/>
                </a:solidFill>
                <a:latin typeface="Bebas Neue"/>
                <a:ea typeface="Bebas Neue"/>
                <a:cs typeface="Bebas Neue"/>
              </a:defRPr>
            </a:lvl4pPr>
            <a:lvl5pPr>
              <a:buClr>
                <a:schemeClr val="lt1"/>
              </a:buClr>
              <a:buSzPts val="2800"/>
              <a:buFont typeface="Bebas Neue"/>
              <a:buNone/>
              <a:defRPr sz="2200">
                <a:solidFill>
                  <a:srgbClr val="05B5FF"/>
                </a:solidFill>
                <a:latin typeface="Bebas Neue"/>
                <a:ea typeface="Bebas Neue"/>
                <a:cs typeface="Bebas Neue"/>
              </a:defRPr>
            </a:lvl5pPr>
            <a:lvl6pPr>
              <a:buClr>
                <a:schemeClr val="lt1"/>
              </a:buClr>
              <a:buSzPts val="2800"/>
              <a:buFont typeface="Bebas Neue"/>
              <a:buNone/>
              <a:defRPr sz="2200">
                <a:solidFill>
                  <a:srgbClr val="05B5FF"/>
                </a:solidFill>
                <a:latin typeface="Bebas Neue"/>
                <a:ea typeface="Bebas Neue"/>
                <a:cs typeface="Bebas Neue"/>
              </a:defRPr>
            </a:lvl6pPr>
            <a:lvl7pPr>
              <a:buClr>
                <a:schemeClr val="lt1"/>
              </a:buClr>
              <a:buSzPts val="2800"/>
              <a:buFont typeface="Bebas Neue"/>
              <a:buNone/>
              <a:defRPr sz="2200">
                <a:solidFill>
                  <a:srgbClr val="05B5FF"/>
                </a:solidFill>
                <a:latin typeface="Bebas Neue"/>
                <a:ea typeface="Bebas Neue"/>
                <a:cs typeface="Bebas Neue"/>
              </a:defRPr>
            </a:lvl7pPr>
            <a:lvl8pPr>
              <a:buClr>
                <a:schemeClr val="lt1"/>
              </a:buClr>
              <a:buSzPts val="2800"/>
              <a:buFont typeface="Bebas Neue"/>
              <a:buNone/>
              <a:defRPr sz="2200">
                <a:solidFill>
                  <a:srgbClr val="05B5FF"/>
                </a:solidFill>
                <a:latin typeface="Bebas Neue"/>
                <a:ea typeface="Bebas Neue"/>
                <a:cs typeface="Bebas Neue"/>
              </a:defRPr>
            </a:lvl8pPr>
            <a:lvl9pPr>
              <a:buClr>
                <a:schemeClr val="lt1"/>
              </a:buClr>
              <a:buSzPts val="2800"/>
              <a:buFont typeface="Bebas Neue"/>
              <a:buNone/>
              <a:defRPr sz="2200">
                <a:solidFill>
                  <a:srgbClr val="05B5FF"/>
                </a:solidFill>
                <a:latin typeface="Bebas Neue"/>
                <a:ea typeface="Bebas Neue"/>
                <a:cs typeface="Bebas Neue"/>
              </a:defRPr>
            </a:lvl9pPr>
          </a:lstStyle>
          <a:p>
            <a:r>
              <a:rPr lang="en-IN"/>
              <a:t>Shikhar Dhawan</a:t>
            </a:r>
          </a:p>
        </p:txBody>
      </p:sp>
      <p:sp>
        <p:nvSpPr>
          <p:cNvPr id="2" name="Google Shape;1392;p29">
            <a:extLst>
              <a:ext uri="{FF2B5EF4-FFF2-40B4-BE49-F238E27FC236}">
                <a16:creationId xmlns:a16="http://schemas.microsoft.com/office/drawing/2014/main" id="{333F32C2-8505-CDB7-8085-1C2C60508929}"/>
              </a:ext>
            </a:extLst>
          </p:cNvPr>
          <p:cNvSpPr txBox="1">
            <a:spLocks/>
          </p:cNvSpPr>
          <p:nvPr/>
        </p:nvSpPr>
        <p:spPr>
          <a:xfrm>
            <a:off x="3832205" y="4051759"/>
            <a:ext cx="2204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12</a:t>
            </a:r>
          </a:p>
        </p:txBody>
      </p:sp>
      <p:sp>
        <p:nvSpPr>
          <p:cNvPr id="3" name="Google Shape;1392;p29">
            <a:extLst>
              <a:ext uri="{FF2B5EF4-FFF2-40B4-BE49-F238E27FC236}">
                <a16:creationId xmlns:a16="http://schemas.microsoft.com/office/drawing/2014/main" id="{0EB64ABB-E8A9-90D5-8870-D9CDEEE07E22}"/>
              </a:ext>
            </a:extLst>
          </p:cNvPr>
          <p:cNvSpPr txBox="1">
            <a:spLocks/>
          </p:cNvSpPr>
          <p:nvPr/>
        </p:nvSpPr>
        <p:spPr>
          <a:xfrm>
            <a:off x="5041647" y="4079688"/>
            <a:ext cx="504226"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dirty="0"/>
              <a:t>ExtRA</a:t>
            </a:r>
          </a:p>
        </p:txBody>
      </p:sp>
      <p:sp>
        <p:nvSpPr>
          <p:cNvPr id="4" name="Google Shape;1392;p29">
            <a:extLst>
              <a:ext uri="{FF2B5EF4-FFF2-40B4-BE49-F238E27FC236}">
                <a16:creationId xmlns:a16="http://schemas.microsoft.com/office/drawing/2014/main" id="{5FA049C6-7DBE-4440-82C4-E692C7BF077D}"/>
              </a:ext>
            </a:extLst>
          </p:cNvPr>
          <p:cNvSpPr txBox="1">
            <a:spLocks/>
          </p:cNvSpPr>
          <p:nvPr/>
        </p:nvSpPr>
        <p:spPr>
          <a:xfrm>
            <a:off x="1111725" y="36984"/>
            <a:ext cx="382538" cy="2400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RPr/>
            </a:defPPr>
            <a:lvl1pPr marL="0" indent="0">
              <a:buClr>
                <a:schemeClr val="lt1"/>
              </a:buClr>
              <a:buSzPts val="3600"/>
              <a:buFont typeface="Bebas Neue"/>
              <a:buNone/>
              <a:defRPr sz="1800">
                <a:solidFill>
                  <a:srgbClr val="C71FE9"/>
                </a:solidFill>
                <a:latin typeface="Bebas Neue"/>
                <a:ea typeface="Bebas Neue"/>
                <a:cs typeface="Bebas Neue"/>
              </a:defRPr>
            </a:lvl1pPr>
            <a:lvl2pPr algn="ctr">
              <a:buClr>
                <a:schemeClr val="lt1"/>
              </a:buClr>
              <a:buSzPts val="3600"/>
              <a:buFont typeface="Bebas Neue"/>
              <a:buNone/>
              <a:defRPr sz="3600">
                <a:solidFill>
                  <a:schemeClr val="lt1"/>
                </a:solidFill>
                <a:latin typeface="Bebas Neue"/>
                <a:ea typeface="Bebas Neue"/>
                <a:cs typeface="Bebas Neue"/>
              </a:defRPr>
            </a:lvl2pPr>
            <a:lvl3pPr algn="ctr">
              <a:buClr>
                <a:schemeClr val="lt1"/>
              </a:buClr>
              <a:buSzPts val="3600"/>
              <a:buFont typeface="Bebas Neue"/>
              <a:buNone/>
              <a:defRPr sz="3600">
                <a:solidFill>
                  <a:schemeClr val="lt1"/>
                </a:solidFill>
                <a:latin typeface="Bebas Neue"/>
                <a:ea typeface="Bebas Neue"/>
                <a:cs typeface="Bebas Neue"/>
              </a:defRPr>
            </a:lvl3pPr>
            <a:lvl4pPr algn="ctr">
              <a:buClr>
                <a:schemeClr val="lt1"/>
              </a:buClr>
              <a:buSzPts val="3600"/>
              <a:buFont typeface="Bebas Neue"/>
              <a:buNone/>
              <a:defRPr sz="3600">
                <a:solidFill>
                  <a:schemeClr val="lt1"/>
                </a:solidFill>
                <a:latin typeface="Bebas Neue"/>
                <a:ea typeface="Bebas Neue"/>
                <a:cs typeface="Bebas Neue"/>
              </a:defRPr>
            </a:lvl4pPr>
            <a:lvl5pPr algn="ctr">
              <a:buClr>
                <a:schemeClr val="lt1"/>
              </a:buClr>
              <a:buSzPts val="3600"/>
              <a:buFont typeface="Bebas Neue"/>
              <a:buNone/>
              <a:defRPr sz="3600">
                <a:solidFill>
                  <a:schemeClr val="lt1"/>
                </a:solidFill>
                <a:latin typeface="Bebas Neue"/>
                <a:ea typeface="Bebas Neue"/>
                <a:cs typeface="Bebas Neue"/>
              </a:defRPr>
            </a:lvl5pPr>
            <a:lvl6pPr algn="ctr">
              <a:buClr>
                <a:schemeClr val="lt1"/>
              </a:buClr>
              <a:buSzPts val="3600"/>
              <a:buFont typeface="Bebas Neue"/>
              <a:buNone/>
              <a:defRPr sz="3600">
                <a:solidFill>
                  <a:schemeClr val="lt1"/>
                </a:solidFill>
                <a:latin typeface="Bebas Neue"/>
                <a:ea typeface="Bebas Neue"/>
                <a:cs typeface="Bebas Neue"/>
              </a:defRPr>
            </a:lvl6pPr>
            <a:lvl7pPr algn="ctr">
              <a:buClr>
                <a:schemeClr val="lt1"/>
              </a:buClr>
              <a:buSzPts val="3600"/>
              <a:buFont typeface="Bebas Neue"/>
              <a:buNone/>
              <a:defRPr sz="3600">
                <a:solidFill>
                  <a:schemeClr val="lt1"/>
                </a:solidFill>
                <a:latin typeface="Bebas Neue"/>
                <a:ea typeface="Bebas Neue"/>
                <a:cs typeface="Bebas Neue"/>
              </a:defRPr>
            </a:lvl7pPr>
            <a:lvl8pPr algn="ctr">
              <a:buClr>
                <a:schemeClr val="lt1"/>
              </a:buClr>
              <a:buSzPts val="3600"/>
              <a:buFont typeface="Bebas Neue"/>
              <a:buNone/>
              <a:defRPr sz="3600">
                <a:solidFill>
                  <a:schemeClr val="lt1"/>
                </a:solidFill>
                <a:latin typeface="Bebas Neue"/>
                <a:ea typeface="Bebas Neue"/>
                <a:cs typeface="Bebas Neue"/>
              </a:defRPr>
            </a:lvl8pPr>
            <a:lvl9pPr algn="ctr">
              <a:buClr>
                <a:schemeClr val="lt1"/>
              </a:buClr>
              <a:buSzPts val="3600"/>
              <a:buFont typeface="Bebas Neue"/>
              <a:buNone/>
              <a:defRPr sz="3600">
                <a:solidFill>
                  <a:schemeClr val="lt1"/>
                </a:solidFill>
                <a:latin typeface="Bebas Neue"/>
                <a:ea typeface="Bebas Neue"/>
                <a:cs typeface="Bebas Neue"/>
              </a:defRPr>
            </a:lvl9pPr>
          </a:lstStyle>
          <a:p>
            <a:r>
              <a:rPr lang="en"/>
              <a:t>(WC)</a:t>
            </a:r>
          </a:p>
        </p:txBody>
      </p:sp>
    </p:spTree>
    <p:extLst>
      <p:ext uri="{BB962C8B-B14F-4D97-AF65-F5344CB8AC3E}">
        <p14:creationId xmlns:p14="http://schemas.microsoft.com/office/powerpoint/2010/main" val="392747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C9F0CD-2891-079A-88A6-F061D66995C3}"/>
              </a:ext>
            </a:extLst>
          </p:cNvPr>
          <p:cNvSpPr txBox="1"/>
          <p:nvPr/>
        </p:nvSpPr>
        <p:spPr>
          <a:xfrm>
            <a:off x="2358390" y="79666"/>
            <a:ext cx="4427220" cy="64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buClr>
                <a:schemeClr val="lt1"/>
              </a:buClr>
              <a:buSzPts val="3600"/>
              <a:buFont typeface="Bebas Neue"/>
              <a:buNone/>
              <a:defRPr sz="3600">
                <a:solidFill>
                  <a:schemeClr val="lt1"/>
                </a:solidFill>
                <a:latin typeface="Bebas Neue"/>
                <a:ea typeface="Bebas Neue"/>
                <a:cs typeface="Bebas Neue"/>
              </a:defRPr>
            </a:lvl1pPr>
            <a:lvl2pPr algn="ctr">
              <a:buClr>
                <a:schemeClr val="lt1"/>
              </a:buClr>
              <a:buSzPts val="2800"/>
              <a:buFont typeface="Bebas Neue"/>
              <a:buNone/>
              <a:defRPr sz="2800">
                <a:solidFill>
                  <a:schemeClr val="lt1"/>
                </a:solidFill>
                <a:latin typeface="Bebas Neue"/>
                <a:ea typeface="Bebas Neue"/>
                <a:cs typeface="Bebas Neue"/>
              </a:defRPr>
            </a:lvl2pPr>
            <a:lvl3pPr algn="ctr">
              <a:buClr>
                <a:schemeClr val="lt1"/>
              </a:buClr>
              <a:buSzPts val="2800"/>
              <a:buFont typeface="Bebas Neue"/>
              <a:buNone/>
              <a:defRPr sz="2800">
                <a:solidFill>
                  <a:schemeClr val="lt1"/>
                </a:solidFill>
                <a:latin typeface="Bebas Neue"/>
                <a:ea typeface="Bebas Neue"/>
                <a:cs typeface="Bebas Neue"/>
              </a:defRPr>
            </a:lvl3pPr>
            <a:lvl4pPr algn="ctr">
              <a:buClr>
                <a:schemeClr val="lt1"/>
              </a:buClr>
              <a:buSzPts val="2800"/>
              <a:buFont typeface="Bebas Neue"/>
              <a:buNone/>
              <a:defRPr sz="2800">
                <a:solidFill>
                  <a:schemeClr val="lt1"/>
                </a:solidFill>
                <a:latin typeface="Bebas Neue"/>
                <a:ea typeface="Bebas Neue"/>
                <a:cs typeface="Bebas Neue"/>
              </a:defRPr>
            </a:lvl4pPr>
            <a:lvl5pPr algn="ctr">
              <a:buClr>
                <a:schemeClr val="lt1"/>
              </a:buClr>
              <a:buSzPts val="2800"/>
              <a:buFont typeface="Bebas Neue"/>
              <a:buNone/>
              <a:defRPr sz="2800">
                <a:solidFill>
                  <a:schemeClr val="lt1"/>
                </a:solidFill>
                <a:latin typeface="Bebas Neue"/>
                <a:ea typeface="Bebas Neue"/>
                <a:cs typeface="Bebas Neue"/>
              </a:defRPr>
            </a:lvl5pPr>
            <a:lvl6pPr algn="ctr">
              <a:buClr>
                <a:schemeClr val="lt1"/>
              </a:buClr>
              <a:buSzPts val="2800"/>
              <a:buFont typeface="Bebas Neue"/>
              <a:buNone/>
              <a:defRPr sz="2800">
                <a:solidFill>
                  <a:schemeClr val="lt1"/>
                </a:solidFill>
                <a:latin typeface="Bebas Neue"/>
                <a:ea typeface="Bebas Neue"/>
                <a:cs typeface="Bebas Neue"/>
              </a:defRPr>
            </a:lvl6pPr>
            <a:lvl7pPr algn="ctr">
              <a:buClr>
                <a:schemeClr val="lt1"/>
              </a:buClr>
              <a:buSzPts val="2800"/>
              <a:buFont typeface="Bebas Neue"/>
              <a:buNone/>
              <a:defRPr sz="2800">
                <a:solidFill>
                  <a:schemeClr val="lt1"/>
                </a:solidFill>
                <a:latin typeface="Bebas Neue"/>
                <a:ea typeface="Bebas Neue"/>
                <a:cs typeface="Bebas Neue"/>
              </a:defRPr>
            </a:lvl7pPr>
            <a:lvl8pPr algn="ctr">
              <a:buClr>
                <a:schemeClr val="lt1"/>
              </a:buClr>
              <a:buSzPts val="2800"/>
              <a:buFont typeface="Bebas Neue"/>
              <a:buNone/>
              <a:defRPr sz="2800">
                <a:solidFill>
                  <a:schemeClr val="lt1"/>
                </a:solidFill>
                <a:latin typeface="Bebas Neue"/>
                <a:ea typeface="Bebas Neue"/>
                <a:cs typeface="Bebas Neue"/>
              </a:defRPr>
            </a:lvl8pPr>
            <a:lvl9pPr algn="ctr">
              <a:buClr>
                <a:schemeClr val="lt1"/>
              </a:buClr>
              <a:buSzPts val="2800"/>
              <a:buFont typeface="Bebas Neue"/>
              <a:buNone/>
              <a:defRPr sz="2800">
                <a:solidFill>
                  <a:schemeClr val="lt1"/>
                </a:solidFill>
                <a:latin typeface="Bebas Neue"/>
                <a:ea typeface="Bebas Neue"/>
                <a:cs typeface="Bebas Neue"/>
              </a:defRPr>
            </a:lvl9pPr>
          </a:lstStyle>
          <a:p>
            <a:r>
              <a:rPr lang="en-IN"/>
              <a:t>Logistics Regression </a:t>
            </a:r>
          </a:p>
        </p:txBody>
      </p:sp>
      <p:pic>
        <p:nvPicPr>
          <p:cNvPr id="9" name="Picture 8">
            <a:extLst>
              <a:ext uri="{FF2B5EF4-FFF2-40B4-BE49-F238E27FC236}">
                <a16:creationId xmlns:a16="http://schemas.microsoft.com/office/drawing/2014/main" id="{A8B5EFEA-079C-0B11-6243-378B5184C33C}"/>
              </a:ext>
            </a:extLst>
          </p:cNvPr>
          <p:cNvPicPr>
            <a:picLocks noChangeAspect="1"/>
          </p:cNvPicPr>
          <p:nvPr/>
        </p:nvPicPr>
        <p:blipFill>
          <a:blip r:embed="rId2"/>
          <a:stretch>
            <a:fillRect/>
          </a:stretch>
        </p:blipFill>
        <p:spPr>
          <a:xfrm>
            <a:off x="837248" y="1194699"/>
            <a:ext cx="6972300" cy="1746684"/>
          </a:xfrm>
          <a:prstGeom prst="rect">
            <a:avLst/>
          </a:prstGeom>
        </p:spPr>
      </p:pic>
      <p:sp>
        <p:nvSpPr>
          <p:cNvPr id="10" name="TextBox 9">
            <a:extLst>
              <a:ext uri="{FF2B5EF4-FFF2-40B4-BE49-F238E27FC236}">
                <a16:creationId xmlns:a16="http://schemas.microsoft.com/office/drawing/2014/main" id="{995AA7A5-4CD0-4B60-5DE5-2D884FB916DE}"/>
              </a:ext>
            </a:extLst>
          </p:cNvPr>
          <p:cNvSpPr txBox="1"/>
          <p:nvPr/>
        </p:nvSpPr>
        <p:spPr>
          <a:xfrm>
            <a:off x="-73047" y="3232457"/>
            <a:ext cx="9113520" cy="7953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457200" indent="-330200" algn="ctr">
              <a:buClr>
                <a:schemeClr val="lt1"/>
              </a:buClr>
              <a:buSzPts val="1600"/>
              <a:buFont typeface="Muli"/>
              <a:buNone/>
              <a:defRPr sz="1600">
                <a:solidFill>
                  <a:schemeClr val="lt1"/>
                </a:solidFill>
                <a:latin typeface="Muli"/>
                <a:ea typeface="Muli"/>
                <a:cs typeface="Muli"/>
              </a:defRPr>
            </a:lvl1pPr>
            <a:lvl2pPr marL="914400" indent="-330200" algn="ctr">
              <a:buClr>
                <a:schemeClr val="lt1"/>
              </a:buClr>
              <a:buSzPts val="1800"/>
              <a:buFont typeface="Muli"/>
              <a:buNone/>
              <a:defRPr sz="1800">
                <a:solidFill>
                  <a:schemeClr val="lt1"/>
                </a:solidFill>
                <a:latin typeface="Muli"/>
                <a:ea typeface="Muli"/>
                <a:cs typeface="Muli"/>
              </a:defRPr>
            </a:lvl2pPr>
            <a:lvl3pPr marL="1371600" indent="-330200" algn="ctr">
              <a:buClr>
                <a:schemeClr val="lt1"/>
              </a:buClr>
              <a:buSzPts val="1800"/>
              <a:buFont typeface="Muli"/>
              <a:buNone/>
              <a:defRPr sz="1800">
                <a:solidFill>
                  <a:schemeClr val="lt1"/>
                </a:solidFill>
                <a:latin typeface="Muli"/>
                <a:ea typeface="Muli"/>
                <a:cs typeface="Muli"/>
              </a:defRPr>
            </a:lvl3pPr>
            <a:lvl4pPr marL="1828800" indent="-330200" algn="ctr">
              <a:buClr>
                <a:schemeClr val="lt1"/>
              </a:buClr>
              <a:buSzPts val="1800"/>
              <a:buFont typeface="Muli"/>
              <a:buNone/>
              <a:defRPr sz="1800">
                <a:solidFill>
                  <a:schemeClr val="lt1"/>
                </a:solidFill>
                <a:latin typeface="Muli"/>
                <a:ea typeface="Muli"/>
                <a:cs typeface="Muli"/>
              </a:defRPr>
            </a:lvl4pPr>
            <a:lvl5pPr marL="2286000" indent="-330200" algn="ctr">
              <a:buClr>
                <a:schemeClr val="lt1"/>
              </a:buClr>
              <a:buSzPts val="1800"/>
              <a:buFont typeface="Muli"/>
              <a:buNone/>
              <a:defRPr sz="1800">
                <a:solidFill>
                  <a:schemeClr val="lt1"/>
                </a:solidFill>
                <a:latin typeface="Muli"/>
                <a:ea typeface="Muli"/>
                <a:cs typeface="Muli"/>
              </a:defRPr>
            </a:lvl5pPr>
            <a:lvl6pPr marL="2743200" indent="-330200" algn="ctr">
              <a:buClr>
                <a:schemeClr val="lt1"/>
              </a:buClr>
              <a:buSzPts val="1800"/>
              <a:buFont typeface="Muli"/>
              <a:buNone/>
              <a:defRPr sz="1800">
                <a:solidFill>
                  <a:schemeClr val="lt1"/>
                </a:solidFill>
                <a:latin typeface="Muli"/>
                <a:ea typeface="Muli"/>
                <a:cs typeface="Muli"/>
              </a:defRPr>
            </a:lvl6pPr>
            <a:lvl7pPr marL="3200400" indent="-330200" algn="ctr">
              <a:buClr>
                <a:schemeClr val="lt1"/>
              </a:buClr>
              <a:buSzPts val="1800"/>
              <a:buFont typeface="Muli"/>
              <a:buNone/>
              <a:defRPr sz="1800">
                <a:solidFill>
                  <a:schemeClr val="lt1"/>
                </a:solidFill>
                <a:latin typeface="Muli"/>
                <a:ea typeface="Muli"/>
                <a:cs typeface="Muli"/>
              </a:defRPr>
            </a:lvl7pPr>
            <a:lvl8pPr marL="3657600" indent="-330200" algn="ctr">
              <a:buClr>
                <a:schemeClr val="lt1"/>
              </a:buClr>
              <a:buSzPts val="1800"/>
              <a:buFont typeface="Muli"/>
              <a:buNone/>
              <a:defRPr sz="1800">
                <a:solidFill>
                  <a:schemeClr val="lt1"/>
                </a:solidFill>
                <a:latin typeface="Muli"/>
                <a:ea typeface="Muli"/>
                <a:cs typeface="Muli"/>
              </a:defRPr>
            </a:lvl8pPr>
            <a:lvl9pPr marL="4114800" indent="-330200" algn="ctr">
              <a:buClr>
                <a:schemeClr val="lt1"/>
              </a:buClr>
              <a:buSzPts val="1800"/>
              <a:buFont typeface="Muli"/>
              <a:buNone/>
              <a:defRPr sz="1800">
                <a:solidFill>
                  <a:schemeClr val="lt1"/>
                </a:solidFill>
                <a:latin typeface="Muli"/>
                <a:ea typeface="Muli"/>
                <a:cs typeface="Muli"/>
              </a:defRPr>
            </a:lvl9pPr>
          </a:lstStyle>
          <a:p>
            <a:r>
              <a:rPr lang="en-IN"/>
              <a:t>When the team wins the toss, then compared to choosing to ‘Bat’ if the team chooses to ‘Field’ then the probability of winning the match increases by 0.39 i.e. 39.82%</a:t>
            </a:r>
          </a:p>
        </p:txBody>
      </p:sp>
    </p:spTree>
    <p:extLst>
      <p:ext uri="{BB962C8B-B14F-4D97-AF65-F5344CB8AC3E}">
        <p14:creationId xmlns:p14="http://schemas.microsoft.com/office/powerpoint/2010/main" val="130094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pic>
        <p:nvPicPr>
          <p:cNvPr id="1026" name="Picture 2" descr="IPL 2022: Thank you, Mumbai, we will remember this one: Virat Kohli after  MI's win seals">
            <a:extLst>
              <a:ext uri="{FF2B5EF4-FFF2-40B4-BE49-F238E27FC236}">
                <a16:creationId xmlns:a16="http://schemas.microsoft.com/office/drawing/2014/main" id="{DB57C53E-9E58-68F6-CD5C-BDD833817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ank You Images – Browse 210,180 Stock Photos, Vectors, and Video | Adobe  Stock">
            <a:extLst>
              <a:ext uri="{FF2B5EF4-FFF2-40B4-BE49-F238E27FC236}">
                <a16:creationId xmlns:a16="http://schemas.microsoft.com/office/drawing/2014/main" id="{67731E96-F65F-81D9-45D3-D65492E89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800" y="3121572"/>
            <a:ext cx="2718468" cy="11567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dian Premier League - Wikipedia">
            <a:extLst>
              <a:ext uri="{FF2B5EF4-FFF2-40B4-BE49-F238E27FC236}">
                <a16:creationId xmlns:a16="http://schemas.microsoft.com/office/drawing/2014/main" id="{1C5EE8C0-D38F-908D-A091-CF605297D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303" y="1123870"/>
            <a:ext cx="2336390" cy="2857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1517;p36">
            <a:extLst>
              <a:ext uri="{FF2B5EF4-FFF2-40B4-BE49-F238E27FC236}">
                <a16:creationId xmlns:a16="http://schemas.microsoft.com/office/drawing/2014/main" id="{8B58B08F-311C-9D5C-3268-48B1C9D5D13B}"/>
              </a:ext>
            </a:extLst>
          </p:cNvPr>
          <p:cNvSpPr txBox="1">
            <a:spLocks noGrp="1"/>
          </p:cNvSpPr>
          <p:nvPr>
            <p:ph type="subTitle" idx="1"/>
          </p:nvPr>
        </p:nvSpPr>
        <p:spPr>
          <a:xfrm>
            <a:off x="74503" y="1842470"/>
            <a:ext cx="3229806" cy="1458559"/>
          </a:xfrm>
          <a:prstGeom prst="rect">
            <a:avLst/>
          </a:prstGeom>
          <a:noFill/>
          <a:ln>
            <a:noFill/>
          </a:ln>
        </p:spPr>
        <p:txBody>
          <a:bodyPr spcFirstLastPara="1" wrap="square" lIns="0" tIns="0" rIns="0" bIns="0" anchor="t" anchorCtr="0">
            <a:noAutofit/>
          </a:bodyPr>
          <a:lstStyle/>
          <a:p>
            <a:pPr marL="285750" indent="-285750" algn="just">
              <a:buClr>
                <a:schemeClr val="bg1"/>
              </a:buClr>
              <a:buFont typeface="Wingdings" panose="05000000000000000000" pitchFamily="2" charset="2"/>
              <a:buChar char="Ø"/>
            </a:pPr>
            <a:r>
              <a:rPr lang="en-IN" sz="1400">
                <a:sym typeface="Arial"/>
              </a:rPr>
              <a:t>A team is supposed to have 12 players available - 11 on the field, of which at least seven must be Indian, and one substitute - for selection on a matchday.</a:t>
            </a:r>
          </a:p>
          <a:p>
            <a:pPr marL="285750" indent="-285750" algn="just">
              <a:buClr>
                <a:schemeClr val="bg1"/>
              </a:buClr>
              <a:buFont typeface="Wingdings" panose="05000000000000000000" pitchFamily="2" charset="2"/>
              <a:buChar char="Ø"/>
            </a:pPr>
            <a:endParaRPr lang="en-IN" sz="1400">
              <a:sym typeface="Arial"/>
            </a:endParaRPr>
          </a:p>
          <a:p>
            <a:pPr marL="285750" indent="-285750" algn="just">
              <a:buClr>
                <a:schemeClr val="bg1"/>
              </a:buClr>
              <a:buFont typeface="Wingdings" panose="05000000000000000000" pitchFamily="2" charset="2"/>
              <a:buChar char="Ø"/>
            </a:pPr>
            <a:r>
              <a:rPr lang="en-IN" sz="1400">
                <a:sym typeface="Arial"/>
              </a:rPr>
              <a:t>Only 4 players in a team can be foreigners. </a:t>
            </a:r>
            <a:endParaRPr lang="en-GB" sz="1400">
              <a:sym typeface="Arial"/>
            </a:endParaRPr>
          </a:p>
        </p:txBody>
      </p:sp>
      <p:sp>
        <p:nvSpPr>
          <p:cNvPr id="5" name="Google Shape;1413;p30">
            <a:extLst>
              <a:ext uri="{FF2B5EF4-FFF2-40B4-BE49-F238E27FC236}">
                <a16:creationId xmlns:a16="http://schemas.microsoft.com/office/drawing/2014/main" id="{762AFCD4-FA27-02E2-01AD-EBDBD55ECDE1}"/>
              </a:ext>
            </a:extLst>
          </p:cNvPr>
          <p:cNvSpPr txBox="1">
            <a:spLocks/>
          </p:cNvSpPr>
          <p:nvPr/>
        </p:nvSpPr>
        <p:spPr>
          <a:xfrm>
            <a:off x="74503" y="416421"/>
            <a:ext cx="3448015" cy="70579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lgn="ctr">
              <a:buClr>
                <a:schemeClr val="lt1"/>
              </a:buClr>
              <a:buSzPts val="3600"/>
              <a:buFont typeface="Bebas Neue"/>
              <a:buNone/>
              <a:defRPr sz="3600">
                <a:solidFill>
                  <a:schemeClr val="lt1"/>
                </a:solidFill>
                <a:latin typeface="Bebas Neue"/>
                <a:ea typeface="Bebas Neue"/>
                <a:cs typeface="Bebas Neue"/>
                <a:sym typeface="Bebas Neue"/>
              </a:defRPr>
            </a:lvl1pPr>
            <a:lvl2pPr algn="r">
              <a:buClr>
                <a:schemeClr val="lt1"/>
              </a:buClr>
              <a:buSzPts val="2800"/>
              <a:buFont typeface="Bebas Neue"/>
              <a:buNone/>
              <a:defRPr sz="3600">
                <a:solidFill>
                  <a:schemeClr val="lt1"/>
                </a:solidFill>
                <a:latin typeface="Bebas Neue"/>
                <a:ea typeface="Bebas Neue"/>
                <a:cs typeface="Bebas Neue"/>
                <a:sym typeface="Bebas Neue"/>
              </a:defRPr>
            </a:lvl2pPr>
            <a:lvl3pPr algn="r">
              <a:buClr>
                <a:schemeClr val="lt1"/>
              </a:buClr>
              <a:buSzPts val="2800"/>
              <a:buFont typeface="Bebas Neue"/>
              <a:buNone/>
              <a:defRPr sz="3600">
                <a:solidFill>
                  <a:schemeClr val="lt1"/>
                </a:solidFill>
                <a:latin typeface="Bebas Neue"/>
                <a:ea typeface="Bebas Neue"/>
                <a:cs typeface="Bebas Neue"/>
                <a:sym typeface="Bebas Neue"/>
              </a:defRPr>
            </a:lvl3pPr>
            <a:lvl4pPr algn="r">
              <a:buClr>
                <a:schemeClr val="lt1"/>
              </a:buClr>
              <a:buSzPts val="2800"/>
              <a:buFont typeface="Bebas Neue"/>
              <a:buNone/>
              <a:defRPr sz="3600">
                <a:solidFill>
                  <a:schemeClr val="lt1"/>
                </a:solidFill>
                <a:latin typeface="Bebas Neue"/>
                <a:ea typeface="Bebas Neue"/>
                <a:cs typeface="Bebas Neue"/>
                <a:sym typeface="Bebas Neue"/>
              </a:defRPr>
            </a:lvl4pPr>
            <a:lvl5pPr algn="r">
              <a:buClr>
                <a:schemeClr val="lt1"/>
              </a:buClr>
              <a:buSzPts val="2800"/>
              <a:buFont typeface="Bebas Neue"/>
              <a:buNone/>
              <a:defRPr sz="3600">
                <a:solidFill>
                  <a:schemeClr val="lt1"/>
                </a:solidFill>
                <a:latin typeface="Bebas Neue"/>
                <a:ea typeface="Bebas Neue"/>
                <a:cs typeface="Bebas Neue"/>
                <a:sym typeface="Bebas Neue"/>
              </a:defRPr>
            </a:lvl5pPr>
            <a:lvl6pPr algn="r">
              <a:buClr>
                <a:schemeClr val="lt1"/>
              </a:buClr>
              <a:buSzPts val="2800"/>
              <a:buFont typeface="Bebas Neue"/>
              <a:buNone/>
              <a:defRPr sz="3600">
                <a:solidFill>
                  <a:schemeClr val="lt1"/>
                </a:solidFill>
                <a:latin typeface="Bebas Neue"/>
                <a:ea typeface="Bebas Neue"/>
                <a:cs typeface="Bebas Neue"/>
                <a:sym typeface="Bebas Neue"/>
              </a:defRPr>
            </a:lvl6pPr>
            <a:lvl7pPr algn="r">
              <a:buClr>
                <a:schemeClr val="lt1"/>
              </a:buClr>
              <a:buSzPts val="2800"/>
              <a:buFont typeface="Bebas Neue"/>
              <a:buNone/>
              <a:defRPr sz="3600">
                <a:solidFill>
                  <a:schemeClr val="lt1"/>
                </a:solidFill>
                <a:latin typeface="Bebas Neue"/>
                <a:ea typeface="Bebas Neue"/>
                <a:cs typeface="Bebas Neue"/>
                <a:sym typeface="Bebas Neue"/>
              </a:defRPr>
            </a:lvl7pPr>
            <a:lvl8pPr algn="r">
              <a:buClr>
                <a:schemeClr val="lt1"/>
              </a:buClr>
              <a:buSzPts val="2800"/>
              <a:buFont typeface="Bebas Neue"/>
              <a:buNone/>
              <a:defRPr sz="3600">
                <a:solidFill>
                  <a:schemeClr val="lt1"/>
                </a:solidFill>
                <a:latin typeface="Bebas Neue"/>
                <a:ea typeface="Bebas Neue"/>
                <a:cs typeface="Bebas Neue"/>
                <a:sym typeface="Bebas Neue"/>
              </a:defRPr>
            </a:lvl8pPr>
            <a:lvl9pPr algn="r">
              <a:buClr>
                <a:schemeClr val="lt1"/>
              </a:buClr>
              <a:buSzPts val="2800"/>
              <a:buFont typeface="Bebas Neue"/>
              <a:buNone/>
              <a:defRPr sz="3600">
                <a:solidFill>
                  <a:schemeClr val="lt1"/>
                </a:solidFill>
                <a:latin typeface="Bebas Neue"/>
                <a:ea typeface="Bebas Neue"/>
                <a:cs typeface="Bebas Neue"/>
                <a:sym typeface="Bebas Neue"/>
              </a:defRPr>
            </a:lvl9pPr>
          </a:lstStyle>
          <a:p>
            <a:r>
              <a:rPr lang="en-GB"/>
              <a:t>IPL Rules for team formation </a:t>
            </a:r>
          </a:p>
        </p:txBody>
      </p:sp>
      <p:sp>
        <p:nvSpPr>
          <p:cNvPr id="6" name="Google Shape;1517;p36">
            <a:extLst>
              <a:ext uri="{FF2B5EF4-FFF2-40B4-BE49-F238E27FC236}">
                <a16:creationId xmlns:a16="http://schemas.microsoft.com/office/drawing/2014/main" id="{0CD21E37-7D57-38C9-F32B-4D4EA3ADFA2E}"/>
              </a:ext>
            </a:extLst>
          </p:cNvPr>
          <p:cNvSpPr txBox="1">
            <a:spLocks/>
          </p:cNvSpPr>
          <p:nvPr/>
        </p:nvSpPr>
        <p:spPr>
          <a:xfrm>
            <a:off x="6005944" y="1648611"/>
            <a:ext cx="2930238" cy="28574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Muli"/>
              <a:buNone/>
              <a:defRPr sz="1800" b="0" i="0" u="none" strike="noStrike" cap="none">
                <a:solidFill>
                  <a:schemeClr val="lt1"/>
                </a:solidFill>
                <a:latin typeface="Muli"/>
                <a:ea typeface="Muli"/>
                <a:cs typeface="Muli"/>
                <a:sym typeface="Muli"/>
              </a:defRPr>
            </a:lvl1pPr>
            <a:lvl2pPr marL="914400" marR="0" lvl="1"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2pPr>
            <a:lvl3pPr marL="1371600" marR="0" lvl="2"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3pPr>
            <a:lvl4pPr marL="1828800" marR="0" lvl="3"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4pPr>
            <a:lvl5pPr marL="2286000" marR="0" lvl="4"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5pPr>
            <a:lvl6pPr marL="2743200" marR="0" lvl="5"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6pPr>
            <a:lvl7pPr marL="3200400" marR="0" lvl="6"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7pPr>
            <a:lvl8pPr marL="3657600" marR="0" lvl="7"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8pPr>
            <a:lvl9pPr marL="4114800" marR="0" lvl="8" indent="-330200" algn="ctr" rtl="0">
              <a:lnSpc>
                <a:spcPct val="100000"/>
              </a:lnSpc>
              <a:spcBef>
                <a:spcPts val="0"/>
              </a:spcBef>
              <a:spcAft>
                <a:spcPts val="0"/>
              </a:spcAft>
              <a:buClr>
                <a:schemeClr val="lt1"/>
              </a:buClr>
              <a:buSzPts val="1800"/>
              <a:buFont typeface="Muli"/>
              <a:buNone/>
              <a:defRPr sz="1800" b="0" i="0" u="none" strike="noStrike" cap="none">
                <a:solidFill>
                  <a:schemeClr val="lt1"/>
                </a:solidFill>
                <a:latin typeface="Muli"/>
                <a:ea typeface="Muli"/>
                <a:cs typeface="Muli"/>
                <a:sym typeface="Muli"/>
              </a:defRPr>
            </a:lvl9pPr>
          </a:lstStyle>
          <a:p>
            <a:pPr marL="285750" indent="-285750" algn="just">
              <a:buClr>
                <a:schemeClr val="bg1"/>
              </a:buClr>
              <a:buFont typeface="Wingdings" panose="05000000000000000000" pitchFamily="2" charset="2"/>
              <a:buChar char="Ø"/>
            </a:pPr>
            <a:r>
              <a:rPr lang="en-IN" sz="1400"/>
              <a:t>The number of matches played for a player in IPL as given in the data set are less compared to what they have actually played in IPL when checked on internet, So we choose our Super 11 based on the dataset given.</a:t>
            </a:r>
          </a:p>
          <a:p>
            <a:pPr marL="285750" indent="-285750" algn="just">
              <a:buClr>
                <a:schemeClr val="bg1"/>
              </a:buClr>
              <a:buFont typeface="Wingdings" panose="05000000000000000000" pitchFamily="2" charset="2"/>
              <a:buChar char="Ø"/>
            </a:pPr>
            <a:endParaRPr lang="en-IN" sz="1400"/>
          </a:p>
          <a:p>
            <a:pPr marL="285750" indent="-285750" algn="just">
              <a:buClr>
                <a:schemeClr val="bg1"/>
              </a:buClr>
              <a:buFont typeface="Wingdings" panose="05000000000000000000" pitchFamily="2" charset="2"/>
              <a:buChar char="Ø"/>
            </a:pPr>
            <a:r>
              <a:rPr lang="en-IN" sz="1400"/>
              <a:t>We have excluded the retired IPL players based on current news.</a:t>
            </a:r>
          </a:p>
        </p:txBody>
      </p:sp>
      <p:sp>
        <p:nvSpPr>
          <p:cNvPr id="7" name="Google Shape;1413;p30">
            <a:extLst>
              <a:ext uri="{FF2B5EF4-FFF2-40B4-BE49-F238E27FC236}">
                <a16:creationId xmlns:a16="http://schemas.microsoft.com/office/drawing/2014/main" id="{7E8E9D41-841F-F570-0126-E374EC097ADC}"/>
              </a:ext>
            </a:extLst>
          </p:cNvPr>
          <p:cNvSpPr txBox="1">
            <a:spLocks/>
          </p:cNvSpPr>
          <p:nvPr/>
        </p:nvSpPr>
        <p:spPr>
          <a:xfrm>
            <a:off x="6057899" y="322902"/>
            <a:ext cx="2857501" cy="70579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indent="0" algn="ctr">
              <a:buClr>
                <a:schemeClr val="lt1"/>
              </a:buClr>
              <a:buSzPts val="3600"/>
              <a:buFont typeface="Bebas Neue"/>
              <a:buNone/>
              <a:defRPr sz="3600">
                <a:solidFill>
                  <a:schemeClr val="lt1"/>
                </a:solidFill>
                <a:latin typeface="Bebas Neue"/>
                <a:ea typeface="Bebas Neue"/>
                <a:cs typeface="Bebas Neue"/>
                <a:sym typeface="Bebas Neue"/>
              </a:defRPr>
            </a:lvl1pPr>
            <a:lvl2pPr algn="r">
              <a:buClr>
                <a:schemeClr val="lt1"/>
              </a:buClr>
              <a:buSzPts val="2800"/>
              <a:buFont typeface="Bebas Neue"/>
              <a:buNone/>
              <a:defRPr sz="3600">
                <a:solidFill>
                  <a:schemeClr val="lt1"/>
                </a:solidFill>
                <a:latin typeface="Bebas Neue"/>
                <a:ea typeface="Bebas Neue"/>
                <a:cs typeface="Bebas Neue"/>
                <a:sym typeface="Bebas Neue"/>
              </a:defRPr>
            </a:lvl2pPr>
            <a:lvl3pPr algn="r">
              <a:buClr>
                <a:schemeClr val="lt1"/>
              </a:buClr>
              <a:buSzPts val="2800"/>
              <a:buFont typeface="Bebas Neue"/>
              <a:buNone/>
              <a:defRPr sz="3600">
                <a:solidFill>
                  <a:schemeClr val="lt1"/>
                </a:solidFill>
                <a:latin typeface="Bebas Neue"/>
                <a:ea typeface="Bebas Neue"/>
                <a:cs typeface="Bebas Neue"/>
                <a:sym typeface="Bebas Neue"/>
              </a:defRPr>
            </a:lvl3pPr>
            <a:lvl4pPr algn="r">
              <a:buClr>
                <a:schemeClr val="lt1"/>
              </a:buClr>
              <a:buSzPts val="2800"/>
              <a:buFont typeface="Bebas Neue"/>
              <a:buNone/>
              <a:defRPr sz="3600">
                <a:solidFill>
                  <a:schemeClr val="lt1"/>
                </a:solidFill>
                <a:latin typeface="Bebas Neue"/>
                <a:ea typeface="Bebas Neue"/>
                <a:cs typeface="Bebas Neue"/>
                <a:sym typeface="Bebas Neue"/>
              </a:defRPr>
            </a:lvl4pPr>
            <a:lvl5pPr algn="r">
              <a:buClr>
                <a:schemeClr val="lt1"/>
              </a:buClr>
              <a:buSzPts val="2800"/>
              <a:buFont typeface="Bebas Neue"/>
              <a:buNone/>
              <a:defRPr sz="3600">
                <a:solidFill>
                  <a:schemeClr val="lt1"/>
                </a:solidFill>
                <a:latin typeface="Bebas Neue"/>
                <a:ea typeface="Bebas Neue"/>
                <a:cs typeface="Bebas Neue"/>
                <a:sym typeface="Bebas Neue"/>
              </a:defRPr>
            </a:lvl5pPr>
            <a:lvl6pPr algn="r">
              <a:buClr>
                <a:schemeClr val="lt1"/>
              </a:buClr>
              <a:buSzPts val="2800"/>
              <a:buFont typeface="Bebas Neue"/>
              <a:buNone/>
              <a:defRPr sz="3600">
                <a:solidFill>
                  <a:schemeClr val="lt1"/>
                </a:solidFill>
                <a:latin typeface="Bebas Neue"/>
                <a:ea typeface="Bebas Neue"/>
                <a:cs typeface="Bebas Neue"/>
                <a:sym typeface="Bebas Neue"/>
              </a:defRPr>
            </a:lvl6pPr>
            <a:lvl7pPr algn="r">
              <a:buClr>
                <a:schemeClr val="lt1"/>
              </a:buClr>
              <a:buSzPts val="2800"/>
              <a:buFont typeface="Bebas Neue"/>
              <a:buNone/>
              <a:defRPr sz="3600">
                <a:solidFill>
                  <a:schemeClr val="lt1"/>
                </a:solidFill>
                <a:latin typeface="Bebas Neue"/>
                <a:ea typeface="Bebas Neue"/>
                <a:cs typeface="Bebas Neue"/>
                <a:sym typeface="Bebas Neue"/>
              </a:defRPr>
            </a:lvl7pPr>
            <a:lvl8pPr algn="r">
              <a:buClr>
                <a:schemeClr val="lt1"/>
              </a:buClr>
              <a:buSzPts val="2800"/>
              <a:buFont typeface="Bebas Neue"/>
              <a:buNone/>
              <a:defRPr sz="3600">
                <a:solidFill>
                  <a:schemeClr val="lt1"/>
                </a:solidFill>
                <a:latin typeface="Bebas Neue"/>
                <a:ea typeface="Bebas Neue"/>
                <a:cs typeface="Bebas Neue"/>
                <a:sym typeface="Bebas Neue"/>
              </a:defRPr>
            </a:lvl8pPr>
            <a:lvl9pPr algn="r">
              <a:buClr>
                <a:schemeClr val="lt1"/>
              </a:buClr>
              <a:buSzPts val="2800"/>
              <a:buFont typeface="Bebas Neue"/>
              <a:buNone/>
              <a:defRPr sz="3600">
                <a:solidFill>
                  <a:schemeClr val="lt1"/>
                </a:solidFill>
                <a:latin typeface="Bebas Neue"/>
                <a:ea typeface="Bebas Neue"/>
                <a:cs typeface="Bebas Neue"/>
                <a:sym typeface="Bebas Neue"/>
              </a:defRPr>
            </a:lvl9pPr>
          </a:lstStyle>
          <a:p>
            <a:r>
              <a:rPr lang="en-GB"/>
              <a:t>Our assumptions</a:t>
            </a:r>
          </a:p>
        </p:txBody>
      </p:sp>
    </p:spTree>
    <p:extLst>
      <p:ext uri="{BB962C8B-B14F-4D97-AF65-F5344CB8AC3E}">
        <p14:creationId xmlns:p14="http://schemas.microsoft.com/office/powerpoint/2010/main" val="411547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PL Auction 2021: Every player sold and Updated Squads in the Indian  Premier League Auctions 2021 | GQ India">
            <a:extLst>
              <a:ext uri="{FF2B5EF4-FFF2-40B4-BE49-F238E27FC236}">
                <a16:creationId xmlns:a16="http://schemas.microsoft.com/office/drawing/2014/main" id="{0B6A1CB5-9B96-7328-5F26-A90EC78562C6}"/>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413;p30">
            <a:extLst>
              <a:ext uri="{FF2B5EF4-FFF2-40B4-BE49-F238E27FC236}">
                <a16:creationId xmlns:a16="http://schemas.microsoft.com/office/drawing/2014/main" id="{725AD79B-418C-5FBF-1701-200E74B238C3}"/>
              </a:ext>
            </a:extLst>
          </p:cNvPr>
          <p:cNvSpPr txBox="1">
            <a:spLocks noGrp="1"/>
          </p:cNvSpPr>
          <p:nvPr>
            <p:ph type="title"/>
          </p:nvPr>
        </p:nvSpPr>
        <p:spPr>
          <a:xfrm>
            <a:off x="2721342" y="156256"/>
            <a:ext cx="3430076" cy="70579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4400"/>
              <a:t>AUCTION PROCESS</a:t>
            </a:r>
          </a:p>
        </p:txBody>
      </p:sp>
      <p:sp>
        <p:nvSpPr>
          <p:cNvPr id="6" name="Google Shape;1414;p30">
            <a:extLst>
              <a:ext uri="{FF2B5EF4-FFF2-40B4-BE49-F238E27FC236}">
                <a16:creationId xmlns:a16="http://schemas.microsoft.com/office/drawing/2014/main" id="{8FC2CEAC-F6CA-C981-5A0C-9AA9E2D056BD}"/>
              </a:ext>
            </a:extLst>
          </p:cNvPr>
          <p:cNvSpPr txBox="1">
            <a:spLocks noGrp="1"/>
          </p:cNvSpPr>
          <p:nvPr>
            <p:ph type="subTitle" idx="1"/>
          </p:nvPr>
        </p:nvSpPr>
        <p:spPr>
          <a:xfrm>
            <a:off x="0" y="862053"/>
            <a:ext cx="9144000" cy="37411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lang="en"/>
          </a:p>
          <a:p>
            <a:pPr marL="0" lvl="0" indent="0" algn="ctr" rtl="0">
              <a:spcBef>
                <a:spcPts val="0"/>
              </a:spcBef>
              <a:spcAft>
                <a:spcPts val="0"/>
              </a:spcAft>
              <a:buClr>
                <a:schemeClr val="dk1"/>
              </a:buClr>
              <a:buSzPts val="1100"/>
              <a:buFont typeface="Arial"/>
              <a:buNone/>
            </a:pPr>
            <a:r>
              <a:rPr lang="en"/>
              <a:t>In this Auction process, we are selecting an super team for IPL based on a datasets from 2008-2020 containing all ball-by-ball and match-by-match order. </a:t>
            </a:r>
          </a:p>
          <a:p>
            <a:pPr marL="0" lvl="0" indent="0" algn="ctr" rtl="0">
              <a:spcBef>
                <a:spcPts val="0"/>
              </a:spcBef>
              <a:spcAft>
                <a:spcPts val="0"/>
              </a:spcAft>
              <a:buClr>
                <a:schemeClr val="dk1"/>
              </a:buClr>
              <a:buSzPts val="1100"/>
              <a:buFont typeface="Arial"/>
              <a:buNone/>
            </a:pPr>
            <a:endParaRPr lang="en"/>
          </a:p>
          <a:p>
            <a:pPr marL="0" lvl="0" indent="0" algn="ctr" rtl="0">
              <a:spcBef>
                <a:spcPts val="0"/>
              </a:spcBef>
              <a:spcAft>
                <a:spcPts val="0"/>
              </a:spcAft>
              <a:buClr>
                <a:schemeClr val="dk1"/>
              </a:buClr>
              <a:buSzPts val="1100"/>
              <a:buFont typeface="Arial"/>
              <a:buNone/>
            </a:pPr>
            <a:r>
              <a:rPr lang="en"/>
              <a:t>We have selected </a:t>
            </a:r>
            <a:r>
              <a:rPr lang="en-IN"/>
              <a:t>players who have played or bowled more than 300 balls only.</a:t>
            </a:r>
          </a:p>
          <a:p>
            <a:pPr marL="0" lvl="0" indent="0" algn="ctr" rtl="0">
              <a:spcBef>
                <a:spcPts val="0"/>
              </a:spcBef>
              <a:spcAft>
                <a:spcPts val="0"/>
              </a:spcAft>
              <a:buClr>
                <a:schemeClr val="dk1"/>
              </a:buClr>
              <a:buSzPts val="1100"/>
              <a:buFont typeface="Arial"/>
              <a:buNone/>
            </a:pPr>
            <a:endParaRPr lang="en-IN"/>
          </a:p>
          <a:p>
            <a:pPr marL="0" lvl="0" indent="0" algn="ctr" rtl="0">
              <a:spcBef>
                <a:spcPts val="0"/>
              </a:spcBef>
              <a:spcAft>
                <a:spcPts val="0"/>
              </a:spcAft>
              <a:buClr>
                <a:schemeClr val="dk1"/>
              </a:buClr>
              <a:buSzPts val="1100"/>
              <a:buFont typeface="Arial"/>
              <a:buNone/>
            </a:pPr>
            <a:r>
              <a:rPr lang="en-IN"/>
              <a:t>Our team combination will be consisting of strong openers, middle-order hitters, all-rounders, a wicketkeeper, and quick and spin bowlers.</a:t>
            </a:r>
            <a:endParaRPr lang="en"/>
          </a:p>
          <a:p>
            <a:pPr marL="0" lvl="0" indent="0" algn="ctr" rtl="0">
              <a:spcBef>
                <a:spcPts val="0"/>
              </a:spcBef>
              <a:spcAft>
                <a:spcPts val="0"/>
              </a:spcAft>
              <a:buClr>
                <a:schemeClr val="dk1"/>
              </a:buClr>
              <a:buSzPts val="1100"/>
              <a:buFont typeface="Arial"/>
              <a:buNone/>
            </a:pPr>
            <a:endParaRPr lang="en"/>
          </a:p>
          <a:p>
            <a:pPr marL="0" lvl="0" indent="0" algn="ctr" rtl="0">
              <a:spcBef>
                <a:spcPts val="0"/>
              </a:spcBef>
              <a:spcAft>
                <a:spcPts val="0"/>
              </a:spcAft>
              <a:buClr>
                <a:schemeClr val="dk1"/>
              </a:buClr>
              <a:buSzPts val="1100"/>
              <a:buFont typeface="Arial"/>
              <a:buNone/>
            </a:pPr>
            <a:r>
              <a:rPr lang="en-IN"/>
              <a:t>For this, each player’s past IPL performance will be analysed including number of balls played/bowled, runs scored/given, strike rate/economy, 4’s and 6’s , stumps/catches, etc and finally we will be selecting our Super 11.</a:t>
            </a:r>
            <a:endParaRPr lang="en"/>
          </a:p>
        </p:txBody>
      </p:sp>
    </p:spTree>
    <p:extLst>
      <p:ext uri="{BB962C8B-B14F-4D97-AF65-F5344CB8AC3E}">
        <p14:creationId xmlns:p14="http://schemas.microsoft.com/office/powerpoint/2010/main" val="24153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pic>
        <p:nvPicPr>
          <p:cNvPr id="1458" name="Google Shape;1458;p33"/>
          <p:cNvPicPr preferRelativeResize="0"/>
          <p:nvPr/>
        </p:nvPicPr>
        <p:blipFill>
          <a:blip r:embed="rId3">
            <a:alphaModFix/>
          </a:blip>
          <a:stretch>
            <a:fillRect/>
          </a:stretch>
        </p:blipFill>
        <p:spPr>
          <a:xfrm>
            <a:off x="578393" y="2827850"/>
            <a:ext cx="2018325" cy="2034000"/>
          </a:xfrm>
          <a:prstGeom prst="rect">
            <a:avLst/>
          </a:prstGeom>
          <a:noFill/>
          <a:ln>
            <a:noFill/>
          </a:ln>
        </p:spPr>
      </p:pic>
      <p:pic>
        <p:nvPicPr>
          <p:cNvPr id="1460" name="Google Shape;1460;p33"/>
          <p:cNvPicPr preferRelativeResize="0"/>
          <p:nvPr/>
        </p:nvPicPr>
        <p:blipFill>
          <a:blip r:embed="rId3">
            <a:alphaModFix/>
          </a:blip>
          <a:stretch>
            <a:fillRect/>
          </a:stretch>
        </p:blipFill>
        <p:spPr>
          <a:xfrm>
            <a:off x="3687819" y="2550225"/>
            <a:ext cx="2018325" cy="2034000"/>
          </a:xfrm>
          <a:prstGeom prst="rect">
            <a:avLst/>
          </a:prstGeom>
          <a:noFill/>
          <a:ln>
            <a:noFill/>
          </a:ln>
        </p:spPr>
      </p:pic>
      <p:pic>
        <p:nvPicPr>
          <p:cNvPr id="1462" name="Google Shape;1462;p33"/>
          <p:cNvPicPr preferRelativeResize="0"/>
          <p:nvPr/>
        </p:nvPicPr>
        <p:blipFill>
          <a:blip r:embed="rId3">
            <a:alphaModFix/>
          </a:blip>
          <a:stretch>
            <a:fillRect/>
          </a:stretch>
        </p:blipFill>
        <p:spPr>
          <a:xfrm>
            <a:off x="6511246" y="2827850"/>
            <a:ext cx="2018325" cy="2034000"/>
          </a:xfrm>
          <a:prstGeom prst="rect">
            <a:avLst/>
          </a:prstGeom>
          <a:noFill/>
          <a:ln>
            <a:noFill/>
          </a:ln>
        </p:spPr>
      </p:pic>
      <p:sp>
        <p:nvSpPr>
          <p:cNvPr id="1451" name="Google Shape;1451;p33"/>
          <p:cNvSpPr txBox="1">
            <a:spLocks noGrp="1"/>
          </p:cNvSpPr>
          <p:nvPr>
            <p:ph type="title" idx="6"/>
          </p:nvPr>
        </p:nvSpPr>
        <p:spPr>
          <a:xfrm>
            <a:off x="720000" y="238821"/>
            <a:ext cx="7704000" cy="550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71FE9"/>
                </a:solidFill>
              </a:rPr>
              <a:t>Team combination</a:t>
            </a:r>
            <a:endParaRPr>
              <a:solidFill>
                <a:srgbClr val="C71FE9"/>
              </a:solidFill>
            </a:endParaRPr>
          </a:p>
        </p:txBody>
      </p:sp>
      <p:sp>
        <p:nvSpPr>
          <p:cNvPr id="1452" name="Google Shape;1452;p33"/>
          <p:cNvSpPr txBox="1">
            <a:spLocks noGrp="1"/>
          </p:cNvSpPr>
          <p:nvPr>
            <p:ph type="subTitle" idx="1"/>
          </p:nvPr>
        </p:nvSpPr>
        <p:spPr>
          <a:xfrm>
            <a:off x="788725" y="3296772"/>
            <a:ext cx="1569029" cy="1096156"/>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 b="1"/>
              <a:t>5 Batsmen</a:t>
            </a:r>
          </a:p>
          <a:p>
            <a:pPr marL="285750" lvl="0" indent="-285750" algn="l" rtl="0">
              <a:spcBef>
                <a:spcPts val="0"/>
              </a:spcBef>
              <a:spcAft>
                <a:spcPts val="0"/>
              </a:spcAft>
              <a:buFont typeface="Wingdings" panose="05000000000000000000" pitchFamily="2" charset="2"/>
              <a:buChar char="Ø"/>
            </a:pPr>
            <a:r>
              <a:rPr lang="en"/>
              <a:t>2 Opener Batsmen</a:t>
            </a:r>
          </a:p>
          <a:p>
            <a:pPr marL="285750" lvl="0" indent="-285750" algn="l" rtl="0">
              <a:spcBef>
                <a:spcPts val="0"/>
              </a:spcBef>
              <a:spcAft>
                <a:spcPts val="0"/>
              </a:spcAft>
              <a:buFont typeface="Wingdings" panose="05000000000000000000" pitchFamily="2" charset="2"/>
              <a:buChar char="Ø"/>
            </a:pPr>
            <a:r>
              <a:rPr lang="en"/>
              <a:t>3 Middle Order Batsmen</a:t>
            </a:r>
          </a:p>
        </p:txBody>
      </p:sp>
      <p:sp>
        <p:nvSpPr>
          <p:cNvPr id="1453" name="Google Shape;1453;p33"/>
          <p:cNvSpPr txBox="1">
            <a:spLocks noGrp="1"/>
          </p:cNvSpPr>
          <p:nvPr>
            <p:ph type="title"/>
          </p:nvPr>
        </p:nvSpPr>
        <p:spPr>
          <a:xfrm>
            <a:off x="578393" y="1701960"/>
            <a:ext cx="2090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batsmen</a:t>
            </a:r>
            <a:endParaRPr sz="2800"/>
          </a:p>
        </p:txBody>
      </p:sp>
      <p:sp>
        <p:nvSpPr>
          <p:cNvPr id="1454" name="Google Shape;1454;p33"/>
          <p:cNvSpPr txBox="1">
            <a:spLocks noGrp="1"/>
          </p:cNvSpPr>
          <p:nvPr>
            <p:ph type="subTitle" idx="2"/>
          </p:nvPr>
        </p:nvSpPr>
        <p:spPr>
          <a:xfrm>
            <a:off x="3876506" y="3073559"/>
            <a:ext cx="1672240" cy="886985"/>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 b="1"/>
              <a:t> 4 Bowlers</a:t>
            </a:r>
          </a:p>
          <a:p>
            <a:pPr marL="285750" lvl="0" indent="-285750" algn="l" rtl="0">
              <a:spcBef>
                <a:spcPts val="0"/>
              </a:spcBef>
              <a:spcAft>
                <a:spcPts val="0"/>
              </a:spcAft>
              <a:buFont typeface="Wingdings" panose="05000000000000000000" pitchFamily="2" charset="2"/>
              <a:buChar char="Ø"/>
            </a:pPr>
            <a:r>
              <a:rPr lang="en"/>
              <a:t>1 Spinner</a:t>
            </a:r>
          </a:p>
          <a:p>
            <a:pPr marL="285750" lvl="0" indent="-285750" algn="l" rtl="0">
              <a:spcBef>
                <a:spcPts val="0"/>
              </a:spcBef>
              <a:spcAft>
                <a:spcPts val="0"/>
              </a:spcAft>
              <a:buFont typeface="Wingdings" panose="05000000000000000000" pitchFamily="2" charset="2"/>
              <a:buChar char="Ø"/>
            </a:pPr>
            <a:r>
              <a:rPr lang="en"/>
              <a:t>2 Fast Bowler</a:t>
            </a:r>
          </a:p>
          <a:p>
            <a:pPr marL="285750" lvl="0" indent="-285750" algn="l" rtl="0">
              <a:spcBef>
                <a:spcPts val="0"/>
              </a:spcBef>
              <a:spcAft>
                <a:spcPts val="0"/>
              </a:spcAft>
              <a:buFont typeface="Wingdings" panose="05000000000000000000" pitchFamily="2" charset="2"/>
              <a:buChar char="Ø"/>
            </a:pPr>
            <a:r>
              <a:rPr lang="en"/>
              <a:t>1 Medium Pacer</a:t>
            </a:r>
            <a:endParaRPr lang="en-IN"/>
          </a:p>
        </p:txBody>
      </p:sp>
      <p:sp>
        <p:nvSpPr>
          <p:cNvPr id="1455" name="Google Shape;1455;p33"/>
          <p:cNvSpPr txBox="1">
            <a:spLocks noGrp="1"/>
          </p:cNvSpPr>
          <p:nvPr>
            <p:ph type="title" idx="3"/>
          </p:nvPr>
        </p:nvSpPr>
        <p:spPr>
          <a:xfrm>
            <a:off x="3526800" y="1691625"/>
            <a:ext cx="2090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bowler</a:t>
            </a:r>
            <a:endParaRPr sz="2800"/>
          </a:p>
        </p:txBody>
      </p:sp>
      <p:sp>
        <p:nvSpPr>
          <p:cNvPr id="1456" name="Google Shape;1456;p33"/>
          <p:cNvSpPr txBox="1">
            <a:spLocks noGrp="1"/>
          </p:cNvSpPr>
          <p:nvPr>
            <p:ph type="subTitle" idx="4"/>
          </p:nvPr>
        </p:nvSpPr>
        <p:spPr>
          <a:xfrm>
            <a:off x="6670963" y="3200473"/>
            <a:ext cx="1704267" cy="1383751"/>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 b="1"/>
              <a:t> 2 All-Rounders</a:t>
            </a:r>
          </a:p>
          <a:p>
            <a:pPr marL="285750" lvl="0" indent="-285750" algn="l" rtl="0">
              <a:spcBef>
                <a:spcPts val="0"/>
              </a:spcBef>
              <a:spcAft>
                <a:spcPts val="0"/>
              </a:spcAft>
              <a:buFont typeface="Wingdings" panose="05000000000000000000" pitchFamily="2" charset="2"/>
              <a:buChar char="Ø"/>
            </a:pPr>
            <a:r>
              <a:rPr lang="en"/>
              <a:t>1 Spinner + Middle-order batsman</a:t>
            </a:r>
          </a:p>
          <a:p>
            <a:pPr marL="285750" lvl="0" indent="-285750" algn="l" rtl="0">
              <a:spcBef>
                <a:spcPts val="0"/>
              </a:spcBef>
              <a:spcAft>
                <a:spcPts val="0"/>
              </a:spcAft>
              <a:buFont typeface="Wingdings" panose="05000000000000000000" pitchFamily="2" charset="2"/>
              <a:buChar char="Ø"/>
            </a:pPr>
            <a:r>
              <a:rPr lang="en"/>
              <a:t>1 Fast Bowler + Middle-Order batsman</a:t>
            </a:r>
            <a:endParaRPr lang="en-US"/>
          </a:p>
        </p:txBody>
      </p:sp>
      <p:sp>
        <p:nvSpPr>
          <p:cNvPr id="1457" name="Google Shape;1457;p33"/>
          <p:cNvSpPr txBox="1">
            <a:spLocks noGrp="1"/>
          </p:cNvSpPr>
          <p:nvPr>
            <p:ph type="title" idx="5"/>
          </p:nvPr>
        </p:nvSpPr>
        <p:spPr>
          <a:xfrm>
            <a:off x="6433074" y="1691625"/>
            <a:ext cx="2090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A</a:t>
            </a:r>
            <a:r>
              <a:rPr lang="en" sz="2800"/>
              <a:t>ll-rounder</a:t>
            </a:r>
            <a:endParaRPr sz="2800"/>
          </a:p>
        </p:txBody>
      </p:sp>
      <p:pic>
        <p:nvPicPr>
          <p:cNvPr id="2" name="Graphic 1" descr="Cricket bat and ball with solid fill">
            <a:extLst>
              <a:ext uri="{FF2B5EF4-FFF2-40B4-BE49-F238E27FC236}">
                <a16:creationId xmlns:a16="http://schemas.microsoft.com/office/drawing/2014/main" id="{A455DFB3-2123-A627-C393-3758C74A96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1840" y="929929"/>
            <a:ext cx="752867" cy="752867"/>
          </a:xfrm>
          <a:prstGeom prst="rect">
            <a:avLst/>
          </a:prstGeom>
        </p:spPr>
      </p:pic>
      <p:grpSp>
        <p:nvGrpSpPr>
          <p:cNvPr id="3" name="Group 2">
            <a:extLst>
              <a:ext uri="{FF2B5EF4-FFF2-40B4-BE49-F238E27FC236}">
                <a16:creationId xmlns:a16="http://schemas.microsoft.com/office/drawing/2014/main" id="{C697C24E-3540-4A45-4038-33C42089079A}"/>
              </a:ext>
            </a:extLst>
          </p:cNvPr>
          <p:cNvGrpSpPr/>
          <p:nvPr/>
        </p:nvGrpSpPr>
        <p:grpSpPr>
          <a:xfrm>
            <a:off x="4322054" y="1090159"/>
            <a:ext cx="499892" cy="475350"/>
            <a:chOff x="5724263" y="3784923"/>
            <a:chExt cx="238117" cy="238136"/>
          </a:xfrm>
        </p:grpSpPr>
        <p:sp>
          <p:nvSpPr>
            <p:cNvPr id="4" name="Freeform: Shape 3">
              <a:extLst>
                <a:ext uri="{FF2B5EF4-FFF2-40B4-BE49-F238E27FC236}">
                  <a16:creationId xmlns:a16="http://schemas.microsoft.com/office/drawing/2014/main" id="{3CF6541A-4B0B-DE24-9BFA-68BA2018EDB5}"/>
                </a:ext>
              </a:extLst>
            </p:cNvPr>
            <p:cNvSpPr/>
            <p:nvPr/>
          </p:nvSpPr>
          <p:spPr>
            <a:xfrm>
              <a:off x="5900477" y="3831411"/>
              <a:ext cx="61903" cy="145160"/>
            </a:xfrm>
            <a:custGeom>
              <a:avLst/>
              <a:gdLst>
                <a:gd name="connsiteX0" fmla="*/ 37047 w 61903"/>
                <a:gd name="connsiteY0" fmla="*/ 0 h 145160"/>
                <a:gd name="connsiteX1" fmla="*/ 17056 w 61903"/>
                <a:gd name="connsiteY1" fmla="*/ 125170 h 145160"/>
                <a:gd name="connsiteX2" fmla="*/ 37047 w 61903"/>
                <a:gd name="connsiteY2" fmla="*/ 145161 h 145160"/>
                <a:gd name="connsiteX3" fmla="*/ 37047 w 61903"/>
                <a:gd name="connsiteY3" fmla="*/ 0 h 145160"/>
              </a:gdLst>
              <a:ahLst/>
              <a:cxnLst>
                <a:cxn ang="0">
                  <a:pos x="connsiteX0" y="connsiteY0"/>
                </a:cxn>
                <a:cxn ang="0">
                  <a:pos x="connsiteX1" y="connsiteY1"/>
                </a:cxn>
                <a:cxn ang="0">
                  <a:pos x="connsiteX2" y="connsiteY2"/>
                </a:cxn>
                <a:cxn ang="0">
                  <a:pos x="connsiteX3" y="connsiteY3"/>
                </a:cxn>
              </a:cxnLst>
              <a:rect l="l" t="t" r="r" b="b"/>
              <a:pathLst>
                <a:path w="61903" h="145160">
                  <a:moveTo>
                    <a:pt x="37047" y="0"/>
                  </a:moveTo>
                  <a:cubicBezTo>
                    <a:pt x="-3038" y="29045"/>
                    <a:pt x="-11988" y="85085"/>
                    <a:pt x="17056" y="125170"/>
                  </a:cubicBezTo>
                  <a:cubicBezTo>
                    <a:pt x="22621" y="132849"/>
                    <a:pt x="29368" y="139597"/>
                    <a:pt x="37047" y="145161"/>
                  </a:cubicBezTo>
                  <a:cubicBezTo>
                    <a:pt x="70189" y="102449"/>
                    <a:pt x="70189" y="42712"/>
                    <a:pt x="37047" y="0"/>
                  </a:cubicBezTo>
                  <a:close/>
                </a:path>
              </a:pathLst>
            </a:custGeom>
            <a:solidFill>
              <a:srgbClr val="000000"/>
            </a:solidFill>
            <a:ln w="9525" cap="flat">
              <a:noFill/>
              <a:prstDash val="solid"/>
              <a:miter/>
            </a:ln>
          </p:spPr>
          <p:txBody>
            <a:bodyPr rtlCol="0" anchor="ctr"/>
            <a:lstStyle/>
            <a:p>
              <a:endParaRPr lang="en-GB"/>
            </a:p>
          </p:txBody>
        </p:sp>
        <p:sp>
          <p:nvSpPr>
            <p:cNvPr id="5" name="Freeform: Shape 4">
              <a:extLst>
                <a:ext uri="{FF2B5EF4-FFF2-40B4-BE49-F238E27FC236}">
                  <a16:creationId xmlns:a16="http://schemas.microsoft.com/office/drawing/2014/main" id="{16558F1C-50AF-150F-7B91-2612FC156BD8}"/>
                </a:ext>
              </a:extLst>
            </p:cNvPr>
            <p:cNvSpPr/>
            <p:nvPr/>
          </p:nvSpPr>
          <p:spPr>
            <a:xfrm>
              <a:off x="5724263" y="3831411"/>
              <a:ext cx="61903" cy="145160"/>
            </a:xfrm>
            <a:custGeom>
              <a:avLst/>
              <a:gdLst>
                <a:gd name="connsiteX0" fmla="*/ 24856 w 61903"/>
                <a:gd name="connsiteY0" fmla="*/ 0 h 145160"/>
                <a:gd name="connsiteX1" fmla="*/ 24856 w 61903"/>
                <a:gd name="connsiteY1" fmla="*/ 145161 h 145160"/>
                <a:gd name="connsiteX2" fmla="*/ 44847 w 61903"/>
                <a:gd name="connsiteY2" fmla="*/ 19991 h 145160"/>
                <a:gd name="connsiteX3" fmla="*/ 24856 w 61903"/>
                <a:gd name="connsiteY3" fmla="*/ 0 h 145160"/>
              </a:gdLst>
              <a:ahLst/>
              <a:cxnLst>
                <a:cxn ang="0">
                  <a:pos x="connsiteX0" y="connsiteY0"/>
                </a:cxn>
                <a:cxn ang="0">
                  <a:pos x="connsiteX1" y="connsiteY1"/>
                </a:cxn>
                <a:cxn ang="0">
                  <a:pos x="connsiteX2" y="connsiteY2"/>
                </a:cxn>
                <a:cxn ang="0">
                  <a:pos x="connsiteX3" y="connsiteY3"/>
                </a:cxn>
              </a:cxnLst>
              <a:rect l="l" t="t" r="r" b="b"/>
              <a:pathLst>
                <a:path w="61903" h="145160">
                  <a:moveTo>
                    <a:pt x="24856" y="0"/>
                  </a:moveTo>
                  <a:cubicBezTo>
                    <a:pt x="-8285" y="42712"/>
                    <a:pt x="-8285" y="102449"/>
                    <a:pt x="24856" y="145161"/>
                  </a:cubicBezTo>
                  <a:cubicBezTo>
                    <a:pt x="64941" y="116116"/>
                    <a:pt x="73892" y="60076"/>
                    <a:pt x="44847" y="19991"/>
                  </a:cubicBezTo>
                  <a:cubicBezTo>
                    <a:pt x="39283" y="12312"/>
                    <a:pt x="32535" y="5564"/>
                    <a:pt x="24856" y="0"/>
                  </a:cubicBezTo>
                  <a:close/>
                </a:path>
              </a:pathLst>
            </a:custGeom>
            <a:solidFill>
              <a:srgbClr val="000000"/>
            </a:solidFill>
            <a:ln w="9525"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FB8095B9-7F45-C52B-66F6-B7E70744012A}"/>
                </a:ext>
              </a:extLst>
            </p:cNvPr>
            <p:cNvSpPr/>
            <p:nvPr/>
          </p:nvSpPr>
          <p:spPr>
            <a:xfrm>
              <a:off x="5769313" y="3784923"/>
              <a:ext cx="148113" cy="238136"/>
            </a:xfrm>
            <a:custGeom>
              <a:avLst/>
              <a:gdLst>
                <a:gd name="connsiteX0" fmla="*/ 102584 w 148113"/>
                <a:gd name="connsiteY0" fmla="*/ 119068 h 238136"/>
                <a:gd name="connsiteX1" fmla="*/ 148114 w 148113"/>
                <a:gd name="connsiteY1" fmla="*/ 25914 h 238136"/>
                <a:gd name="connsiteX2" fmla="*/ 0 w 148113"/>
                <a:gd name="connsiteY2" fmla="*/ 25914 h 238136"/>
                <a:gd name="connsiteX3" fmla="*/ 20389 w 148113"/>
                <a:gd name="connsiteY3" fmla="*/ 191834 h 238136"/>
                <a:gd name="connsiteX4" fmla="*/ 0 w 148113"/>
                <a:gd name="connsiteY4" fmla="*/ 212223 h 238136"/>
                <a:gd name="connsiteX5" fmla="*/ 148114 w 148113"/>
                <a:gd name="connsiteY5" fmla="*/ 212223 h 238136"/>
                <a:gd name="connsiteX6" fmla="*/ 102584 w 148113"/>
                <a:gd name="connsiteY6" fmla="*/ 119068 h 23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113" h="238136">
                  <a:moveTo>
                    <a:pt x="102584" y="119068"/>
                  </a:moveTo>
                  <a:cubicBezTo>
                    <a:pt x="102577" y="82656"/>
                    <a:pt x="119379" y="48279"/>
                    <a:pt x="148114" y="25914"/>
                  </a:cubicBezTo>
                  <a:cubicBezTo>
                    <a:pt x="104787" y="-8638"/>
                    <a:pt x="43326" y="-8638"/>
                    <a:pt x="0" y="25914"/>
                  </a:cubicBezTo>
                  <a:cubicBezTo>
                    <a:pt x="51447" y="66101"/>
                    <a:pt x="60576" y="140385"/>
                    <a:pt x="20389" y="191834"/>
                  </a:cubicBezTo>
                  <a:cubicBezTo>
                    <a:pt x="14450" y="199437"/>
                    <a:pt x="7603" y="206284"/>
                    <a:pt x="0" y="212223"/>
                  </a:cubicBezTo>
                  <a:cubicBezTo>
                    <a:pt x="43326" y="246775"/>
                    <a:pt x="104787" y="246775"/>
                    <a:pt x="148114" y="212223"/>
                  </a:cubicBezTo>
                  <a:cubicBezTo>
                    <a:pt x="119379" y="189858"/>
                    <a:pt x="102577" y="155481"/>
                    <a:pt x="102584" y="119068"/>
                  </a:cubicBezTo>
                  <a:close/>
                </a:path>
              </a:pathLst>
            </a:custGeom>
            <a:solidFill>
              <a:srgbClr val="000000"/>
            </a:solidFill>
            <a:ln w="9525" cap="flat">
              <a:noFill/>
              <a:prstDash val="solid"/>
              <a:miter/>
            </a:ln>
          </p:spPr>
          <p:txBody>
            <a:bodyPr rtlCol="0" anchor="ctr"/>
            <a:lstStyle/>
            <a:p>
              <a:endParaRPr lang="en-GB"/>
            </a:p>
          </p:txBody>
        </p:sp>
      </p:grpSp>
      <p:pic>
        <p:nvPicPr>
          <p:cNvPr id="7" name="Graphic 6" descr="Cricket with solid fill">
            <a:extLst>
              <a:ext uri="{FF2B5EF4-FFF2-40B4-BE49-F238E27FC236}">
                <a16:creationId xmlns:a16="http://schemas.microsoft.com/office/drawing/2014/main" id="{005B1AC6-5101-4A8B-99DA-E9E400FBC3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3826" y="800552"/>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788891-E5AD-1BF3-662E-518C780ED644}"/>
              </a:ext>
            </a:extLst>
          </p:cNvPr>
          <p:cNvSpPr>
            <a:spLocks noGrp="1"/>
          </p:cNvSpPr>
          <p:nvPr>
            <p:ph type="subTitle" idx="1"/>
          </p:nvPr>
        </p:nvSpPr>
        <p:spPr>
          <a:xfrm>
            <a:off x="1644650" y="3334975"/>
            <a:ext cx="5732895" cy="1278850"/>
          </a:xfrm>
        </p:spPr>
        <p:txBody>
          <a:bodyPr/>
          <a:lstStyle/>
          <a:p>
            <a:pPr marL="469900" indent="-342900" algn="l">
              <a:buAutoNum type="arabicPeriod"/>
            </a:pPr>
            <a:r>
              <a:rPr lang="en-US" sz="1600"/>
              <a:t>We have not removed the missing values as there be significant loss in data.</a:t>
            </a:r>
          </a:p>
          <a:p>
            <a:pPr marL="469900" indent="-342900" algn="l">
              <a:buAutoNum type="arabicPeriod"/>
            </a:pPr>
            <a:r>
              <a:rPr lang="en-US" sz="1600"/>
              <a:t>It is also difficult to Impute.</a:t>
            </a:r>
          </a:p>
        </p:txBody>
      </p:sp>
      <p:sp>
        <p:nvSpPr>
          <p:cNvPr id="8" name="Title 7">
            <a:extLst>
              <a:ext uri="{FF2B5EF4-FFF2-40B4-BE49-F238E27FC236}">
                <a16:creationId xmlns:a16="http://schemas.microsoft.com/office/drawing/2014/main" id="{4F17660C-7F01-AADB-F1B0-84B7EF98A9E8}"/>
              </a:ext>
            </a:extLst>
          </p:cNvPr>
          <p:cNvSpPr>
            <a:spLocks noGrp="1"/>
          </p:cNvSpPr>
          <p:nvPr>
            <p:ph type="title" idx="6"/>
          </p:nvPr>
        </p:nvSpPr>
        <p:spPr>
          <a:xfrm>
            <a:off x="720000" y="529675"/>
            <a:ext cx="7704000" cy="477600"/>
          </a:xfrm>
        </p:spPr>
        <p:txBody>
          <a:bodyPr/>
          <a:lstStyle/>
          <a:p>
            <a:r>
              <a:rPr lang="en-US"/>
              <a:t>Missing Value Analysis</a:t>
            </a:r>
          </a:p>
        </p:txBody>
      </p:sp>
      <p:pic>
        <p:nvPicPr>
          <p:cNvPr id="9" name="Picture 9">
            <a:extLst>
              <a:ext uri="{FF2B5EF4-FFF2-40B4-BE49-F238E27FC236}">
                <a16:creationId xmlns:a16="http://schemas.microsoft.com/office/drawing/2014/main" id="{F2B85101-9D52-9194-5C44-51859DFC9A3B}"/>
              </a:ext>
            </a:extLst>
          </p:cNvPr>
          <p:cNvPicPr>
            <a:picLocks noChangeAspect="1"/>
          </p:cNvPicPr>
          <p:nvPr/>
        </p:nvPicPr>
        <p:blipFill>
          <a:blip r:embed="rId2"/>
          <a:stretch>
            <a:fillRect/>
          </a:stretch>
        </p:blipFill>
        <p:spPr>
          <a:xfrm>
            <a:off x="1644650" y="1230408"/>
            <a:ext cx="5854700" cy="1833370"/>
          </a:xfrm>
          <a:prstGeom prst="rect">
            <a:avLst/>
          </a:prstGeom>
        </p:spPr>
      </p:pic>
    </p:spTree>
    <p:extLst>
      <p:ext uri="{BB962C8B-B14F-4D97-AF65-F5344CB8AC3E}">
        <p14:creationId xmlns:p14="http://schemas.microsoft.com/office/powerpoint/2010/main" val="274155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7127E-04AE-DC92-86B2-24705C9FE554}"/>
              </a:ext>
            </a:extLst>
          </p:cNvPr>
          <p:cNvSpPr>
            <a:spLocks noGrp="1"/>
          </p:cNvSpPr>
          <p:nvPr>
            <p:ph type="title" idx="2"/>
          </p:nvPr>
        </p:nvSpPr>
        <p:spPr>
          <a:xfrm>
            <a:off x="76202" y="185867"/>
            <a:ext cx="4177145" cy="811500"/>
          </a:xfrm>
        </p:spPr>
        <p:txBody>
          <a:bodyPr/>
          <a:lstStyle/>
          <a:p>
            <a:pPr algn="ctr"/>
            <a:r>
              <a:rPr lang="en-US" sz="4000"/>
              <a:t>BATSMAN – Scatter Plot</a:t>
            </a:r>
          </a:p>
        </p:txBody>
      </p:sp>
      <p:sp>
        <p:nvSpPr>
          <p:cNvPr id="9" name="Title 3">
            <a:extLst>
              <a:ext uri="{FF2B5EF4-FFF2-40B4-BE49-F238E27FC236}">
                <a16:creationId xmlns:a16="http://schemas.microsoft.com/office/drawing/2014/main" id="{155CDF40-7036-2FDE-0A86-AF38F7CB0A28}"/>
              </a:ext>
            </a:extLst>
          </p:cNvPr>
          <p:cNvSpPr txBox="1">
            <a:spLocks/>
          </p:cNvSpPr>
          <p:nvPr/>
        </p:nvSpPr>
        <p:spPr>
          <a:xfrm>
            <a:off x="4890654" y="165670"/>
            <a:ext cx="4177145" cy="81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Bebas Neue"/>
              <a:buNone/>
              <a:defRPr sz="5800" b="0" i="0" u="none" strike="noStrike" cap="none">
                <a:solidFill>
                  <a:srgbClr val="C71FE9"/>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9pPr>
          </a:lstStyle>
          <a:p>
            <a:pPr algn="ctr"/>
            <a:r>
              <a:rPr lang="en-US" sz="4000"/>
              <a:t>Bowler – Scatter Plot</a:t>
            </a:r>
          </a:p>
        </p:txBody>
      </p:sp>
      <p:sp>
        <p:nvSpPr>
          <p:cNvPr id="11" name="TextBox 10">
            <a:extLst>
              <a:ext uri="{FF2B5EF4-FFF2-40B4-BE49-F238E27FC236}">
                <a16:creationId xmlns:a16="http://schemas.microsoft.com/office/drawing/2014/main" id="{5E12C6DC-AAD8-09B6-55AE-E5814047E612}"/>
              </a:ext>
            </a:extLst>
          </p:cNvPr>
          <p:cNvSpPr txBox="1"/>
          <p:nvPr/>
        </p:nvSpPr>
        <p:spPr>
          <a:xfrm>
            <a:off x="4792807" y="4318557"/>
            <a:ext cx="4287259" cy="338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dirty="0"/>
              <a:t>Average economy should be 8.507 </a:t>
            </a:r>
          </a:p>
        </p:txBody>
      </p:sp>
      <p:sp>
        <p:nvSpPr>
          <p:cNvPr id="12" name="TextBox 11">
            <a:extLst>
              <a:ext uri="{FF2B5EF4-FFF2-40B4-BE49-F238E27FC236}">
                <a16:creationId xmlns:a16="http://schemas.microsoft.com/office/drawing/2014/main" id="{1D8AE4BC-440E-4089-5152-3F41AD5E8C31}"/>
              </a:ext>
            </a:extLst>
          </p:cNvPr>
          <p:cNvSpPr txBox="1"/>
          <p:nvPr/>
        </p:nvSpPr>
        <p:spPr>
          <a:xfrm>
            <a:off x="72665" y="4318557"/>
            <a:ext cx="4358696" cy="338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dirty="0"/>
              <a:t>Average strike rate should be 112.35</a:t>
            </a:r>
            <a:endParaRPr lang="en-US" dirty="0"/>
          </a:p>
        </p:txBody>
      </p:sp>
      <p:pic>
        <p:nvPicPr>
          <p:cNvPr id="3" name="Picture 2">
            <a:extLst>
              <a:ext uri="{FF2B5EF4-FFF2-40B4-BE49-F238E27FC236}">
                <a16:creationId xmlns:a16="http://schemas.microsoft.com/office/drawing/2014/main" id="{2B369577-043B-4E10-7A10-3CCAD79F0B19}"/>
              </a:ext>
            </a:extLst>
          </p:cNvPr>
          <p:cNvPicPr>
            <a:picLocks noChangeAspect="1"/>
          </p:cNvPicPr>
          <p:nvPr/>
        </p:nvPicPr>
        <p:blipFill>
          <a:blip r:embed="rId2"/>
          <a:stretch>
            <a:fillRect/>
          </a:stretch>
        </p:blipFill>
        <p:spPr>
          <a:xfrm>
            <a:off x="4666484" y="1033360"/>
            <a:ext cx="4401315" cy="2325909"/>
          </a:xfrm>
          <a:prstGeom prst="rect">
            <a:avLst/>
          </a:prstGeom>
        </p:spPr>
      </p:pic>
      <p:pic>
        <p:nvPicPr>
          <p:cNvPr id="6" name="Picture 5">
            <a:extLst>
              <a:ext uri="{FF2B5EF4-FFF2-40B4-BE49-F238E27FC236}">
                <a16:creationId xmlns:a16="http://schemas.microsoft.com/office/drawing/2014/main" id="{7A112A31-80C8-6110-444B-62130CBAE114}"/>
              </a:ext>
            </a:extLst>
          </p:cNvPr>
          <p:cNvPicPr>
            <a:picLocks noChangeAspect="1"/>
          </p:cNvPicPr>
          <p:nvPr/>
        </p:nvPicPr>
        <p:blipFill>
          <a:blip r:embed="rId3"/>
          <a:stretch>
            <a:fillRect/>
          </a:stretch>
        </p:blipFill>
        <p:spPr>
          <a:xfrm>
            <a:off x="4678750" y="3459599"/>
            <a:ext cx="4401316" cy="678723"/>
          </a:xfrm>
          <a:prstGeom prst="rect">
            <a:avLst/>
          </a:prstGeom>
        </p:spPr>
      </p:pic>
      <p:pic>
        <p:nvPicPr>
          <p:cNvPr id="8" name="Picture 7">
            <a:extLst>
              <a:ext uri="{FF2B5EF4-FFF2-40B4-BE49-F238E27FC236}">
                <a16:creationId xmlns:a16="http://schemas.microsoft.com/office/drawing/2014/main" id="{9FC3D1BD-C803-96AE-22F7-B52A5F59D385}"/>
              </a:ext>
            </a:extLst>
          </p:cNvPr>
          <p:cNvPicPr>
            <a:picLocks noChangeAspect="1"/>
          </p:cNvPicPr>
          <p:nvPr/>
        </p:nvPicPr>
        <p:blipFill>
          <a:blip r:embed="rId4"/>
          <a:stretch>
            <a:fillRect/>
          </a:stretch>
        </p:blipFill>
        <p:spPr>
          <a:xfrm>
            <a:off x="63933" y="3459599"/>
            <a:ext cx="4401315" cy="672497"/>
          </a:xfrm>
          <a:prstGeom prst="rect">
            <a:avLst/>
          </a:prstGeom>
        </p:spPr>
      </p:pic>
      <p:pic>
        <p:nvPicPr>
          <p:cNvPr id="15" name="Picture 14">
            <a:extLst>
              <a:ext uri="{FF2B5EF4-FFF2-40B4-BE49-F238E27FC236}">
                <a16:creationId xmlns:a16="http://schemas.microsoft.com/office/drawing/2014/main" id="{0CE0B25E-CC26-A1AA-9105-B83972FB7398}"/>
              </a:ext>
            </a:extLst>
          </p:cNvPr>
          <p:cNvPicPr>
            <a:picLocks noChangeAspect="1"/>
          </p:cNvPicPr>
          <p:nvPr/>
        </p:nvPicPr>
        <p:blipFill>
          <a:blip r:embed="rId5"/>
          <a:stretch>
            <a:fillRect/>
          </a:stretch>
        </p:blipFill>
        <p:spPr>
          <a:xfrm>
            <a:off x="63933" y="1033360"/>
            <a:ext cx="4517338" cy="2325909"/>
          </a:xfrm>
          <a:prstGeom prst="rect">
            <a:avLst/>
          </a:prstGeom>
        </p:spPr>
      </p:pic>
    </p:spTree>
    <p:extLst>
      <p:ext uri="{BB962C8B-B14F-4D97-AF65-F5344CB8AC3E}">
        <p14:creationId xmlns:p14="http://schemas.microsoft.com/office/powerpoint/2010/main" val="167533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7127E-04AE-DC92-86B2-24705C9FE554}"/>
              </a:ext>
            </a:extLst>
          </p:cNvPr>
          <p:cNvSpPr>
            <a:spLocks noGrp="1"/>
          </p:cNvSpPr>
          <p:nvPr>
            <p:ph type="title" idx="2"/>
          </p:nvPr>
        </p:nvSpPr>
        <p:spPr>
          <a:xfrm>
            <a:off x="240797" y="207234"/>
            <a:ext cx="3799462" cy="811500"/>
          </a:xfrm>
        </p:spPr>
        <p:txBody>
          <a:bodyPr/>
          <a:lstStyle/>
          <a:p>
            <a:pPr algn="ctr"/>
            <a:r>
              <a:rPr lang="en-US" sz="4400"/>
              <a:t>Top 10 Hitters</a:t>
            </a:r>
          </a:p>
        </p:txBody>
      </p:sp>
      <p:sp>
        <p:nvSpPr>
          <p:cNvPr id="9" name="Title 3">
            <a:extLst>
              <a:ext uri="{FF2B5EF4-FFF2-40B4-BE49-F238E27FC236}">
                <a16:creationId xmlns:a16="http://schemas.microsoft.com/office/drawing/2014/main" id="{C6AD673F-9975-1A0D-C87D-A104DEADFFBC}"/>
              </a:ext>
            </a:extLst>
          </p:cNvPr>
          <p:cNvSpPr txBox="1">
            <a:spLocks/>
          </p:cNvSpPr>
          <p:nvPr/>
        </p:nvSpPr>
        <p:spPr>
          <a:xfrm>
            <a:off x="4958269" y="207234"/>
            <a:ext cx="3799462" cy="81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Bebas Neue"/>
              <a:buNone/>
              <a:defRPr sz="5800" b="0" i="0" u="none" strike="noStrike" cap="none">
                <a:solidFill>
                  <a:srgbClr val="C71FE9"/>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9pPr>
          </a:lstStyle>
          <a:p>
            <a:pPr algn="ctr"/>
            <a:r>
              <a:rPr lang="en-US" sz="4400"/>
              <a:t>Top 10 run scorers</a:t>
            </a:r>
          </a:p>
        </p:txBody>
      </p:sp>
      <p:sp>
        <p:nvSpPr>
          <p:cNvPr id="11" name="TextBox 10">
            <a:extLst>
              <a:ext uri="{FF2B5EF4-FFF2-40B4-BE49-F238E27FC236}">
                <a16:creationId xmlns:a16="http://schemas.microsoft.com/office/drawing/2014/main" id="{8B6B72C1-7167-DAF0-AB15-2AC9B72553C7}"/>
              </a:ext>
            </a:extLst>
          </p:cNvPr>
          <p:cNvSpPr txBox="1"/>
          <p:nvPr/>
        </p:nvSpPr>
        <p:spPr>
          <a:xfrm>
            <a:off x="4639541" y="4140346"/>
            <a:ext cx="4501571" cy="704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a:t>Top 10 scorers with Average run, boundary percentage and Strike rate</a:t>
            </a:r>
          </a:p>
        </p:txBody>
      </p:sp>
      <p:sp>
        <p:nvSpPr>
          <p:cNvPr id="12" name="TextBox 11">
            <a:extLst>
              <a:ext uri="{FF2B5EF4-FFF2-40B4-BE49-F238E27FC236}">
                <a16:creationId xmlns:a16="http://schemas.microsoft.com/office/drawing/2014/main" id="{3CC3C887-9497-635F-63B7-5CB3017B255F}"/>
              </a:ext>
            </a:extLst>
          </p:cNvPr>
          <p:cNvSpPr txBox="1"/>
          <p:nvPr/>
        </p:nvSpPr>
        <p:spPr>
          <a:xfrm>
            <a:off x="-1226" y="4140346"/>
            <a:ext cx="4573009" cy="338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a:t>Most Players hit way more fours than sixes</a:t>
            </a:r>
            <a:endParaRPr lang="en-US"/>
          </a:p>
        </p:txBody>
      </p:sp>
      <p:pic>
        <p:nvPicPr>
          <p:cNvPr id="15" name="Picture 14">
            <a:extLst>
              <a:ext uri="{FF2B5EF4-FFF2-40B4-BE49-F238E27FC236}">
                <a16:creationId xmlns:a16="http://schemas.microsoft.com/office/drawing/2014/main" id="{760A5F0F-901C-8217-6323-A2D49C1487FE}"/>
              </a:ext>
            </a:extLst>
          </p:cNvPr>
          <p:cNvPicPr>
            <a:picLocks noChangeAspect="1"/>
          </p:cNvPicPr>
          <p:nvPr/>
        </p:nvPicPr>
        <p:blipFill>
          <a:blip r:embed="rId2"/>
          <a:stretch>
            <a:fillRect/>
          </a:stretch>
        </p:blipFill>
        <p:spPr>
          <a:xfrm>
            <a:off x="-2597" y="1248351"/>
            <a:ext cx="4572001" cy="2645054"/>
          </a:xfrm>
          <a:prstGeom prst="rect">
            <a:avLst/>
          </a:prstGeom>
        </p:spPr>
      </p:pic>
      <p:pic>
        <p:nvPicPr>
          <p:cNvPr id="17" name="Picture 16">
            <a:extLst>
              <a:ext uri="{FF2B5EF4-FFF2-40B4-BE49-F238E27FC236}">
                <a16:creationId xmlns:a16="http://schemas.microsoft.com/office/drawing/2014/main" id="{BD850C68-2153-C4B1-19B0-E1C2CC58C928}"/>
              </a:ext>
            </a:extLst>
          </p:cNvPr>
          <p:cNvPicPr>
            <a:picLocks noChangeAspect="1"/>
          </p:cNvPicPr>
          <p:nvPr/>
        </p:nvPicPr>
        <p:blipFill>
          <a:blip r:embed="rId3"/>
          <a:stretch>
            <a:fillRect/>
          </a:stretch>
        </p:blipFill>
        <p:spPr>
          <a:xfrm>
            <a:off x="4635499" y="1250953"/>
            <a:ext cx="4500563" cy="2657468"/>
          </a:xfrm>
          <a:prstGeom prst="rect">
            <a:avLst/>
          </a:prstGeom>
        </p:spPr>
      </p:pic>
    </p:spTree>
    <p:extLst>
      <p:ext uri="{BB962C8B-B14F-4D97-AF65-F5344CB8AC3E}">
        <p14:creationId xmlns:p14="http://schemas.microsoft.com/office/powerpoint/2010/main" val="219576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7127E-04AE-DC92-86B2-24705C9FE554}"/>
              </a:ext>
            </a:extLst>
          </p:cNvPr>
          <p:cNvSpPr>
            <a:spLocks noGrp="1"/>
          </p:cNvSpPr>
          <p:nvPr>
            <p:ph type="title" idx="2"/>
          </p:nvPr>
        </p:nvSpPr>
        <p:spPr>
          <a:xfrm>
            <a:off x="0" y="217625"/>
            <a:ext cx="4343401" cy="811500"/>
          </a:xfrm>
        </p:spPr>
        <p:txBody>
          <a:bodyPr/>
          <a:lstStyle/>
          <a:p>
            <a:pPr algn="r"/>
            <a:r>
              <a:rPr lang="en-US" sz="3200"/>
              <a:t>Top 10 Batsman by Strike Rate</a:t>
            </a:r>
          </a:p>
        </p:txBody>
      </p:sp>
      <p:sp>
        <p:nvSpPr>
          <p:cNvPr id="5" name="Title 3">
            <a:extLst>
              <a:ext uri="{FF2B5EF4-FFF2-40B4-BE49-F238E27FC236}">
                <a16:creationId xmlns:a16="http://schemas.microsoft.com/office/drawing/2014/main" id="{5262462F-36B8-2CCF-A128-E499B112E09C}"/>
              </a:ext>
            </a:extLst>
          </p:cNvPr>
          <p:cNvSpPr txBox="1">
            <a:spLocks/>
          </p:cNvSpPr>
          <p:nvPr/>
        </p:nvSpPr>
        <p:spPr>
          <a:xfrm>
            <a:off x="4488873" y="217625"/>
            <a:ext cx="4655127" cy="81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Bebas Neue"/>
              <a:buNone/>
              <a:defRPr sz="5800" b="0" i="0" u="none" strike="noStrike" cap="none">
                <a:solidFill>
                  <a:srgbClr val="C71FE9"/>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9pPr>
          </a:lstStyle>
          <a:p>
            <a:pPr algn="ctr"/>
            <a:r>
              <a:rPr lang="en-US" sz="3200"/>
              <a:t>Top 10 bowlers by wickets taken</a:t>
            </a:r>
          </a:p>
        </p:txBody>
      </p:sp>
      <p:sp>
        <p:nvSpPr>
          <p:cNvPr id="8" name="TextBox 7">
            <a:extLst>
              <a:ext uri="{FF2B5EF4-FFF2-40B4-BE49-F238E27FC236}">
                <a16:creationId xmlns:a16="http://schemas.microsoft.com/office/drawing/2014/main" id="{B7DC1236-BA5A-49ED-F06B-A03774E2CF44}"/>
              </a:ext>
            </a:extLst>
          </p:cNvPr>
          <p:cNvSpPr txBox="1"/>
          <p:nvPr/>
        </p:nvSpPr>
        <p:spPr>
          <a:xfrm>
            <a:off x="4492336" y="4140346"/>
            <a:ext cx="4652384" cy="338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a:t>Top 10 bowlers with boundary percentage, economy and wickets</a:t>
            </a:r>
          </a:p>
        </p:txBody>
      </p:sp>
      <p:sp>
        <p:nvSpPr>
          <p:cNvPr id="9" name="TextBox 8">
            <a:extLst>
              <a:ext uri="{FF2B5EF4-FFF2-40B4-BE49-F238E27FC236}">
                <a16:creationId xmlns:a16="http://schemas.microsoft.com/office/drawing/2014/main" id="{1275F605-69C4-34B2-BC93-9E7CEB9D9B7C}"/>
              </a:ext>
            </a:extLst>
          </p:cNvPr>
          <p:cNvSpPr txBox="1"/>
          <p:nvPr/>
        </p:nvSpPr>
        <p:spPr>
          <a:xfrm>
            <a:off x="-1226" y="4140346"/>
            <a:ext cx="4231696" cy="338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a:t>Top 10 batsman with boundary percentage and strike rate</a:t>
            </a:r>
          </a:p>
        </p:txBody>
      </p:sp>
      <p:pic>
        <p:nvPicPr>
          <p:cNvPr id="11" name="Picture 10">
            <a:extLst>
              <a:ext uri="{FF2B5EF4-FFF2-40B4-BE49-F238E27FC236}">
                <a16:creationId xmlns:a16="http://schemas.microsoft.com/office/drawing/2014/main" id="{CE4120A1-8174-5921-6344-03683094FB63}"/>
              </a:ext>
            </a:extLst>
          </p:cNvPr>
          <p:cNvPicPr>
            <a:picLocks noChangeAspect="1"/>
          </p:cNvPicPr>
          <p:nvPr/>
        </p:nvPicPr>
        <p:blipFill>
          <a:blip r:embed="rId2"/>
          <a:stretch>
            <a:fillRect/>
          </a:stretch>
        </p:blipFill>
        <p:spPr>
          <a:xfrm>
            <a:off x="23813" y="1344369"/>
            <a:ext cx="4373563" cy="2486512"/>
          </a:xfrm>
          <a:prstGeom prst="rect">
            <a:avLst/>
          </a:prstGeom>
        </p:spPr>
      </p:pic>
      <p:pic>
        <p:nvPicPr>
          <p:cNvPr id="13" name="Picture 12">
            <a:extLst>
              <a:ext uri="{FF2B5EF4-FFF2-40B4-BE49-F238E27FC236}">
                <a16:creationId xmlns:a16="http://schemas.microsoft.com/office/drawing/2014/main" id="{3023088E-D432-DE2B-494B-3BA7EE570D2A}"/>
              </a:ext>
            </a:extLst>
          </p:cNvPr>
          <p:cNvPicPr>
            <a:picLocks noChangeAspect="1"/>
          </p:cNvPicPr>
          <p:nvPr/>
        </p:nvPicPr>
        <p:blipFill>
          <a:blip r:embed="rId3"/>
          <a:stretch>
            <a:fillRect/>
          </a:stretch>
        </p:blipFill>
        <p:spPr>
          <a:xfrm>
            <a:off x="4429125" y="1344630"/>
            <a:ext cx="4699000" cy="2485990"/>
          </a:xfrm>
          <a:prstGeom prst="rect">
            <a:avLst/>
          </a:prstGeom>
        </p:spPr>
      </p:pic>
    </p:spTree>
    <p:extLst>
      <p:ext uri="{BB962C8B-B14F-4D97-AF65-F5344CB8AC3E}">
        <p14:creationId xmlns:p14="http://schemas.microsoft.com/office/powerpoint/2010/main" val="367737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7127E-04AE-DC92-86B2-24705C9FE554}"/>
              </a:ext>
            </a:extLst>
          </p:cNvPr>
          <p:cNvSpPr>
            <a:spLocks noGrp="1"/>
          </p:cNvSpPr>
          <p:nvPr>
            <p:ph type="title" idx="2"/>
          </p:nvPr>
        </p:nvSpPr>
        <p:spPr>
          <a:xfrm>
            <a:off x="584907" y="228016"/>
            <a:ext cx="8307962" cy="811500"/>
          </a:xfrm>
        </p:spPr>
        <p:txBody>
          <a:bodyPr/>
          <a:lstStyle/>
          <a:p>
            <a:pPr algn="ctr"/>
            <a:r>
              <a:rPr lang="en-US" sz="4400"/>
              <a:t>Top "</a:t>
            </a:r>
            <a:r>
              <a:rPr lang="en-US" sz="4400" err="1"/>
              <a:t>MAn</a:t>
            </a:r>
            <a:r>
              <a:rPr lang="en-US" sz="4400"/>
              <a:t> of the match" players</a:t>
            </a:r>
          </a:p>
        </p:txBody>
      </p:sp>
      <p:pic>
        <p:nvPicPr>
          <p:cNvPr id="5" name="Picture 5" descr="Chart, bar chart&#10;&#10;Description automatically generated">
            <a:extLst>
              <a:ext uri="{FF2B5EF4-FFF2-40B4-BE49-F238E27FC236}">
                <a16:creationId xmlns:a16="http://schemas.microsoft.com/office/drawing/2014/main" id="{DC9005FB-B976-ACE5-1C5F-A8FAED7DB7FB}"/>
              </a:ext>
            </a:extLst>
          </p:cNvPr>
          <p:cNvPicPr>
            <a:picLocks noChangeAspect="1"/>
          </p:cNvPicPr>
          <p:nvPr/>
        </p:nvPicPr>
        <p:blipFill rotWithShape="1">
          <a:blip r:embed="rId2"/>
          <a:srcRect t="3846" b="124"/>
          <a:stretch/>
        </p:blipFill>
        <p:spPr>
          <a:xfrm>
            <a:off x="325436" y="1091520"/>
            <a:ext cx="4852555" cy="3763062"/>
          </a:xfrm>
          <a:prstGeom prst="rect">
            <a:avLst/>
          </a:prstGeom>
        </p:spPr>
      </p:pic>
      <p:sp>
        <p:nvSpPr>
          <p:cNvPr id="6" name="TextBox 5">
            <a:extLst>
              <a:ext uri="{FF2B5EF4-FFF2-40B4-BE49-F238E27FC236}">
                <a16:creationId xmlns:a16="http://schemas.microsoft.com/office/drawing/2014/main" id="{98F72FD1-D950-529F-D804-ED4347493D73}"/>
              </a:ext>
            </a:extLst>
          </p:cNvPr>
          <p:cNvSpPr txBox="1"/>
          <p:nvPr/>
        </p:nvSpPr>
        <p:spPr>
          <a:xfrm>
            <a:off x="5599978" y="2262911"/>
            <a:ext cx="2810884" cy="14101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30200" algn="ctr">
              <a:buClr>
                <a:schemeClr val="lt1"/>
              </a:buClr>
              <a:buSzPts val="1600"/>
              <a:buFont typeface="Muli"/>
              <a:buNone/>
              <a:defRPr sz="1600">
                <a:solidFill>
                  <a:schemeClr val="lt1"/>
                </a:solidFill>
                <a:latin typeface="Muli"/>
                <a:ea typeface="Muli"/>
                <a:cs typeface="Muli"/>
                <a:sym typeface="Muli"/>
              </a:defRPr>
            </a:lvl1pPr>
            <a:lvl2pPr marL="914400" indent="-330200" algn="ctr">
              <a:buClr>
                <a:schemeClr val="lt1"/>
              </a:buClr>
              <a:buSzPts val="1800"/>
              <a:buFont typeface="Muli"/>
              <a:buNone/>
              <a:defRPr sz="1800">
                <a:solidFill>
                  <a:schemeClr val="lt1"/>
                </a:solidFill>
                <a:latin typeface="Muli"/>
                <a:ea typeface="Muli"/>
                <a:cs typeface="Muli"/>
                <a:sym typeface="Muli"/>
              </a:defRPr>
            </a:lvl2pPr>
            <a:lvl3pPr marL="1371600" indent="-330200" algn="ctr">
              <a:buClr>
                <a:schemeClr val="lt1"/>
              </a:buClr>
              <a:buSzPts val="1800"/>
              <a:buFont typeface="Muli"/>
              <a:buNone/>
              <a:defRPr sz="1800">
                <a:solidFill>
                  <a:schemeClr val="lt1"/>
                </a:solidFill>
                <a:latin typeface="Muli"/>
                <a:ea typeface="Muli"/>
                <a:cs typeface="Muli"/>
                <a:sym typeface="Muli"/>
              </a:defRPr>
            </a:lvl3pPr>
            <a:lvl4pPr marL="1828800" indent="-330200" algn="ctr">
              <a:buClr>
                <a:schemeClr val="lt1"/>
              </a:buClr>
              <a:buSzPts val="1800"/>
              <a:buFont typeface="Muli"/>
              <a:buNone/>
              <a:defRPr sz="1800">
                <a:solidFill>
                  <a:schemeClr val="lt1"/>
                </a:solidFill>
                <a:latin typeface="Muli"/>
                <a:ea typeface="Muli"/>
                <a:cs typeface="Muli"/>
                <a:sym typeface="Muli"/>
              </a:defRPr>
            </a:lvl4pPr>
            <a:lvl5pPr marL="2286000" indent="-330200" algn="ctr">
              <a:buClr>
                <a:schemeClr val="lt1"/>
              </a:buClr>
              <a:buSzPts val="1800"/>
              <a:buFont typeface="Muli"/>
              <a:buNone/>
              <a:defRPr sz="1800">
                <a:solidFill>
                  <a:schemeClr val="lt1"/>
                </a:solidFill>
                <a:latin typeface="Muli"/>
                <a:ea typeface="Muli"/>
                <a:cs typeface="Muli"/>
                <a:sym typeface="Muli"/>
              </a:defRPr>
            </a:lvl5pPr>
            <a:lvl6pPr marL="2743200" indent="-330200" algn="ctr">
              <a:buClr>
                <a:schemeClr val="lt1"/>
              </a:buClr>
              <a:buSzPts val="1800"/>
              <a:buFont typeface="Muli"/>
              <a:buNone/>
              <a:defRPr sz="1800">
                <a:solidFill>
                  <a:schemeClr val="lt1"/>
                </a:solidFill>
                <a:latin typeface="Muli"/>
                <a:ea typeface="Muli"/>
                <a:cs typeface="Muli"/>
                <a:sym typeface="Muli"/>
              </a:defRPr>
            </a:lvl6pPr>
            <a:lvl7pPr marL="3200400" indent="-330200" algn="ctr">
              <a:buClr>
                <a:schemeClr val="lt1"/>
              </a:buClr>
              <a:buSzPts val="1800"/>
              <a:buFont typeface="Muli"/>
              <a:buNone/>
              <a:defRPr sz="1800">
                <a:solidFill>
                  <a:schemeClr val="lt1"/>
                </a:solidFill>
                <a:latin typeface="Muli"/>
                <a:ea typeface="Muli"/>
                <a:cs typeface="Muli"/>
                <a:sym typeface="Muli"/>
              </a:defRPr>
            </a:lvl7pPr>
            <a:lvl8pPr marL="3657600" indent="-330200" algn="ctr">
              <a:buClr>
                <a:schemeClr val="lt1"/>
              </a:buClr>
              <a:buSzPts val="1800"/>
              <a:buFont typeface="Muli"/>
              <a:buNone/>
              <a:defRPr sz="1800">
                <a:solidFill>
                  <a:schemeClr val="lt1"/>
                </a:solidFill>
                <a:latin typeface="Muli"/>
                <a:ea typeface="Muli"/>
                <a:cs typeface="Muli"/>
                <a:sym typeface="Muli"/>
              </a:defRPr>
            </a:lvl8pPr>
            <a:lvl9pPr marL="4114800" indent="-330200" algn="ctr">
              <a:buClr>
                <a:schemeClr val="lt1"/>
              </a:buClr>
              <a:buSzPts val="1800"/>
              <a:buFont typeface="Muli"/>
              <a:buNone/>
              <a:defRPr sz="1800">
                <a:solidFill>
                  <a:schemeClr val="lt1"/>
                </a:solidFill>
                <a:latin typeface="Muli"/>
                <a:ea typeface="Muli"/>
                <a:cs typeface="Muli"/>
                <a:sym typeface="Muli"/>
              </a:defRPr>
            </a:lvl9pPr>
          </a:lstStyle>
          <a:p>
            <a:r>
              <a:rPr lang="en-GB" b="1"/>
              <a:t>AB de Villiers</a:t>
            </a:r>
            <a:r>
              <a:rPr lang="en-GB"/>
              <a:t> being the player in IPL to have maximum "Man of the Match" award</a:t>
            </a:r>
          </a:p>
        </p:txBody>
      </p:sp>
    </p:spTree>
    <p:extLst>
      <p:ext uri="{BB962C8B-B14F-4D97-AF65-F5344CB8AC3E}">
        <p14:creationId xmlns:p14="http://schemas.microsoft.com/office/powerpoint/2010/main" val="1811796983"/>
      </p:ext>
    </p:extLst>
  </p:cSld>
  <p:clrMapOvr>
    <a:masterClrMapping/>
  </p:clrMapOvr>
</p:sld>
</file>

<file path=ppt/theme/theme1.xml><?xml version="1.0" encoding="utf-8"?>
<a:theme xmlns:a="http://schemas.openxmlformats.org/drawingml/2006/main" name="Natic Sports Marketing Plan by Slidesgo">
  <a:themeElements>
    <a:clrScheme name="Simple Light">
      <a:dk1>
        <a:srgbClr val="000000"/>
      </a:dk1>
      <a:lt1>
        <a:srgbClr val="FFFFFF"/>
      </a:lt1>
      <a:dk2>
        <a:srgbClr val="05B5FF"/>
      </a:dk2>
      <a:lt2>
        <a:srgbClr val="C71FE9"/>
      </a:lt2>
      <a:accent1>
        <a:srgbClr val="05B5FF"/>
      </a:accent1>
      <a:accent2>
        <a:srgbClr val="C71FE9"/>
      </a:accent2>
      <a:accent3>
        <a:srgbClr val="FFFFFF"/>
      </a:accent3>
      <a:accent4>
        <a:srgbClr val="8E89A8"/>
      </a:accent4>
      <a:accent5>
        <a:srgbClr val="FFFFFF"/>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DE65E47BA9E4BA6FB81EF992D93C1" ma:contentTypeVersion="8" ma:contentTypeDescription="Create a new document." ma:contentTypeScope="" ma:versionID="d19fb1618da53faec87baa08e30b398b">
  <xsd:schema xmlns:xsd="http://www.w3.org/2001/XMLSchema" xmlns:xs="http://www.w3.org/2001/XMLSchema" xmlns:p="http://schemas.microsoft.com/office/2006/metadata/properties" xmlns:ns3="c5c157d5-3062-4105-bb55-0007fc7d9794" xmlns:ns4="5b4c6027-2bd4-456c-ae0e-cf2e87f313b7" targetNamespace="http://schemas.microsoft.com/office/2006/metadata/properties" ma:root="true" ma:fieldsID="760f735466ee7eb0ca8eadcefe646fff" ns3:_="" ns4:_="">
    <xsd:import namespace="c5c157d5-3062-4105-bb55-0007fc7d9794"/>
    <xsd:import namespace="5b4c6027-2bd4-456c-ae0e-cf2e87f313b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c157d5-3062-4105-bb55-0007fc7d9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4c6027-2bd4-456c-ae0e-cf2e87f313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5c157d5-3062-4105-bb55-0007fc7d979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FF178A-1A28-4AAD-856A-7F12F2A1FB8F}">
  <ds:schemaRefs>
    <ds:schemaRef ds:uri="5b4c6027-2bd4-456c-ae0e-cf2e87f313b7"/>
    <ds:schemaRef ds:uri="c5c157d5-3062-4105-bb55-0007fc7d97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8B5B05C-96CE-45DF-B839-D6EC8FA56133}">
  <ds:schemaRefs>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 ds:uri="http://purl.org/dc/terms/"/>
    <ds:schemaRef ds:uri="5b4c6027-2bd4-456c-ae0e-cf2e87f313b7"/>
    <ds:schemaRef ds:uri="http://schemas.microsoft.com/office/infopath/2007/PartnerControls"/>
    <ds:schemaRef ds:uri="http://schemas.openxmlformats.org/package/2006/metadata/core-properties"/>
    <ds:schemaRef ds:uri="c5c157d5-3062-4105-bb55-0007fc7d9794"/>
  </ds:schemaRefs>
</ds:datastoreItem>
</file>

<file path=customXml/itemProps3.xml><?xml version="1.0" encoding="utf-8"?>
<ds:datastoreItem xmlns:ds="http://schemas.openxmlformats.org/officeDocument/2006/customXml" ds:itemID="{D72AEAF5-4099-4CD0-A512-E9ACDF6CF2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620</Words>
  <Application>Microsoft Office PowerPoint</Application>
  <PresentationFormat>On-screen Show (16:9)</PresentationFormat>
  <Paragraphs>95</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vt:lpstr>
      <vt:lpstr>Arial</vt:lpstr>
      <vt:lpstr>Bebas Neue</vt:lpstr>
      <vt:lpstr>Muli</vt:lpstr>
      <vt:lpstr>Natic Sports Marketing Plan by Slidesgo</vt:lpstr>
      <vt:lpstr>ADVANCED DATA ANALYSIS – ipl SUPER 11</vt:lpstr>
      <vt:lpstr>PowerPoint Presentation</vt:lpstr>
      <vt:lpstr>AUCTION PROCESS</vt:lpstr>
      <vt:lpstr>Team combination</vt:lpstr>
      <vt:lpstr>Missing Value Analysis</vt:lpstr>
      <vt:lpstr>BATSMAN – Scatter Plot</vt:lpstr>
      <vt:lpstr>Top 10 Hitters</vt:lpstr>
      <vt:lpstr>Top 10 Batsman by Strike Rate</vt:lpstr>
      <vt:lpstr>Top "MAn of the match" players</vt:lpstr>
      <vt:lpstr>PowerPoint Presentation</vt:lpstr>
      <vt:lpstr>PowerPoint Presentation</vt:lpstr>
      <vt:lpstr>PowerPoint Presentation</vt:lpstr>
      <vt:lpstr>PowerPoint Presentation</vt:lpstr>
      <vt:lpstr>Uttrakhand UNICORNS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NATIC  SPORTS</dc:title>
  <dc:creator>AKSHAY V MISTRY</dc:creator>
  <cp:lastModifiedBy>AKSHAYKUMAR MISTRY</cp:lastModifiedBy>
  <cp:revision>1</cp:revision>
  <dcterms:modified xsi:type="dcterms:W3CDTF">2022-12-20T06:53:16Z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0x010100002DE65E47BA9E4BA6FB81EF992D93C1</vt:lpwstr>
  </property>
</Properties>
</file>