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DFCB"/>
          </a:solidFill>
        </a:fill>
      </a:tcStyle>
    </a:wholeTbl>
    <a:band2H>
      <a:tcTxStyle/>
      <a:tcStyle>
        <a:tcBdr/>
        <a:fill>
          <a:solidFill>
            <a:srgbClr val="FEF0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E8F7"/>
          </a:solidFill>
        </a:fill>
      </a:tcStyle>
    </a:wholeTbl>
    <a:band2H>
      <a:tcTxStyle/>
      <a:tcStyle>
        <a:tcBdr/>
        <a:fill>
          <a:solidFill>
            <a:srgbClr val="EAF4F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4D4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chemeClr val="accent5"/>
        </a:fontRef>
        <a:schemeClr val="accent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5"/>
        </a:fontRef>
        <a:schemeClr val="accent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4D4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firstCol>
    <a:lastRow>
      <a:tcTxStyle b="on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508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4696"/>
  </p:normalViewPr>
  <p:slideViewPr>
    <p:cSldViewPr snapToGrid="0" snapToObjects="1">
      <p:cViewPr varScale="1">
        <p:scale>
          <a:sx n="93" d="100"/>
          <a:sy n="93" d="100"/>
        </p:scale>
        <p:origin x="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0" name="Shape 38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157142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latin typeface="+mj-lt"/>
                <a:ea typeface="+mj-ea"/>
                <a:cs typeface="+mj-cs"/>
                <a:sym typeface="Calibri"/>
              </a:defRPr>
            </a:lvl1pPr>
            <a:lvl2pPr marL="0" indent="457200" algn="ctr">
              <a:buSzTx/>
              <a:buFontTx/>
              <a:buNone/>
              <a:defRPr>
                <a:latin typeface="+mj-lt"/>
                <a:ea typeface="+mj-ea"/>
                <a:cs typeface="+mj-cs"/>
                <a:sym typeface="Calibri"/>
              </a:defRPr>
            </a:lvl2pPr>
            <a:lvl3pPr marL="0" indent="914400" algn="ctr">
              <a:buSzTx/>
              <a:buFontTx/>
              <a:buNone/>
              <a:defRPr>
                <a:latin typeface="+mj-lt"/>
                <a:ea typeface="+mj-ea"/>
                <a:cs typeface="+mj-cs"/>
                <a:sym typeface="Calibri"/>
              </a:defRPr>
            </a:lvl3pPr>
            <a:lvl4pPr marL="0" indent="1371600" algn="ctr">
              <a:buSzTx/>
              <a:buFontTx/>
              <a:buNone/>
              <a:defRPr>
                <a:latin typeface="+mj-lt"/>
                <a:ea typeface="+mj-ea"/>
                <a:cs typeface="+mj-cs"/>
                <a:sym typeface="Calibri"/>
              </a:defRPr>
            </a:lvl4pPr>
            <a:lvl5pPr marL="0" indent="1828800" algn="ctr">
              <a:buSzTx/>
              <a:buFontTx/>
              <a:buNone/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 anchor="ctr"/>
          <a:lstStyle>
            <a:lvl1pPr algn="r">
              <a:defRPr sz="1200" b="0">
                <a:solidFill>
                  <a:srgbClr val="A2A2A4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Page Minimal Confett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2"/>
          <p:cNvSpPr/>
          <p:nvPr/>
        </p:nvSpPr>
        <p:spPr>
          <a:xfrm>
            <a:off x="332146" y="332146"/>
            <a:ext cx="1371601" cy="2286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2888" y="598487"/>
            <a:ext cx="7986712" cy="7731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/>
            </a:lvl1pPr>
            <a:lvl2pPr marL="857250" indent="-400050">
              <a:spcBef>
                <a:spcPts val="600"/>
              </a:spcBef>
              <a:buFontTx/>
              <a:defRPr sz="2800" b="1"/>
            </a:lvl2pPr>
            <a:lvl3pPr marL="1270000" indent="-355600">
              <a:spcBef>
                <a:spcPts val="600"/>
              </a:spcBef>
              <a:buFontTx/>
              <a:defRPr sz="2800" b="1"/>
            </a:lvl3pPr>
            <a:lvl4pPr marL="1771650" indent="-400050">
              <a:spcBef>
                <a:spcPts val="600"/>
              </a:spcBef>
              <a:buFontTx/>
              <a:defRPr sz="2800" b="1"/>
            </a:lvl4pPr>
            <a:lvl5pPr marL="2228850" indent="-400050">
              <a:spcBef>
                <a:spcPts val="600"/>
              </a:spcBef>
              <a:buFontTx/>
              <a:defRPr sz="2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Text Placeholder 4"/>
          <p:cNvSpPr>
            <a:spLocks noGrp="1"/>
          </p:cNvSpPr>
          <p:nvPr>
            <p:ph type="body" idx="13"/>
          </p:nvPr>
        </p:nvSpPr>
        <p:spPr>
          <a:xfrm>
            <a:off x="332146" y="1435100"/>
            <a:ext cx="8520112" cy="4437063"/>
          </a:xfrm>
          <a:prstGeom prst="rect">
            <a:avLst/>
          </a:prstGeom>
        </p:spPr>
        <p:txBody>
          <a:bodyPr/>
          <a:lstStyle/>
          <a:p>
            <a:pPr defTabSz="457200"/>
            <a:endParaRPr/>
          </a:p>
        </p:txBody>
      </p:sp>
      <p:pic>
        <p:nvPicPr>
          <p:cNvPr id="130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0" y="5508807"/>
            <a:ext cx="1505715" cy="138654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32145" y="5460150"/>
            <a:ext cx="5789614" cy="42012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/>
            </a:pPr>
            <a:endParaRPr/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Cont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2"/>
          <p:cNvSpPr/>
          <p:nvPr/>
        </p:nvSpPr>
        <p:spPr>
          <a:xfrm>
            <a:off x="332146" y="332146"/>
            <a:ext cx="1371601" cy="2286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2888" y="598487"/>
            <a:ext cx="7986712" cy="7731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/>
            </a:lvl1pPr>
            <a:lvl2pPr marL="857250" indent="-400050">
              <a:spcBef>
                <a:spcPts val="600"/>
              </a:spcBef>
              <a:buFontTx/>
              <a:defRPr sz="2800" b="1"/>
            </a:lvl2pPr>
            <a:lvl3pPr marL="1270000" indent="-355600">
              <a:spcBef>
                <a:spcPts val="600"/>
              </a:spcBef>
              <a:buFontTx/>
              <a:defRPr sz="2800" b="1"/>
            </a:lvl3pPr>
            <a:lvl4pPr marL="1771650" indent="-400050">
              <a:spcBef>
                <a:spcPts val="600"/>
              </a:spcBef>
              <a:buFontTx/>
              <a:defRPr sz="2800" b="1"/>
            </a:lvl4pPr>
            <a:lvl5pPr marL="2228850" indent="-400050">
              <a:spcBef>
                <a:spcPts val="600"/>
              </a:spcBef>
              <a:buFontTx/>
              <a:defRPr sz="2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2145" y="5460150"/>
            <a:ext cx="5789614" cy="42012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/>
            </a:pPr>
            <a:endParaRPr/>
          </a:p>
        </p:txBody>
      </p:sp>
      <p:sp>
        <p:nvSpPr>
          <p:cNvPr id="142" name="Text Placeholder 4"/>
          <p:cNvSpPr>
            <a:spLocks noGrp="1"/>
          </p:cNvSpPr>
          <p:nvPr>
            <p:ph type="body" idx="14"/>
          </p:nvPr>
        </p:nvSpPr>
        <p:spPr>
          <a:xfrm>
            <a:off x="332146" y="1435100"/>
            <a:ext cx="8520112" cy="4025052"/>
          </a:xfrm>
          <a:prstGeom prst="rect">
            <a:avLst/>
          </a:prstGeom>
        </p:spPr>
        <p:txBody>
          <a:bodyPr/>
          <a:lstStyle/>
          <a:p>
            <a:pPr defTabSz="457200"/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2"/>
          <p:cNvSpPr/>
          <p:nvPr/>
        </p:nvSpPr>
        <p:spPr>
          <a:xfrm>
            <a:off x="332146" y="332146"/>
            <a:ext cx="1371601" cy="2286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2888" y="598487"/>
            <a:ext cx="7986712" cy="773113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600"/>
              </a:spcBef>
              <a:buSzTx/>
              <a:buFontTx/>
              <a:buNone/>
              <a:defRPr sz="2800" b="1"/>
            </a:lvl1pPr>
            <a:lvl2pPr marL="857250" indent="-400050" defTabSz="457200">
              <a:spcBef>
                <a:spcPts val="600"/>
              </a:spcBef>
              <a:buFontTx/>
              <a:defRPr sz="2800" b="1"/>
            </a:lvl2pPr>
            <a:lvl3pPr marL="1270000" indent="-355600" defTabSz="457200">
              <a:spcBef>
                <a:spcPts val="600"/>
              </a:spcBef>
              <a:buFontTx/>
              <a:defRPr sz="2800" b="1"/>
            </a:lvl3pPr>
            <a:lvl4pPr marL="1771650" indent="-400050" defTabSz="457200">
              <a:spcBef>
                <a:spcPts val="600"/>
              </a:spcBef>
              <a:buFontTx/>
              <a:defRPr sz="2800" b="1"/>
            </a:lvl4pPr>
            <a:lvl5pPr marL="2228850" indent="-400050" defTabSz="457200">
              <a:spcBef>
                <a:spcPts val="600"/>
              </a:spcBef>
              <a:buFontTx/>
              <a:defRPr sz="2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Text Placeholder 4"/>
          <p:cNvSpPr>
            <a:spLocks noGrp="1"/>
          </p:cNvSpPr>
          <p:nvPr>
            <p:ph type="body" idx="13"/>
          </p:nvPr>
        </p:nvSpPr>
        <p:spPr>
          <a:xfrm>
            <a:off x="332146" y="1435100"/>
            <a:ext cx="8520112" cy="4025052"/>
          </a:xfrm>
          <a:prstGeom prst="rect">
            <a:avLst/>
          </a:prstGeom>
        </p:spPr>
        <p:txBody>
          <a:bodyPr/>
          <a:lstStyle/>
          <a:p>
            <a:pPr defTabSz="457200"/>
            <a:endParaRPr/>
          </a:p>
        </p:txBody>
      </p:sp>
      <p:sp>
        <p:nvSpPr>
          <p:cNvPr id="153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391568" y="6523038"/>
            <a:ext cx="4360864" cy="201613"/>
          </a:xfrm>
          <a:prstGeom prst="rect">
            <a:avLst/>
          </a:prstGeom>
        </p:spPr>
        <p:txBody>
          <a:bodyPr/>
          <a:lstStyle/>
          <a:p>
            <a:pPr marL="0" indent="0" algn="ctr" defTabSz="457200">
              <a:spcBef>
                <a:spcPts val="100"/>
              </a:spcBef>
              <a:buSzTx/>
              <a:buFontTx/>
              <a:buNone/>
              <a:defRPr sz="800"/>
            </a:pPr>
            <a:endParaRPr/>
          </a:p>
        </p:txBody>
      </p:sp>
      <p:pic>
        <p:nvPicPr>
          <p:cNvPr id="154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5977" y="5966176"/>
            <a:ext cx="1412835" cy="565134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267931" y="5460150"/>
            <a:ext cx="5789614" cy="420124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200"/>
              </a:spcBef>
              <a:buSzTx/>
              <a:buFontTx/>
              <a:buNone/>
              <a:defRPr sz="1000"/>
            </a:pPr>
            <a:endParaRPr/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57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rcRect l="73846" t="64591"/>
          <a:stretch>
            <a:fillRect/>
          </a:stretch>
        </p:blipFill>
        <p:spPr>
          <a:xfrm flipH="1">
            <a:off x="-1" y="4545262"/>
            <a:ext cx="2391570" cy="2312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Page Minimal Confetti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2"/>
          <p:cNvSpPr/>
          <p:nvPr/>
        </p:nvSpPr>
        <p:spPr>
          <a:xfrm>
            <a:off x="332146" y="332146"/>
            <a:ext cx="1371601" cy="2286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2888" y="598487"/>
            <a:ext cx="7986712" cy="773113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600"/>
              </a:spcBef>
              <a:buSzTx/>
              <a:buFontTx/>
              <a:buNone/>
              <a:defRPr sz="2800" b="1"/>
            </a:lvl1pPr>
            <a:lvl2pPr marL="857250" indent="-400050" defTabSz="457200">
              <a:spcBef>
                <a:spcPts val="600"/>
              </a:spcBef>
              <a:buFontTx/>
              <a:defRPr sz="2800" b="1"/>
            </a:lvl2pPr>
            <a:lvl3pPr marL="1270000" indent="-355600" defTabSz="457200">
              <a:spcBef>
                <a:spcPts val="600"/>
              </a:spcBef>
              <a:buFontTx/>
              <a:defRPr sz="2800" b="1"/>
            </a:lvl3pPr>
            <a:lvl4pPr marL="1771650" indent="-400050" defTabSz="457200">
              <a:spcBef>
                <a:spcPts val="600"/>
              </a:spcBef>
              <a:buFontTx/>
              <a:defRPr sz="2800" b="1"/>
            </a:lvl4pPr>
            <a:lvl5pPr marL="2228850" indent="-400050" defTabSz="457200">
              <a:spcBef>
                <a:spcPts val="600"/>
              </a:spcBef>
              <a:buFontTx/>
              <a:defRPr sz="2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66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0" y="5359415"/>
            <a:ext cx="1628022" cy="15359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2145" y="5460150"/>
            <a:ext cx="5789614" cy="420124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200"/>
              </a:spcBef>
              <a:buSzTx/>
              <a:buFontTx/>
              <a:buNone/>
              <a:defRPr sz="1000"/>
            </a:pPr>
            <a:endParaRPr/>
          </a:p>
        </p:txBody>
      </p:sp>
      <p:sp>
        <p:nvSpPr>
          <p:cNvPr id="168" name="Text Placeholder 4"/>
          <p:cNvSpPr>
            <a:spLocks noGrp="1"/>
          </p:cNvSpPr>
          <p:nvPr>
            <p:ph type="body" idx="14"/>
          </p:nvPr>
        </p:nvSpPr>
        <p:spPr>
          <a:xfrm>
            <a:off x="332146" y="1435100"/>
            <a:ext cx="8520112" cy="4025052"/>
          </a:xfrm>
          <a:prstGeom prst="rect">
            <a:avLst/>
          </a:prstGeom>
        </p:spPr>
        <p:txBody>
          <a:bodyPr/>
          <a:lstStyle/>
          <a:p>
            <a:pPr defTabSz="457200"/>
            <a:endParaRPr/>
          </a:p>
        </p:txBody>
      </p:sp>
      <p:sp>
        <p:nvSpPr>
          <p:cNvPr id="169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391568" y="6523038"/>
            <a:ext cx="4360864" cy="201613"/>
          </a:xfrm>
          <a:prstGeom prst="rect">
            <a:avLst/>
          </a:prstGeom>
        </p:spPr>
        <p:txBody>
          <a:bodyPr/>
          <a:lstStyle/>
          <a:p>
            <a:pPr marL="0" indent="0" algn="ctr" defTabSz="457200">
              <a:spcBef>
                <a:spcPts val="100"/>
              </a:spcBef>
              <a:buSzTx/>
              <a:buFontTx/>
              <a:buNone/>
              <a:defRPr sz="800"/>
            </a:pPr>
            <a:endParaRPr/>
          </a:p>
        </p:txBody>
      </p:sp>
      <p:pic>
        <p:nvPicPr>
          <p:cNvPr id="170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15977" y="5966176"/>
            <a:ext cx="1412835" cy="565134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Cont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2"/>
          <p:cNvSpPr/>
          <p:nvPr/>
        </p:nvSpPr>
        <p:spPr>
          <a:xfrm>
            <a:off x="332146" y="332146"/>
            <a:ext cx="1371601" cy="2286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2888" y="598487"/>
            <a:ext cx="7986712" cy="773113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600"/>
              </a:spcBef>
              <a:buSzTx/>
              <a:buFontTx/>
              <a:buNone/>
              <a:defRPr sz="2800" b="1"/>
            </a:lvl1pPr>
            <a:lvl2pPr marL="857250" indent="-400050" defTabSz="457200">
              <a:spcBef>
                <a:spcPts val="600"/>
              </a:spcBef>
              <a:buFontTx/>
              <a:defRPr sz="2800" b="1"/>
            </a:lvl2pPr>
            <a:lvl3pPr marL="1270000" indent="-355600" defTabSz="457200">
              <a:spcBef>
                <a:spcPts val="600"/>
              </a:spcBef>
              <a:buFontTx/>
              <a:defRPr sz="2800" b="1"/>
            </a:lvl3pPr>
            <a:lvl4pPr marL="1771650" indent="-400050" defTabSz="457200">
              <a:spcBef>
                <a:spcPts val="600"/>
              </a:spcBef>
              <a:buFontTx/>
              <a:defRPr sz="2800" b="1"/>
            </a:lvl4pPr>
            <a:lvl5pPr marL="2228850" indent="-400050" defTabSz="457200">
              <a:spcBef>
                <a:spcPts val="600"/>
              </a:spcBef>
              <a:buFontTx/>
              <a:defRPr sz="2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2145" y="5460150"/>
            <a:ext cx="5789614" cy="420124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200"/>
              </a:spcBef>
              <a:buSzTx/>
              <a:buFontTx/>
              <a:buNone/>
              <a:defRPr sz="1000"/>
            </a:pPr>
            <a:endParaRPr/>
          </a:p>
        </p:txBody>
      </p:sp>
      <p:sp>
        <p:nvSpPr>
          <p:cNvPr id="181" name="Text Placeholder 4"/>
          <p:cNvSpPr>
            <a:spLocks noGrp="1"/>
          </p:cNvSpPr>
          <p:nvPr>
            <p:ph type="body" idx="14"/>
          </p:nvPr>
        </p:nvSpPr>
        <p:spPr>
          <a:xfrm>
            <a:off x="332146" y="1435100"/>
            <a:ext cx="8520112" cy="4025052"/>
          </a:xfrm>
          <a:prstGeom prst="rect">
            <a:avLst/>
          </a:prstGeom>
        </p:spPr>
        <p:txBody>
          <a:bodyPr/>
          <a:lstStyle/>
          <a:p>
            <a:pPr defTabSz="457200"/>
            <a:endParaRPr/>
          </a:p>
        </p:txBody>
      </p:sp>
      <p:sp>
        <p:nvSpPr>
          <p:cNvPr id="182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391568" y="6523038"/>
            <a:ext cx="4360864" cy="201613"/>
          </a:xfrm>
          <a:prstGeom prst="rect">
            <a:avLst/>
          </a:prstGeom>
        </p:spPr>
        <p:txBody>
          <a:bodyPr/>
          <a:lstStyle/>
          <a:p>
            <a:pPr marL="0" indent="0" algn="ctr" defTabSz="457200">
              <a:spcBef>
                <a:spcPts val="100"/>
              </a:spcBef>
              <a:buSzTx/>
              <a:buFontTx/>
              <a:buNone/>
              <a:defRPr sz="800"/>
            </a:pPr>
            <a:endParaRPr/>
          </a:p>
        </p:txBody>
      </p:sp>
      <p:pic>
        <p:nvPicPr>
          <p:cNvPr id="183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5977" y="5966176"/>
            <a:ext cx="1412835" cy="56513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 defTabSz="457200">
              <a:defRPr sz="2800"/>
            </a:lvl1pPr>
          </a:lstStyle>
          <a:p>
            <a:r>
              <a:t>Title Text</a:t>
            </a:r>
          </a:p>
        </p:txBody>
      </p:sp>
      <p:sp>
        <p:nvSpPr>
          <p:cNvPr id="19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defTabSz="457200"/>
            <a:lvl2pPr defTabSz="457200"/>
            <a:lvl3pPr defTabSz="457200"/>
            <a:lvl4pPr defTabSz="457200"/>
            <a:lvl5pPr defTabSz="4572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 anchor="ctr"/>
          <a:lstStyle>
            <a:lvl1pPr algn="r">
              <a:defRPr sz="1200" b="0">
                <a:solidFill>
                  <a:srgbClr val="A2A2A4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"/>
          <p:cNvSpPr/>
          <p:nvPr/>
        </p:nvSpPr>
        <p:spPr>
          <a:xfrm>
            <a:off x="332146" y="332146"/>
            <a:ext cx="1371601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457200"/>
            <a:lvl2pPr defTabSz="457200"/>
            <a:lvl3pPr defTabSz="457200"/>
            <a:lvl4pPr defTabSz="457200"/>
            <a:lvl5pPr defTabSz="4572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42888" y="598487"/>
            <a:ext cx="7986711" cy="773113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600"/>
              </a:spcBef>
              <a:buSzTx/>
              <a:buFontTx/>
              <a:buNone/>
              <a:defRPr sz="2800" b="1"/>
            </a:pPr>
            <a:endParaRPr/>
          </a:p>
        </p:txBody>
      </p:sp>
      <p:sp>
        <p:nvSpPr>
          <p:cNvPr id="204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391568" y="6523038"/>
            <a:ext cx="4360864" cy="201613"/>
          </a:xfrm>
          <a:prstGeom prst="rect">
            <a:avLst/>
          </a:prstGeom>
        </p:spPr>
        <p:txBody>
          <a:bodyPr/>
          <a:lstStyle/>
          <a:p>
            <a:pPr marL="0" indent="0" algn="ctr" defTabSz="457200">
              <a:spcBef>
                <a:spcPts val="100"/>
              </a:spcBef>
              <a:buSzTx/>
              <a:buFontTx/>
              <a:buNone/>
              <a:defRPr sz="800"/>
            </a:pPr>
            <a:endParaRPr/>
          </a:p>
        </p:txBody>
      </p:sp>
      <p:pic>
        <p:nvPicPr>
          <p:cNvPr id="205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5977" y="5966176"/>
            <a:ext cx="1412835" cy="565134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521923" y="5460150"/>
            <a:ext cx="5789613" cy="420124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200"/>
              </a:spcBef>
              <a:buSzTx/>
              <a:buFontTx/>
              <a:buNone/>
              <a:defRPr sz="1000"/>
            </a:pPr>
            <a:endParaRPr/>
          </a:p>
        </p:txBody>
      </p:sp>
      <p:sp>
        <p:nvSpPr>
          <p:cNvPr id="2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08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rcRect l="72368" t="65819"/>
          <a:stretch>
            <a:fillRect/>
          </a:stretch>
        </p:blipFill>
        <p:spPr>
          <a:xfrm flipH="1">
            <a:off x="-26737" y="4638841"/>
            <a:ext cx="2526633" cy="2232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2"/>
          <p:cNvSpPr/>
          <p:nvPr/>
        </p:nvSpPr>
        <p:spPr>
          <a:xfrm>
            <a:off x="332146" y="332146"/>
            <a:ext cx="1371601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6" name="Body Level One…"/>
          <p:cNvSpPr txBox="1">
            <a:spLocks noGrp="1"/>
          </p:cNvSpPr>
          <p:nvPr>
            <p:ph type="body" idx="1"/>
          </p:nvPr>
        </p:nvSpPr>
        <p:spPr>
          <a:xfrm>
            <a:off x="332146" y="1435100"/>
            <a:ext cx="8520112" cy="4025052"/>
          </a:xfrm>
          <a:prstGeom prst="rect">
            <a:avLst/>
          </a:prstGeom>
        </p:spPr>
        <p:txBody>
          <a:bodyPr/>
          <a:lstStyle>
            <a:lvl1pPr defTabSz="457200"/>
            <a:lvl2pPr defTabSz="457200"/>
            <a:lvl3pPr defTabSz="457200"/>
            <a:lvl4pPr defTabSz="457200"/>
            <a:lvl5pPr defTabSz="4572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42888" y="598487"/>
            <a:ext cx="7986711" cy="77311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FontTx/>
              <a:buNone/>
              <a:defRPr sz="2800" b="1"/>
            </a:pPr>
            <a:endParaRPr/>
          </a:p>
        </p:txBody>
      </p:sp>
      <p:sp>
        <p:nvSpPr>
          <p:cNvPr id="21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267931" y="5460150"/>
            <a:ext cx="5789614" cy="42012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/>
            </a:pPr>
            <a:endParaRPr/>
          </a:p>
        </p:txBody>
      </p:sp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391568" y="6523038"/>
            <a:ext cx="4360864" cy="20161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00"/>
              </a:spcBef>
              <a:buSzTx/>
              <a:buFontTx/>
              <a:buNone/>
              <a:defRPr sz="800"/>
            </a:pPr>
            <a:endParaRPr/>
          </a:p>
        </p:txBody>
      </p:sp>
      <p:pic>
        <p:nvPicPr>
          <p:cNvPr id="221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5977" y="5966176"/>
            <a:ext cx="1412835" cy="5651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rcRect l="70175" t="61640"/>
          <a:stretch>
            <a:fillRect/>
          </a:stretch>
        </p:blipFill>
        <p:spPr>
          <a:xfrm flipH="1">
            <a:off x="0" y="4358104"/>
            <a:ext cx="2727158" cy="25054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Page Minimal Confett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2"/>
          <p:cNvSpPr/>
          <p:nvPr/>
        </p:nvSpPr>
        <p:spPr>
          <a:xfrm>
            <a:off x="332146" y="332146"/>
            <a:ext cx="1371601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2888" y="598487"/>
            <a:ext cx="7986712" cy="7731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/>
            </a:lvl1pPr>
            <a:lvl2pPr marL="857250" indent="-400050">
              <a:spcBef>
                <a:spcPts val="600"/>
              </a:spcBef>
              <a:buFontTx/>
              <a:defRPr sz="2800" b="1"/>
            </a:lvl2pPr>
            <a:lvl3pPr marL="1270000" indent="-355600">
              <a:spcBef>
                <a:spcPts val="600"/>
              </a:spcBef>
              <a:buFontTx/>
              <a:defRPr sz="2800" b="1"/>
            </a:lvl3pPr>
            <a:lvl4pPr marL="1771650" indent="-400050">
              <a:spcBef>
                <a:spcPts val="600"/>
              </a:spcBef>
              <a:buFontTx/>
              <a:defRPr sz="2800" b="1"/>
            </a:lvl4pPr>
            <a:lvl5pPr marL="2228850" indent="-400050">
              <a:spcBef>
                <a:spcPts val="600"/>
              </a:spcBef>
              <a:buFontTx/>
              <a:defRPr sz="2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3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0" y="5546156"/>
            <a:ext cx="1665374" cy="1349192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Text Placeholder 4"/>
          <p:cNvSpPr>
            <a:spLocks noGrp="1"/>
          </p:cNvSpPr>
          <p:nvPr>
            <p:ph type="body" idx="13"/>
          </p:nvPr>
        </p:nvSpPr>
        <p:spPr>
          <a:xfrm>
            <a:off x="332146" y="1435100"/>
            <a:ext cx="8520112" cy="4025052"/>
          </a:xfrm>
          <a:prstGeom prst="rect">
            <a:avLst/>
          </a:prstGeom>
        </p:spPr>
        <p:txBody>
          <a:bodyPr/>
          <a:lstStyle/>
          <a:p>
            <a:pPr defTabSz="457200"/>
            <a:endParaRPr/>
          </a:p>
        </p:txBody>
      </p:sp>
      <p:sp>
        <p:nvSpPr>
          <p:cNvPr id="233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391568" y="6523038"/>
            <a:ext cx="4360864" cy="20161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00"/>
              </a:spcBef>
              <a:buSzTx/>
              <a:buFontTx/>
              <a:buNone/>
              <a:defRPr sz="800"/>
            </a:pPr>
            <a:endParaRPr/>
          </a:p>
        </p:txBody>
      </p:sp>
      <p:pic>
        <p:nvPicPr>
          <p:cNvPr id="234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15977" y="5966176"/>
            <a:ext cx="1412835" cy="565134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2145" y="5460150"/>
            <a:ext cx="5789614" cy="42012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/>
            </a:pPr>
            <a:endParaRPr/>
          </a:p>
        </p:txBody>
      </p:sp>
      <p:sp>
        <p:nvSpPr>
          <p:cNvPr id="2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2"/>
          <p:cNvSpPr/>
          <p:nvPr/>
        </p:nvSpPr>
        <p:spPr>
          <a:xfrm>
            <a:off x="332146" y="332146"/>
            <a:ext cx="1371601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2888" y="598487"/>
            <a:ext cx="7986712" cy="7731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/>
            </a:lvl1pPr>
            <a:lvl2pPr marL="857250" indent="-400050">
              <a:spcBef>
                <a:spcPts val="600"/>
              </a:spcBef>
              <a:buFontTx/>
              <a:defRPr sz="2800" b="1"/>
            </a:lvl2pPr>
            <a:lvl3pPr marL="1270000" indent="-355600">
              <a:spcBef>
                <a:spcPts val="600"/>
              </a:spcBef>
              <a:buFontTx/>
              <a:defRPr sz="2800" b="1"/>
            </a:lvl3pPr>
            <a:lvl4pPr marL="1771650" indent="-400050">
              <a:spcBef>
                <a:spcPts val="600"/>
              </a:spcBef>
              <a:buFontTx/>
              <a:defRPr sz="2800" b="1"/>
            </a:lvl4pPr>
            <a:lvl5pPr marL="2228850" indent="-400050">
              <a:spcBef>
                <a:spcPts val="600"/>
              </a:spcBef>
              <a:buFontTx/>
              <a:defRPr sz="2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2145" y="5460150"/>
            <a:ext cx="5789614" cy="42012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/>
            </a:pPr>
            <a:endParaRPr/>
          </a:p>
        </p:txBody>
      </p:sp>
      <p:sp>
        <p:nvSpPr>
          <p:cNvPr id="246" name="Text Placeholder 4"/>
          <p:cNvSpPr>
            <a:spLocks noGrp="1"/>
          </p:cNvSpPr>
          <p:nvPr>
            <p:ph type="body" idx="14"/>
          </p:nvPr>
        </p:nvSpPr>
        <p:spPr>
          <a:xfrm>
            <a:off x="332146" y="1435100"/>
            <a:ext cx="8520112" cy="4025052"/>
          </a:xfrm>
          <a:prstGeom prst="rect">
            <a:avLst/>
          </a:prstGeom>
        </p:spPr>
        <p:txBody>
          <a:bodyPr/>
          <a:lstStyle/>
          <a:p>
            <a:pPr defTabSz="457200"/>
            <a:endParaRPr/>
          </a:p>
        </p:txBody>
      </p:sp>
      <p:sp>
        <p:nvSpPr>
          <p:cNvPr id="24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391568" y="6523038"/>
            <a:ext cx="4360864" cy="20161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00"/>
              </a:spcBef>
              <a:buSzTx/>
              <a:buFontTx/>
              <a:buNone/>
              <a:defRPr sz="800"/>
            </a:pPr>
            <a:endParaRPr/>
          </a:p>
        </p:txBody>
      </p:sp>
      <p:pic>
        <p:nvPicPr>
          <p:cNvPr id="248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5977" y="5966176"/>
            <a:ext cx="1412835" cy="565134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r 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rcRect b="18048"/>
          <a:stretch>
            <a:fillRect/>
          </a:stretch>
        </p:blipFill>
        <p:spPr>
          <a:xfrm>
            <a:off x="0" y="-22679"/>
            <a:ext cx="9144000" cy="5352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15977" y="5966176"/>
            <a:ext cx="1412835" cy="565134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91568" y="6523038"/>
            <a:ext cx="4360864" cy="20161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SzTx/>
              <a:buFontTx/>
              <a:buNone/>
              <a:defRPr sz="800"/>
            </a:lvl1pPr>
            <a:lvl2pPr marL="571500" indent="-114300" algn="ctr">
              <a:spcBef>
                <a:spcPts val="100"/>
              </a:spcBef>
              <a:buFontTx/>
              <a:defRPr sz="800"/>
            </a:lvl2pPr>
            <a:lvl3pPr marL="1016000" indent="-101600" algn="ctr">
              <a:spcBef>
                <a:spcPts val="100"/>
              </a:spcBef>
              <a:buFontTx/>
              <a:defRPr sz="800"/>
            </a:lvl3pPr>
            <a:lvl4pPr marL="1485900" indent="-114300" algn="ctr">
              <a:spcBef>
                <a:spcPts val="100"/>
              </a:spcBef>
              <a:buFontTx/>
              <a:defRPr sz="800"/>
            </a:lvl4pPr>
            <a:lvl5pPr marL="1943100" indent="-114300" algn="ctr">
              <a:spcBef>
                <a:spcPts val="100"/>
              </a:spcBef>
              <a:buFontTx/>
              <a:defRPr sz="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457200" y="4008437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57200" y="5769517"/>
            <a:ext cx="7058025" cy="62058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600"/>
            </a:pPr>
            <a:endParaRPr/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 b="0">
                <a:solidFill>
                  <a:srgbClr val="A2A2A4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Page Minimal Confett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"/>
          <p:cNvSpPr/>
          <p:nvPr/>
        </p:nvSpPr>
        <p:spPr>
          <a:xfrm>
            <a:off x="332146" y="332146"/>
            <a:ext cx="1371601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2888" y="598487"/>
            <a:ext cx="7986712" cy="7731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/>
            </a:lvl1pPr>
            <a:lvl2pPr marL="857250" indent="-400050">
              <a:spcBef>
                <a:spcPts val="600"/>
              </a:spcBef>
              <a:buFontTx/>
              <a:defRPr sz="2800" b="1"/>
            </a:lvl2pPr>
            <a:lvl3pPr marL="1270000" indent="-355600">
              <a:spcBef>
                <a:spcPts val="600"/>
              </a:spcBef>
              <a:buFontTx/>
              <a:defRPr sz="2800" b="1"/>
            </a:lvl3pPr>
            <a:lvl4pPr marL="1771650" indent="-400050">
              <a:spcBef>
                <a:spcPts val="600"/>
              </a:spcBef>
              <a:buFontTx/>
              <a:defRPr sz="2800" b="1"/>
            </a:lvl4pPr>
            <a:lvl5pPr marL="2228850" indent="-400050">
              <a:spcBef>
                <a:spcPts val="600"/>
              </a:spcBef>
              <a:buFontTx/>
              <a:defRPr sz="2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8" name="Text Placeholder 4"/>
          <p:cNvSpPr>
            <a:spLocks noGrp="1"/>
          </p:cNvSpPr>
          <p:nvPr>
            <p:ph type="body" idx="13"/>
          </p:nvPr>
        </p:nvSpPr>
        <p:spPr>
          <a:xfrm>
            <a:off x="332146" y="1435100"/>
            <a:ext cx="8520112" cy="4437063"/>
          </a:xfrm>
          <a:prstGeom prst="rect">
            <a:avLst/>
          </a:prstGeom>
        </p:spPr>
        <p:txBody>
          <a:bodyPr/>
          <a:lstStyle/>
          <a:p>
            <a:pPr defTabSz="457200"/>
            <a:endParaRPr/>
          </a:p>
        </p:txBody>
      </p:sp>
      <p:pic>
        <p:nvPicPr>
          <p:cNvPr id="259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0" y="5508807"/>
            <a:ext cx="1505715" cy="1386540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391568" y="6523038"/>
            <a:ext cx="4360864" cy="20161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00"/>
              </a:spcBef>
              <a:buSzTx/>
              <a:buFontTx/>
              <a:buNone/>
              <a:defRPr sz="800"/>
            </a:pPr>
            <a:endParaRPr/>
          </a:p>
        </p:txBody>
      </p:sp>
      <p:pic>
        <p:nvPicPr>
          <p:cNvPr id="261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15977" y="5966176"/>
            <a:ext cx="1412835" cy="565134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2145" y="5460150"/>
            <a:ext cx="5789614" cy="42012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/>
            </a:pPr>
            <a:endParaRPr/>
          </a:p>
        </p:txBody>
      </p:sp>
      <p:sp>
        <p:nvSpPr>
          <p:cNvPr id="2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 2"/>
          <p:cNvSpPr/>
          <p:nvPr/>
        </p:nvSpPr>
        <p:spPr>
          <a:xfrm>
            <a:off x="332146" y="332146"/>
            <a:ext cx="1371601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1" name="Body Level One…"/>
          <p:cNvSpPr txBox="1">
            <a:spLocks noGrp="1"/>
          </p:cNvSpPr>
          <p:nvPr>
            <p:ph type="body" idx="1"/>
          </p:nvPr>
        </p:nvSpPr>
        <p:spPr>
          <a:xfrm>
            <a:off x="332146" y="1435100"/>
            <a:ext cx="8520112" cy="4025052"/>
          </a:xfrm>
          <a:prstGeom prst="rect">
            <a:avLst/>
          </a:prstGeom>
        </p:spPr>
        <p:txBody>
          <a:bodyPr/>
          <a:lstStyle>
            <a:lvl1pPr defTabSz="457200"/>
            <a:lvl2pPr defTabSz="457200"/>
            <a:lvl3pPr defTabSz="457200"/>
            <a:lvl4pPr defTabSz="457200"/>
            <a:lvl5pPr defTabSz="4572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42888" y="598487"/>
            <a:ext cx="7986711" cy="77311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FontTx/>
              <a:buNone/>
              <a:defRPr sz="2800" b="1"/>
            </a:pPr>
            <a:endParaRPr/>
          </a:p>
        </p:txBody>
      </p:sp>
      <p:sp>
        <p:nvSpPr>
          <p:cNvPr id="27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267931" y="5460150"/>
            <a:ext cx="5789614" cy="42012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/>
            </a:pPr>
            <a:endParaRPr/>
          </a:p>
        </p:txBody>
      </p:sp>
      <p:sp>
        <p:nvSpPr>
          <p:cNvPr id="2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7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391568" y="6523038"/>
            <a:ext cx="4360864" cy="20161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00"/>
              </a:spcBef>
              <a:buSzTx/>
              <a:buFontTx/>
              <a:buNone/>
              <a:defRPr sz="800"/>
            </a:pPr>
            <a:endParaRPr/>
          </a:p>
        </p:txBody>
      </p:sp>
      <p:pic>
        <p:nvPicPr>
          <p:cNvPr id="276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5977" y="5966176"/>
            <a:ext cx="1412835" cy="5651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rcRect l="70175" t="61640"/>
          <a:stretch>
            <a:fillRect/>
          </a:stretch>
        </p:blipFill>
        <p:spPr>
          <a:xfrm flipH="1">
            <a:off x="0" y="4358104"/>
            <a:ext cx="2727158" cy="25054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Page Minimal Confett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ctangle 2"/>
          <p:cNvSpPr/>
          <p:nvPr/>
        </p:nvSpPr>
        <p:spPr>
          <a:xfrm>
            <a:off x="332146" y="332146"/>
            <a:ext cx="1371601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2888" y="598487"/>
            <a:ext cx="7986712" cy="7731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/>
            </a:lvl1pPr>
            <a:lvl2pPr marL="857250" indent="-400050">
              <a:spcBef>
                <a:spcPts val="600"/>
              </a:spcBef>
              <a:buFontTx/>
              <a:defRPr sz="2800" b="1"/>
            </a:lvl2pPr>
            <a:lvl3pPr marL="1270000" indent="-355600">
              <a:spcBef>
                <a:spcPts val="600"/>
              </a:spcBef>
              <a:buFontTx/>
              <a:defRPr sz="2800" b="1"/>
            </a:lvl3pPr>
            <a:lvl4pPr marL="1771650" indent="-400050">
              <a:spcBef>
                <a:spcPts val="600"/>
              </a:spcBef>
              <a:buFontTx/>
              <a:defRPr sz="2800" b="1"/>
            </a:lvl4pPr>
            <a:lvl5pPr marL="2228850" indent="-400050">
              <a:spcBef>
                <a:spcPts val="600"/>
              </a:spcBef>
              <a:buFontTx/>
              <a:defRPr sz="2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86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0" y="5546156"/>
            <a:ext cx="1665374" cy="1349192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Text Placeholder 4"/>
          <p:cNvSpPr>
            <a:spLocks noGrp="1"/>
          </p:cNvSpPr>
          <p:nvPr>
            <p:ph type="body" idx="13"/>
          </p:nvPr>
        </p:nvSpPr>
        <p:spPr>
          <a:xfrm>
            <a:off x="332146" y="1435100"/>
            <a:ext cx="8520112" cy="4025052"/>
          </a:xfrm>
          <a:prstGeom prst="rect">
            <a:avLst/>
          </a:prstGeom>
        </p:spPr>
        <p:txBody>
          <a:bodyPr/>
          <a:lstStyle/>
          <a:p>
            <a:pPr defTabSz="457200"/>
            <a:endParaRPr/>
          </a:p>
        </p:txBody>
      </p:sp>
      <p:sp>
        <p:nvSpPr>
          <p:cNvPr id="288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391568" y="6523038"/>
            <a:ext cx="4360864" cy="20161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00"/>
              </a:spcBef>
              <a:buSzTx/>
              <a:buFontTx/>
              <a:buNone/>
              <a:defRPr sz="800"/>
            </a:pPr>
            <a:endParaRPr/>
          </a:p>
        </p:txBody>
      </p:sp>
      <p:pic>
        <p:nvPicPr>
          <p:cNvPr id="289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15977" y="5966176"/>
            <a:ext cx="1412835" cy="565134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2145" y="5460150"/>
            <a:ext cx="5789614" cy="42012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/>
            </a:pPr>
            <a:endParaRPr/>
          </a:p>
        </p:txBody>
      </p:sp>
      <p:sp>
        <p:nvSpPr>
          <p:cNvPr id="2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Rectangle 2"/>
          <p:cNvSpPr/>
          <p:nvPr/>
        </p:nvSpPr>
        <p:spPr>
          <a:xfrm>
            <a:off x="332146" y="332146"/>
            <a:ext cx="1371601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2888" y="598487"/>
            <a:ext cx="7986712" cy="7731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/>
            </a:lvl1pPr>
            <a:lvl2pPr marL="857250" indent="-400050">
              <a:spcBef>
                <a:spcPts val="600"/>
              </a:spcBef>
              <a:buFontTx/>
              <a:defRPr sz="2800" b="1"/>
            </a:lvl2pPr>
            <a:lvl3pPr marL="1270000" indent="-355600">
              <a:spcBef>
                <a:spcPts val="600"/>
              </a:spcBef>
              <a:buFontTx/>
              <a:defRPr sz="2800" b="1"/>
            </a:lvl3pPr>
            <a:lvl4pPr marL="1771650" indent="-400050">
              <a:spcBef>
                <a:spcPts val="600"/>
              </a:spcBef>
              <a:buFontTx/>
              <a:defRPr sz="2800" b="1"/>
            </a:lvl4pPr>
            <a:lvl5pPr marL="2228850" indent="-400050">
              <a:spcBef>
                <a:spcPts val="600"/>
              </a:spcBef>
              <a:buFontTx/>
              <a:defRPr sz="2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2145" y="5460150"/>
            <a:ext cx="5789614" cy="42012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/>
            </a:pPr>
            <a:endParaRPr/>
          </a:p>
        </p:txBody>
      </p:sp>
      <p:sp>
        <p:nvSpPr>
          <p:cNvPr id="301" name="Text Placeholder 4"/>
          <p:cNvSpPr>
            <a:spLocks noGrp="1"/>
          </p:cNvSpPr>
          <p:nvPr>
            <p:ph type="body" idx="14"/>
          </p:nvPr>
        </p:nvSpPr>
        <p:spPr>
          <a:xfrm>
            <a:off x="332146" y="1435100"/>
            <a:ext cx="8520112" cy="4025052"/>
          </a:xfrm>
          <a:prstGeom prst="rect">
            <a:avLst/>
          </a:prstGeom>
        </p:spPr>
        <p:txBody>
          <a:bodyPr/>
          <a:lstStyle/>
          <a:p>
            <a:pPr defTabSz="457200"/>
            <a:endParaRPr/>
          </a:p>
        </p:txBody>
      </p:sp>
      <p:sp>
        <p:nvSpPr>
          <p:cNvPr id="302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391568" y="6523038"/>
            <a:ext cx="4360864" cy="20161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00"/>
              </a:spcBef>
              <a:buSzTx/>
              <a:buFontTx/>
              <a:buNone/>
              <a:defRPr sz="800"/>
            </a:pPr>
            <a:endParaRPr/>
          </a:p>
        </p:txBody>
      </p:sp>
      <p:pic>
        <p:nvPicPr>
          <p:cNvPr id="303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5977" y="5966176"/>
            <a:ext cx="1412835" cy="565134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Page Minimal Confett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Rectangle 2"/>
          <p:cNvSpPr/>
          <p:nvPr/>
        </p:nvSpPr>
        <p:spPr>
          <a:xfrm>
            <a:off x="332146" y="332146"/>
            <a:ext cx="1371601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2888" y="598487"/>
            <a:ext cx="7986712" cy="7731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/>
            </a:lvl1pPr>
            <a:lvl2pPr marL="857250" indent="-400050">
              <a:spcBef>
                <a:spcPts val="600"/>
              </a:spcBef>
              <a:buFontTx/>
              <a:defRPr sz="2800" b="1"/>
            </a:lvl2pPr>
            <a:lvl3pPr marL="1270000" indent="-355600">
              <a:spcBef>
                <a:spcPts val="600"/>
              </a:spcBef>
              <a:buFontTx/>
              <a:defRPr sz="2800" b="1"/>
            </a:lvl3pPr>
            <a:lvl4pPr marL="1771650" indent="-400050">
              <a:spcBef>
                <a:spcPts val="600"/>
              </a:spcBef>
              <a:buFontTx/>
              <a:defRPr sz="2800" b="1"/>
            </a:lvl4pPr>
            <a:lvl5pPr marL="2228850" indent="-400050">
              <a:spcBef>
                <a:spcPts val="600"/>
              </a:spcBef>
              <a:buFontTx/>
              <a:defRPr sz="2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3" name="Text Placeholder 4"/>
          <p:cNvSpPr>
            <a:spLocks noGrp="1"/>
          </p:cNvSpPr>
          <p:nvPr>
            <p:ph type="body" idx="13"/>
          </p:nvPr>
        </p:nvSpPr>
        <p:spPr>
          <a:xfrm>
            <a:off x="332146" y="1435100"/>
            <a:ext cx="8520112" cy="4437063"/>
          </a:xfrm>
          <a:prstGeom prst="rect">
            <a:avLst/>
          </a:prstGeom>
        </p:spPr>
        <p:txBody>
          <a:bodyPr/>
          <a:lstStyle/>
          <a:p>
            <a:pPr defTabSz="457200"/>
            <a:endParaRPr/>
          </a:p>
        </p:txBody>
      </p:sp>
      <p:pic>
        <p:nvPicPr>
          <p:cNvPr id="314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0" y="5508807"/>
            <a:ext cx="1505715" cy="138654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391568" y="6523038"/>
            <a:ext cx="4360864" cy="20161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00"/>
              </a:spcBef>
              <a:buSzTx/>
              <a:buFontTx/>
              <a:buNone/>
              <a:defRPr sz="800"/>
            </a:pPr>
            <a:endParaRPr/>
          </a:p>
        </p:txBody>
      </p:sp>
      <p:pic>
        <p:nvPicPr>
          <p:cNvPr id="316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15977" y="5966176"/>
            <a:ext cx="1412835" cy="565134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2145" y="5460150"/>
            <a:ext cx="5789614" cy="42012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/>
            </a:pPr>
            <a:endParaRPr/>
          </a:p>
        </p:txBody>
      </p:sp>
      <p:sp>
        <p:nvSpPr>
          <p:cNvPr id="3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Rectangle 2"/>
          <p:cNvSpPr/>
          <p:nvPr/>
        </p:nvSpPr>
        <p:spPr>
          <a:xfrm>
            <a:off x="332146" y="332146"/>
            <a:ext cx="1371601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6" name="Body Level One…"/>
          <p:cNvSpPr txBox="1">
            <a:spLocks noGrp="1"/>
          </p:cNvSpPr>
          <p:nvPr>
            <p:ph type="body" idx="1"/>
          </p:nvPr>
        </p:nvSpPr>
        <p:spPr>
          <a:xfrm>
            <a:off x="332146" y="1435100"/>
            <a:ext cx="8520112" cy="4025052"/>
          </a:xfrm>
          <a:prstGeom prst="rect">
            <a:avLst/>
          </a:prstGeom>
        </p:spPr>
        <p:txBody>
          <a:bodyPr/>
          <a:lstStyle>
            <a:lvl1pPr defTabSz="457200"/>
            <a:lvl2pPr defTabSz="457200"/>
            <a:lvl3pPr defTabSz="457200"/>
            <a:lvl4pPr defTabSz="457200"/>
            <a:lvl5pPr defTabSz="4572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42888" y="598487"/>
            <a:ext cx="7986711" cy="77311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FontTx/>
              <a:buNone/>
              <a:defRPr sz="2800" b="1"/>
            </a:pPr>
            <a:endParaRPr/>
          </a:p>
        </p:txBody>
      </p:sp>
      <p:sp>
        <p:nvSpPr>
          <p:cNvPr id="32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267931" y="5460150"/>
            <a:ext cx="5789614" cy="42012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/>
            </a:pPr>
            <a:endParaRPr/>
          </a:p>
        </p:txBody>
      </p:sp>
      <p:sp>
        <p:nvSpPr>
          <p:cNvPr id="3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3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391568" y="6523038"/>
            <a:ext cx="4360864" cy="20161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00"/>
              </a:spcBef>
              <a:buSzTx/>
              <a:buFontTx/>
              <a:buNone/>
              <a:defRPr sz="800"/>
            </a:pPr>
            <a:endParaRPr/>
          </a:p>
        </p:txBody>
      </p:sp>
      <p:pic>
        <p:nvPicPr>
          <p:cNvPr id="331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5977" y="5966176"/>
            <a:ext cx="1412835" cy="5651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rcRect l="70175" t="61640"/>
          <a:stretch>
            <a:fillRect/>
          </a:stretch>
        </p:blipFill>
        <p:spPr>
          <a:xfrm flipH="1">
            <a:off x="0" y="4358104"/>
            <a:ext cx="2727158" cy="25054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Page Minimal Confett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ectangle 2"/>
          <p:cNvSpPr/>
          <p:nvPr/>
        </p:nvSpPr>
        <p:spPr>
          <a:xfrm>
            <a:off x="332146" y="332146"/>
            <a:ext cx="1371601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2888" y="598487"/>
            <a:ext cx="7986712" cy="7731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/>
            </a:lvl1pPr>
            <a:lvl2pPr marL="857250" indent="-400050">
              <a:spcBef>
                <a:spcPts val="600"/>
              </a:spcBef>
              <a:buFontTx/>
              <a:defRPr sz="2800" b="1"/>
            </a:lvl2pPr>
            <a:lvl3pPr marL="1270000" indent="-355600">
              <a:spcBef>
                <a:spcPts val="600"/>
              </a:spcBef>
              <a:buFontTx/>
              <a:defRPr sz="2800" b="1"/>
            </a:lvl3pPr>
            <a:lvl4pPr marL="1771650" indent="-400050">
              <a:spcBef>
                <a:spcPts val="600"/>
              </a:spcBef>
              <a:buFontTx/>
              <a:defRPr sz="2800" b="1"/>
            </a:lvl4pPr>
            <a:lvl5pPr marL="2228850" indent="-400050">
              <a:spcBef>
                <a:spcPts val="600"/>
              </a:spcBef>
              <a:buFontTx/>
              <a:defRPr sz="2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4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0" y="5546156"/>
            <a:ext cx="1665374" cy="1349192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Text Placeholder 4"/>
          <p:cNvSpPr>
            <a:spLocks noGrp="1"/>
          </p:cNvSpPr>
          <p:nvPr>
            <p:ph type="body" idx="13"/>
          </p:nvPr>
        </p:nvSpPr>
        <p:spPr>
          <a:xfrm>
            <a:off x="332146" y="1435100"/>
            <a:ext cx="8520112" cy="4025052"/>
          </a:xfrm>
          <a:prstGeom prst="rect">
            <a:avLst/>
          </a:prstGeom>
        </p:spPr>
        <p:txBody>
          <a:bodyPr/>
          <a:lstStyle/>
          <a:p>
            <a:pPr defTabSz="457200"/>
            <a:endParaRPr/>
          </a:p>
        </p:txBody>
      </p:sp>
      <p:sp>
        <p:nvSpPr>
          <p:cNvPr id="343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391568" y="6523038"/>
            <a:ext cx="4360864" cy="20161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00"/>
              </a:spcBef>
              <a:buSzTx/>
              <a:buFontTx/>
              <a:buNone/>
              <a:defRPr sz="800"/>
            </a:pPr>
            <a:endParaRPr/>
          </a:p>
        </p:txBody>
      </p:sp>
      <p:pic>
        <p:nvPicPr>
          <p:cNvPr id="344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15977" y="5966176"/>
            <a:ext cx="1412835" cy="565134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2145" y="5460150"/>
            <a:ext cx="5789614" cy="42012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/>
            </a:pPr>
            <a:endParaRPr/>
          </a:p>
        </p:txBody>
      </p:sp>
      <p:sp>
        <p:nvSpPr>
          <p:cNvPr id="3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ectangle 2"/>
          <p:cNvSpPr/>
          <p:nvPr/>
        </p:nvSpPr>
        <p:spPr>
          <a:xfrm>
            <a:off x="332146" y="332146"/>
            <a:ext cx="1371601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2888" y="598487"/>
            <a:ext cx="7986712" cy="7731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/>
            </a:lvl1pPr>
            <a:lvl2pPr marL="857250" indent="-400050">
              <a:spcBef>
                <a:spcPts val="600"/>
              </a:spcBef>
              <a:buFontTx/>
              <a:defRPr sz="2800" b="1"/>
            </a:lvl2pPr>
            <a:lvl3pPr marL="1270000" indent="-355600">
              <a:spcBef>
                <a:spcPts val="600"/>
              </a:spcBef>
              <a:buFontTx/>
              <a:defRPr sz="2800" b="1"/>
            </a:lvl3pPr>
            <a:lvl4pPr marL="1771650" indent="-400050">
              <a:spcBef>
                <a:spcPts val="600"/>
              </a:spcBef>
              <a:buFontTx/>
              <a:defRPr sz="2800" b="1"/>
            </a:lvl4pPr>
            <a:lvl5pPr marL="2228850" indent="-400050">
              <a:spcBef>
                <a:spcPts val="600"/>
              </a:spcBef>
              <a:buFontTx/>
              <a:defRPr sz="2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2145" y="5460150"/>
            <a:ext cx="5789614" cy="42012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/>
            </a:pPr>
            <a:endParaRPr/>
          </a:p>
        </p:txBody>
      </p:sp>
      <p:sp>
        <p:nvSpPr>
          <p:cNvPr id="356" name="Text Placeholder 4"/>
          <p:cNvSpPr>
            <a:spLocks noGrp="1"/>
          </p:cNvSpPr>
          <p:nvPr>
            <p:ph type="body" idx="14"/>
          </p:nvPr>
        </p:nvSpPr>
        <p:spPr>
          <a:xfrm>
            <a:off x="332146" y="1435100"/>
            <a:ext cx="8520112" cy="4025052"/>
          </a:xfrm>
          <a:prstGeom prst="rect">
            <a:avLst/>
          </a:prstGeom>
        </p:spPr>
        <p:txBody>
          <a:bodyPr/>
          <a:lstStyle/>
          <a:p>
            <a:pPr defTabSz="457200"/>
            <a:endParaRPr/>
          </a:p>
        </p:txBody>
      </p:sp>
      <p:sp>
        <p:nvSpPr>
          <p:cNvPr id="35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391568" y="6523038"/>
            <a:ext cx="4360864" cy="20161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00"/>
              </a:spcBef>
              <a:buSzTx/>
              <a:buFontTx/>
              <a:buNone/>
              <a:defRPr sz="800"/>
            </a:pPr>
            <a:endParaRPr/>
          </a:p>
        </p:txBody>
      </p:sp>
      <p:pic>
        <p:nvPicPr>
          <p:cNvPr id="358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5977" y="5966176"/>
            <a:ext cx="1412835" cy="565134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Page Minimal Confett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angle 2"/>
          <p:cNvSpPr/>
          <p:nvPr/>
        </p:nvSpPr>
        <p:spPr>
          <a:xfrm>
            <a:off x="332146" y="332146"/>
            <a:ext cx="1371601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2888" y="598487"/>
            <a:ext cx="7986712" cy="7731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/>
            </a:lvl1pPr>
            <a:lvl2pPr marL="857250" indent="-400050">
              <a:spcBef>
                <a:spcPts val="600"/>
              </a:spcBef>
              <a:buFontTx/>
              <a:defRPr sz="2800" b="1"/>
            </a:lvl2pPr>
            <a:lvl3pPr marL="1270000" indent="-355600">
              <a:spcBef>
                <a:spcPts val="600"/>
              </a:spcBef>
              <a:buFontTx/>
              <a:defRPr sz="2800" b="1"/>
            </a:lvl3pPr>
            <a:lvl4pPr marL="1771650" indent="-400050">
              <a:spcBef>
                <a:spcPts val="600"/>
              </a:spcBef>
              <a:buFontTx/>
              <a:defRPr sz="2800" b="1"/>
            </a:lvl4pPr>
            <a:lvl5pPr marL="2228850" indent="-400050">
              <a:spcBef>
                <a:spcPts val="600"/>
              </a:spcBef>
              <a:buFontTx/>
              <a:defRPr sz="2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8" name="Text Placeholder 4"/>
          <p:cNvSpPr>
            <a:spLocks noGrp="1"/>
          </p:cNvSpPr>
          <p:nvPr>
            <p:ph type="body" idx="13"/>
          </p:nvPr>
        </p:nvSpPr>
        <p:spPr>
          <a:xfrm>
            <a:off x="332146" y="1435100"/>
            <a:ext cx="8520112" cy="4437063"/>
          </a:xfrm>
          <a:prstGeom prst="rect">
            <a:avLst/>
          </a:prstGeom>
        </p:spPr>
        <p:txBody>
          <a:bodyPr/>
          <a:lstStyle/>
          <a:p>
            <a:pPr defTabSz="457200"/>
            <a:endParaRPr/>
          </a:p>
        </p:txBody>
      </p:sp>
      <p:pic>
        <p:nvPicPr>
          <p:cNvPr id="369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0" y="5508807"/>
            <a:ext cx="1505715" cy="1386540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391568" y="6523038"/>
            <a:ext cx="4360864" cy="20161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00"/>
              </a:spcBef>
              <a:buSzTx/>
              <a:buFontTx/>
              <a:buNone/>
              <a:defRPr sz="800"/>
            </a:pPr>
            <a:endParaRPr/>
          </a:p>
        </p:txBody>
      </p:sp>
      <p:pic>
        <p:nvPicPr>
          <p:cNvPr id="371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15977" y="5966176"/>
            <a:ext cx="1412835" cy="565134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2145" y="5460150"/>
            <a:ext cx="5789614" cy="42012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/>
            </a:pPr>
            <a:endParaRPr/>
          </a:p>
        </p:txBody>
      </p:sp>
      <p:sp>
        <p:nvSpPr>
          <p:cNvPr id="3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/>
          <p:nvPr/>
        </p:nvSpPr>
        <p:spPr>
          <a:xfrm>
            <a:off x="332146" y="332146"/>
            <a:ext cx="1371601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332146" y="1435100"/>
            <a:ext cx="8520112" cy="4025052"/>
          </a:xfrm>
          <a:prstGeom prst="rect">
            <a:avLst/>
          </a:prstGeom>
        </p:spPr>
        <p:txBody>
          <a:bodyPr/>
          <a:lstStyle>
            <a:lvl1pPr defTabSz="457200"/>
            <a:lvl2pPr defTabSz="457200"/>
            <a:lvl3pPr defTabSz="457200"/>
            <a:lvl4pPr defTabSz="457200"/>
            <a:lvl5pPr defTabSz="4572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42888" y="598487"/>
            <a:ext cx="7986711" cy="77311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FontTx/>
              <a:buNone/>
              <a:defRPr sz="2800" b="1"/>
            </a:pPr>
            <a:endParaRPr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267931" y="5460150"/>
            <a:ext cx="5789614" cy="42012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/>
            </a:pPr>
            <a:endParaRPr/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391568" y="6523038"/>
            <a:ext cx="4360864" cy="20161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00"/>
              </a:spcBef>
              <a:buSzTx/>
              <a:buFontTx/>
              <a:buNone/>
              <a:defRPr sz="800"/>
            </a:pPr>
            <a:endParaRPr/>
          </a:p>
        </p:txBody>
      </p:sp>
      <p:pic>
        <p:nvPicPr>
          <p:cNvPr id="41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5977" y="5966176"/>
            <a:ext cx="1412835" cy="5651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rcRect l="70175" t="61640"/>
          <a:stretch>
            <a:fillRect/>
          </a:stretch>
        </p:blipFill>
        <p:spPr>
          <a:xfrm flipH="1">
            <a:off x="0" y="4358104"/>
            <a:ext cx="2727158" cy="25054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Page Minimal Confett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2"/>
          <p:cNvSpPr/>
          <p:nvPr/>
        </p:nvSpPr>
        <p:spPr>
          <a:xfrm>
            <a:off x="332146" y="332146"/>
            <a:ext cx="1371601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2888" y="598487"/>
            <a:ext cx="7986712" cy="7731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/>
            </a:lvl1pPr>
            <a:lvl2pPr marL="857250" indent="-400050">
              <a:spcBef>
                <a:spcPts val="600"/>
              </a:spcBef>
              <a:buFontTx/>
              <a:defRPr sz="2800" b="1"/>
            </a:lvl2pPr>
            <a:lvl3pPr marL="1270000" indent="-355600">
              <a:spcBef>
                <a:spcPts val="600"/>
              </a:spcBef>
              <a:buFontTx/>
              <a:defRPr sz="2800" b="1"/>
            </a:lvl3pPr>
            <a:lvl4pPr marL="1771650" indent="-400050">
              <a:spcBef>
                <a:spcPts val="600"/>
              </a:spcBef>
              <a:buFontTx/>
              <a:defRPr sz="2800" b="1"/>
            </a:lvl4pPr>
            <a:lvl5pPr marL="2228850" indent="-400050">
              <a:spcBef>
                <a:spcPts val="600"/>
              </a:spcBef>
              <a:buFontTx/>
              <a:defRPr sz="2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0" y="5546156"/>
            <a:ext cx="1665374" cy="1349192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Text Placeholder 4"/>
          <p:cNvSpPr>
            <a:spLocks noGrp="1"/>
          </p:cNvSpPr>
          <p:nvPr>
            <p:ph type="body" idx="13"/>
          </p:nvPr>
        </p:nvSpPr>
        <p:spPr>
          <a:xfrm>
            <a:off x="332146" y="1435100"/>
            <a:ext cx="8520112" cy="4025052"/>
          </a:xfrm>
          <a:prstGeom prst="rect">
            <a:avLst/>
          </a:prstGeom>
        </p:spPr>
        <p:txBody>
          <a:bodyPr/>
          <a:lstStyle/>
          <a:p>
            <a:pPr defTabSz="457200"/>
            <a:endParaRPr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391568" y="6523038"/>
            <a:ext cx="4360864" cy="20161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00"/>
              </a:spcBef>
              <a:buSzTx/>
              <a:buFontTx/>
              <a:buNone/>
              <a:defRPr sz="800"/>
            </a:pPr>
            <a:endParaRPr/>
          </a:p>
        </p:txBody>
      </p:sp>
      <p:pic>
        <p:nvPicPr>
          <p:cNvPr id="54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15977" y="5966176"/>
            <a:ext cx="1412835" cy="565134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2145" y="5460150"/>
            <a:ext cx="5789614" cy="42012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/>
            </a:pPr>
            <a:endParaRPr/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2"/>
          <p:cNvSpPr/>
          <p:nvPr/>
        </p:nvSpPr>
        <p:spPr>
          <a:xfrm>
            <a:off x="332146" y="332146"/>
            <a:ext cx="1371601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2888" y="598487"/>
            <a:ext cx="7986712" cy="7731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/>
            </a:lvl1pPr>
            <a:lvl2pPr marL="857250" indent="-400050">
              <a:spcBef>
                <a:spcPts val="600"/>
              </a:spcBef>
              <a:buFontTx/>
              <a:defRPr sz="2800" b="1"/>
            </a:lvl2pPr>
            <a:lvl3pPr marL="1270000" indent="-355600">
              <a:spcBef>
                <a:spcPts val="600"/>
              </a:spcBef>
              <a:buFontTx/>
              <a:defRPr sz="2800" b="1"/>
            </a:lvl3pPr>
            <a:lvl4pPr marL="1771650" indent="-400050">
              <a:spcBef>
                <a:spcPts val="600"/>
              </a:spcBef>
              <a:buFontTx/>
              <a:defRPr sz="2800" b="1"/>
            </a:lvl4pPr>
            <a:lvl5pPr marL="2228850" indent="-400050">
              <a:spcBef>
                <a:spcPts val="600"/>
              </a:spcBef>
              <a:buFontTx/>
              <a:defRPr sz="2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2145" y="5460150"/>
            <a:ext cx="5789614" cy="42012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/>
            </a:pPr>
            <a:endParaRPr/>
          </a:p>
        </p:txBody>
      </p:sp>
      <p:sp>
        <p:nvSpPr>
          <p:cNvPr id="66" name="Text Placeholder 4"/>
          <p:cNvSpPr>
            <a:spLocks noGrp="1"/>
          </p:cNvSpPr>
          <p:nvPr>
            <p:ph type="body" idx="14"/>
          </p:nvPr>
        </p:nvSpPr>
        <p:spPr>
          <a:xfrm>
            <a:off x="332146" y="1435100"/>
            <a:ext cx="8520112" cy="4025052"/>
          </a:xfrm>
          <a:prstGeom prst="rect">
            <a:avLst/>
          </a:prstGeom>
        </p:spPr>
        <p:txBody>
          <a:bodyPr/>
          <a:lstStyle/>
          <a:p>
            <a:pPr defTabSz="457200"/>
            <a:endParaRPr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391568" y="6523038"/>
            <a:ext cx="4360864" cy="20161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00"/>
              </a:spcBef>
              <a:buSzTx/>
              <a:buFontTx/>
              <a:buNone/>
              <a:defRPr sz="800"/>
            </a:pPr>
            <a:endParaRPr/>
          </a:p>
        </p:txBody>
      </p:sp>
      <p:pic>
        <p:nvPicPr>
          <p:cNvPr id="68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5977" y="5966176"/>
            <a:ext cx="1412835" cy="565134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42888" y="598487"/>
            <a:ext cx="7986711" cy="77311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FontTx/>
              <a:buNone/>
              <a:defRPr sz="2800" b="1"/>
            </a:pPr>
            <a:endParaRPr/>
          </a:p>
        </p:txBody>
      </p:sp>
      <p:sp>
        <p:nvSpPr>
          <p:cNvPr id="78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391568" y="6523038"/>
            <a:ext cx="4360864" cy="20161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00"/>
              </a:spcBef>
              <a:buSzTx/>
              <a:buFontTx/>
              <a:buNone/>
              <a:defRPr sz="800"/>
            </a:pPr>
            <a:endParaRPr/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521923" y="5460150"/>
            <a:ext cx="5789613" cy="42012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/>
            </a:pPr>
            <a:endParaRPr/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Page Minimal Confett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2"/>
          <p:cNvSpPr/>
          <p:nvPr/>
        </p:nvSpPr>
        <p:spPr>
          <a:xfrm>
            <a:off x="332146" y="332146"/>
            <a:ext cx="1371601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42888" y="598487"/>
            <a:ext cx="7986711" cy="77311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FontTx/>
              <a:buNone/>
              <a:defRPr sz="2800" b="1"/>
            </a:pPr>
            <a:endParaRPr/>
          </a:p>
        </p:txBody>
      </p:sp>
      <p:pic>
        <p:nvPicPr>
          <p:cNvPr id="90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0" y="5490133"/>
            <a:ext cx="1665374" cy="1405214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391568" y="6523038"/>
            <a:ext cx="4360864" cy="20161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00"/>
              </a:spcBef>
              <a:buSzTx/>
              <a:buFontTx/>
              <a:buNone/>
              <a:defRPr sz="800"/>
            </a:pPr>
            <a:endParaRPr/>
          </a:p>
        </p:txBody>
      </p:sp>
      <p:pic>
        <p:nvPicPr>
          <p:cNvPr id="92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15977" y="5966176"/>
            <a:ext cx="1412835" cy="565134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2145" y="5460150"/>
            <a:ext cx="5789614" cy="42012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/>
            </a:pPr>
            <a:endParaRPr/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Cont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/>
          <p:nvPr/>
        </p:nvSpPr>
        <p:spPr>
          <a:xfrm>
            <a:off x="332146" y="332146"/>
            <a:ext cx="1371601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2888" y="598487"/>
            <a:ext cx="7986712" cy="7731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/>
            </a:lvl1pPr>
            <a:lvl2pPr marL="857250" indent="-400050">
              <a:spcBef>
                <a:spcPts val="600"/>
              </a:spcBef>
              <a:buFontTx/>
              <a:defRPr sz="2800" b="1"/>
            </a:lvl2pPr>
            <a:lvl3pPr marL="1270000" indent="-355600">
              <a:spcBef>
                <a:spcPts val="600"/>
              </a:spcBef>
              <a:buFontTx/>
              <a:defRPr sz="2800" b="1"/>
            </a:lvl3pPr>
            <a:lvl4pPr marL="1771650" indent="-400050">
              <a:spcBef>
                <a:spcPts val="600"/>
              </a:spcBef>
              <a:buFontTx/>
              <a:defRPr sz="2800" b="1"/>
            </a:lvl4pPr>
            <a:lvl5pPr marL="2228850" indent="-400050">
              <a:spcBef>
                <a:spcPts val="600"/>
              </a:spcBef>
              <a:buFontTx/>
              <a:defRPr sz="2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Text Placeholder 4"/>
          <p:cNvSpPr>
            <a:spLocks noGrp="1"/>
          </p:cNvSpPr>
          <p:nvPr>
            <p:ph type="body" idx="13"/>
          </p:nvPr>
        </p:nvSpPr>
        <p:spPr>
          <a:xfrm>
            <a:off x="332146" y="1435100"/>
            <a:ext cx="8520112" cy="4437063"/>
          </a:xfrm>
          <a:prstGeom prst="rect">
            <a:avLst/>
          </a:prstGeom>
        </p:spPr>
        <p:txBody>
          <a:bodyPr/>
          <a:lstStyle/>
          <a:p>
            <a:pPr defTabSz="457200"/>
            <a:endParaRPr/>
          </a:p>
        </p:txBody>
      </p:sp>
      <p:sp>
        <p:nvSpPr>
          <p:cNvPr id="10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32145" y="5460150"/>
            <a:ext cx="5789614" cy="42012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/>
            </a:pPr>
            <a:endParaRPr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391568" y="6523038"/>
            <a:ext cx="4360864" cy="20161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00"/>
              </a:spcBef>
              <a:buSzTx/>
              <a:buFontTx/>
              <a:buNone/>
              <a:defRPr sz="800"/>
            </a:pPr>
            <a:endParaRPr/>
          </a:p>
        </p:txBody>
      </p:sp>
      <p:pic>
        <p:nvPicPr>
          <p:cNvPr id="106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5977" y="5966176"/>
            <a:ext cx="1412835" cy="565134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2"/>
          <p:cNvSpPr/>
          <p:nvPr/>
        </p:nvSpPr>
        <p:spPr>
          <a:xfrm>
            <a:off x="332146" y="332146"/>
            <a:ext cx="1371601" cy="2286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2888" y="598487"/>
            <a:ext cx="7986712" cy="7731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 b="1"/>
            </a:lvl1pPr>
            <a:lvl2pPr marL="857250" indent="-400050">
              <a:spcBef>
                <a:spcPts val="600"/>
              </a:spcBef>
              <a:buFontTx/>
              <a:defRPr sz="2800" b="1"/>
            </a:lvl2pPr>
            <a:lvl3pPr marL="1270000" indent="-355600">
              <a:spcBef>
                <a:spcPts val="600"/>
              </a:spcBef>
              <a:buFontTx/>
              <a:defRPr sz="2800" b="1"/>
            </a:lvl3pPr>
            <a:lvl4pPr marL="1771650" indent="-400050">
              <a:spcBef>
                <a:spcPts val="600"/>
              </a:spcBef>
              <a:buFontTx/>
              <a:defRPr sz="2800" b="1"/>
            </a:lvl4pPr>
            <a:lvl5pPr marL="2228850" indent="-400050">
              <a:spcBef>
                <a:spcPts val="600"/>
              </a:spcBef>
              <a:buFontTx/>
              <a:defRPr sz="2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Text Placeholder 4"/>
          <p:cNvSpPr>
            <a:spLocks noGrp="1"/>
          </p:cNvSpPr>
          <p:nvPr>
            <p:ph type="body" idx="13"/>
          </p:nvPr>
        </p:nvSpPr>
        <p:spPr>
          <a:xfrm>
            <a:off x="332146" y="1435100"/>
            <a:ext cx="8520112" cy="4437063"/>
          </a:xfrm>
          <a:prstGeom prst="rect">
            <a:avLst/>
          </a:prstGeom>
        </p:spPr>
        <p:txBody>
          <a:bodyPr/>
          <a:lstStyle/>
          <a:p>
            <a:pPr defTabSz="457200"/>
            <a:endParaRPr/>
          </a:p>
        </p:txBody>
      </p:sp>
      <p:pic>
        <p:nvPicPr>
          <p:cNvPr id="117" name="Picture 20" descr="Picture 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5977" y="5966176"/>
            <a:ext cx="1412835" cy="565134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789284" y="5460150"/>
            <a:ext cx="5789613" cy="42012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/>
            </a:pPr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2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rcRect l="72515" t="62339"/>
          <a:stretch>
            <a:fillRect/>
          </a:stretch>
        </p:blipFill>
        <p:spPr>
          <a:xfrm flipH="1">
            <a:off x="-26736" y="4424946"/>
            <a:ext cx="2513263" cy="2459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30" Type="http://schemas.openxmlformats.org/officeDocument/2006/relationships/image" Target="../media/image1.png"/><Relationship Id="rId3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332146" y="332146"/>
            <a:ext cx="1371601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32146" y="1435100"/>
            <a:ext cx="8520112" cy="4437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icture 12" descr="Picture 12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7515977" y="5966176"/>
            <a:ext cx="1412835" cy="56513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44939" y="6292205"/>
            <a:ext cx="231278" cy="21470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9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4" descr="Picture 4"/>
          <p:cNvPicPr>
            <a:picLocks noChangeAspect="1"/>
          </p:cNvPicPr>
          <p:nvPr/>
        </p:nvPicPr>
        <p:blipFill>
          <a:blip r:embed="rId31">
            <a:extLst/>
          </a:blip>
          <a:srcRect l="72368" t="65819"/>
          <a:stretch>
            <a:fillRect/>
          </a:stretch>
        </p:blipFill>
        <p:spPr>
          <a:xfrm flipH="1">
            <a:off x="-26737" y="4638841"/>
            <a:ext cx="2526633" cy="223252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Text"/>
          <p:cNvSpPr txBox="1">
            <a:spLocks noGrp="1"/>
          </p:cNvSpPr>
          <p:nvPr>
            <p:ph type="title"/>
          </p:nvPr>
        </p:nvSpPr>
        <p:spPr>
          <a:xfrm>
            <a:off x="457200" y="257175"/>
            <a:ext cx="8229600" cy="1177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chemeClr val="accent5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chemeClr val="accent5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chemeClr val="accent5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chemeClr val="accent5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chemeClr val="accent5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chemeClr val="accent5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chemeClr val="accent5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chemeClr val="accent5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chemeClr val="accent5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chemeClr val="accent5"/>
          </a:solidFill>
          <a:uFillTx/>
          <a:latin typeface="Arial"/>
          <a:ea typeface="Arial"/>
          <a:cs typeface="Arial"/>
          <a:sym typeface="Arial"/>
        </a:defRPr>
      </a:lvl1pPr>
      <a:lvl2pPr marL="800100" marR="0" indent="-342900" algn="l" defTabSz="91440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chemeClr val="accent5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chemeClr val="accent5"/>
          </a:solidFill>
          <a:uFillTx/>
          <a:latin typeface="Arial"/>
          <a:ea typeface="Arial"/>
          <a:cs typeface="Arial"/>
          <a:sym typeface="Arial"/>
        </a:defRPr>
      </a:lvl3pPr>
      <a:lvl4pPr marL="1714500" marR="0" indent="-342900" algn="l" defTabSz="91440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chemeClr val="accent5"/>
          </a:solidFill>
          <a:uFillTx/>
          <a:latin typeface="Arial"/>
          <a:ea typeface="Arial"/>
          <a:cs typeface="Arial"/>
          <a:sym typeface="Arial"/>
        </a:defRPr>
      </a:lvl4pPr>
      <a:lvl5pPr marL="2171700" marR="0" indent="-342900" algn="l" defTabSz="91440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ln>
            <a:noFill/>
          </a:ln>
          <a:solidFill>
            <a:schemeClr val="accent5"/>
          </a:solidFill>
          <a:uFillTx/>
          <a:latin typeface="Arial"/>
          <a:ea typeface="Arial"/>
          <a:cs typeface="Arial"/>
          <a:sym typeface="Arial"/>
        </a:defRPr>
      </a:lvl5pPr>
      <a:lvl6pPr marL="2560320" marR="0" indent="-274320" algn="l" defTabSz="91440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chemeClr val="accent5"/>
          </a:solidFill>
          <a:uFillTx/>
          <a:latin typeface="Arial"/>
          <a:ea typeface="Arial"/>
          <a:cs typeface="Arial"/>
          <a:sym typeface="Arial"/>
        </a:defRPr>
      </a:lvl6pPr>
      <a:lvl7pPr marL="3017520" marR="0" indent="-274320" algn="l" defTabSz="91440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chemeClr val="accent5"/>
          </a:solidFill>
          <a:uFillTx/>
          <a:latin typeface="Arial"/>
          <a:ea typeface="Arial"/>
          <a:cs typeface="Arial"/>
          <a:sym typeface="Arial"/>
        </a:defRPr>
      </a:lvl7pPr>
      <a:lvl8pPr marL="3474720" marR="0" indent="-274320" algn="l" defTabSz="91440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chemeClr val="accent5"/>
          </a:solidFill>
          <a:uFillTx/>
          <a:latin typeface="Arial"/>
          <a:ea typeface="Arial"/>
          <a:cs typeface="Arial"/>
          <a:sym typeface="Arial"/>
        </a:defRPr>
      </a:lvl8pPr>
      <a:lvl9pPr marL="3931920" marR="0" indent="-274320" algn="l" defTabSz="91440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chemeClr val="accent5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itle 5"/>
          <p:cNvSpPr txBox="1">
            <a:spLocks noGrp="1"/>
          </p:cNvSpPr>
          <p:nvPr>
            <p:ph type="title"/>
          </p:nvPr>
        </p:nvSpPr>
        <p:spPr>
          <a:xfrm>
            <a:off x="812800" y="1322784"/>
            <a:ext cx="7714159" cy="866330"/>
          </a:xfrm>
          <a:prstGeom prst="rect">
            <a:avLst/>
          </a:prstGeom>
        </p:spPr>
        <p:txBody>
          <a:bodyPr/>
          <a:lstStyle>
            <a:lvl1pPr defTabSz="813816">
              <a:defRPr sz="3204"/>
            </a:lvl1pPr>
          </a:lstStyle>
          <a:p>
            <a:r>
              <a:t>Visitors Digital Interaction - Case study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Box 17"/>
          <p:cNvSpPr txBox="1">
            <a:spLocks noGrp="1"/>
          </p:cNvSpPr>
          <p:nvPr>
            <p:ph type="sldNum" sz="quarter" idx="2"/>
          </p:nvPr>
        </p:nvSpPr>
        <p:spPr>
          <a:xfrm>
            <a:off x="4476723" y="6292205"/>
            <a:ext cx="167709" cy="214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385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325239" y="707479"/>
            <a:ext cx="7929760" cy="64179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FF9300"/>
                </a:solidFill>
              </a:defRPr>
            </a:lvl1pPr>
          </a:lstStyle>
          <a:p>
            <a:r>
              <a:t>Introduction </a:t>
            </a:r>
          </a:p>
        </p:txBody>
      </p:sp>
      <p:sp>
        <p:nvSpPr>
          <p:cNvPr id="386" name="Text Placeholder 2"/>
          <p:cNvSpPr>
            <a:spLocks noGrp="1"/>
          </p:cNvSpPr>
          <p:nvPr>
            <p:ph type="body" idx="13"/>
          </p:nvPr>
        </p:nvSpPr>
        <p:spPr>
          <a:xfrm>
            <a:off x="311944" y="1496009"/>
            <a:ext cx="8520112" cy="351408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57200"/>
            <a:r>
              <a:t>ADP website visitors digital interaction </a:t>
            </a:r>
          </a:p>
          <a:p>
            <a:pPr defTabSz="457200"/>
            <a:r>
              <a:t>EDA</a:t>
            </a:r>
          </a:p>
          <a:p>
            <a:pPr defTabSz="457200"/>
            <a:r>
              <a:t>Outlier detection</a:t>
            </a:r>
          </a:p>
          <a:p>
            <a:pPr defTabSz="457200"/>
            <a:r>
              <a:t>Propensity model to predict if visitors submit lead form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Box 17"/>
          <p:cNvSpPr txBox="1">
            <a:spLocks noGrp="1"/>
          </p:cNvSpPr>
          <p:nvPr>
            <p:ph type="sldNum" sz="quarter" idx="2"/>
          </p:nvPr>
        </p:nvSpPr>
        <p:spPr>
          <a:xfrm>
            <a:off x="4476723" y="6292205"/>
            <a:ext cx="167709" cy="214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389" name="avg_pagetime_devicecategory_nonshopper.png" descr="avg_pagetime_devicecategory_nonshopp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19031" y="817497"/>
            <a:ext cx="4274070" cy="2849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avg_pagetime_devicecategory_usertype.png" descr="avg_pagetime_devicecategory_usertyp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7403" y="3564749"/>
            <a:ext cx="3854126" cy="25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avg_pagetime_devicecategory_leadform.png" descr="avg_pagetime_devicecategory_leadfor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8601" y="817497"/>
            <a:ext cx="4274069" cy="2849380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344488" y="585787"/>
            <a:ext cx="7986711" cy="699989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FF9300"/>
                </a:solidFill>
              </a:defRPr>
            </a:lvl1pPr>
          </a:lstStyle>
          <a:p>
            <a:r>
              <a:t>EDA</a:t>
            </a:r>
          </a:p>
        </p:txBody>
      </p:sp>
      <p:pic>
        <p:nvPicPr>
          <p:cNvPr id="393" name="device_category_counts.png" descr="device_category_count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04299" y="3622346"/>
            <a:ext cx="3681333" cy="24542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Box 17"/>
          <p:cNvSpPr txBox="1">
            <a:spLocks noGrp="1"/>
          </p:cNvSpPr>
          <p:nvPr>
            <p:ph type="sldNum" sz="quarter" idx="2"/>
          </p:nvPr>
        </p:nvSpPr>
        <p:spPr>
          <a:xfrm>
            <a:off x="4476723" y="6292205"/>
            <a:ext cx="167709" cy="214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396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319088" y="534987"/>
            <a:ext cx="7986711" cy="699989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FF9300"/>
                </a:solidFill>
              </a:defRPr>
            </a:lvl1pPr>
          </a:lstStyle>
          <a:p>
            <a:r>
              <a:t>Outlier/Anomaly Detection</a:t>
            </a:r>
          </a:p>
        </p:txBody>
      </p:sp>
      <p:sp>
        <p:nvSpPr>
          <p:cNvPr id="397" name="Text Placeholder 2"/>
          <p:cNvSpPr/>
          <p:nvPr/>
        </p:nvSpPr>
        <p:spPr>
          <a:xfrm>
            <a:off x="311944" y="1210468"/>
            <a:ext cx="8520112" cy="483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67461" indent="-267461" defTabSz="356615">
              <a:spcBef>
                <a:spcPts val="400"/>
              </a:spcBef>
              <a:buSzPct val="100000"/>
              <a:buFont typeface="Arial"/>
              <a:buChar char="•"/>
              <a:defRPr sz="1871">
                <a:latin typeface="Arial"/>
                <a:ea typeface="Arial"/>
                <a:cs typeface="Arial"/>
                <a:sym typeface="Arial"/>
              </a:defRPr>
            </a:pPr>
            <a:r>
              <a:t>Used PyOD python library </a:t>
            </a:r>
          </a:p>
          <a:p>
            <a:pPr marL="267461" indent="-267461" defTabSz="356615">
              <a:spcBef>
                <a:spcPts val="400"/>
              </a:spcBef>
              <a:buSzPct val="100000"/>
              <a:buFont typeface="Arial"/>
              <a:buChar char="•"/>
              <a:defRPr sz="1871">
                <a:latin typeface="Arial"/>
                <a:ea typeface="Arial"/>
                <a:cs typeface="Arial"/>
                <a:sym typeface="Arial"/>
              </a:defRPr>
            </a:pPr>
            <a:r>
              <a:t>Anomaly from multivariate data</a:t>
            </a:r>
          </a:p>
          <a:p>
            <a:pPr marL="267461" indent="-267461" defTabSz="356615">
              <a:spcBef>
                <a:spcPts val="400"/>
              </a:spcBef>
              <a:buSzPct val="100000"/>
              <a:buFont typeface="Arial"/>
              <a:buChar char="•"/>
              <a:defRPr sz="1871">
                <a:latin typeface="Arial"/>
                <a:ea typeface="Arial"/>
                <a:cs typeface="Arial"/>
                <a:sym typeface="Arial"/>
              </a:defRPr>
            </a:pPr>
            <a:r>
              <a:t>Reduced Dimension( PCA, Embedding) and Clustering </a:t>
            </a:r>
          </a:p>
          <a:p>
            <a:pPr marL="267461" indent="-267461" defTabSz="356615">
              <a:spcBef>
                <a:spcPts val="400"/>
              </a:spcBef>
              <a:buSzPct val="100000"/>
              <a:buFont typeface="Arial"/>
              <a:buChar char="•"/>
              <a:defRPr sz="1871">
                <a:latin typeface="Arial"/>
                <a:ea typeface="Arial"/>
                <a:cs typeface="Arial"/>
                <a:sym typeface="Arial"/>
              </a:defRPr>
            </a:pPr>
            <a:r>
              <a:t>Cluster-based Local Outlier Factor (CBLOF)-</a:t>
            </a:r>
          </a:p>
          <a:p>
            <a:pPr lvl="3" indent="534923" defTabSz="356615">
              <a:defRPr sz="1092">
                <a:solidFill>
                  <a:srgbClr val="2F50E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score is computed by the distance of each instance to its cluster center multiplied by the instances belonging to its cluster</a:t>
            </a:r>
          </a:p>
          <a:p>
            <a:pPr marL="267461" indent="-267461" defTabSz="356615">
              <a:spcBef>
                <a:spcPts val="400"/>
              </a:spcBef>
              <a:buSzPct val="100000"/>
              <a:buFont typeface="Arial"/>
              <a:buChar char="•"/>
              <a:defRPr sz="1871">
                <a:latin typeface="Arial"/>
                <a:ea typeface="Arial"/>
                <a:cs typeface="Arial"/>
                <a:sym typeface="Arial"/>
              </a:defRPr>
            </a:pPr>
            <a:r>
              <a:t>Histogram based outlier detector (HBOS)-</a:t>
            </a:r>
          </a:p>
          <a:p>
            <a:pPr lvl="3" indent="534923" defTabSz="356615">
              <a:defRPr sz="1092">
                <a:solidFill>
                  <a:srgbClr val="2F50E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 multivariate anomaly detection, a histogram for each single feature can be computed, scored individually and combined at the end</a:t>
            </a:r>
          </a:p>
          <a:p>
            <a:pPr marL="267461" indent="-267461" defTabSz="356615">
              <a:spcBef>
                <a:spcPts val="400"/>
              </a:spcBef>
              <a:buSzPct val="100000"/>
              <a:buFont typeface="Arial"/>
              <a:buChar char="•"/>
              <a:defRPr sz="1871">
                <a:latin typeface="Arial"/>
                <a:ea typeface="Arial"/>
                <a:cs typeface="Arial"/>
                <a:sym typeface="Arial"/>
              </a:defRPr>
            </a:pPr>
            <a:r>
              <a:t>Isolation Forest -</a:t>
            </a:r>
          </a:p>
          <a:p>
            <a:pPr lvl="3" indent="534923" defTabSz="356615">
              <a:defRPr sz="1092">
                <a:solidFill>
                  <a:srgbClr val="2F50E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Forest is an unsupervised learning algorithm that belongs to the ensemble decision trees family. It explicitly isolates anomalies instead of profiling and constructing normal points and regions by assigning a score to each data point</a:t>
            </a:r>
          </a:p>
          <a:p>
            <a:pPr marL="267461" indent="-267461" defTabSz="356615">
              <a:spcBef>
                <a:spcPts val="400"/>
              </a:spcBef>
              <a:buSzPct val="100000"/>
              <a:buFont typeface="Arial"/>
              <a:buChar char="•"/>
              <a:defRPr sz="1871">
                <a:latin typeface="Arial"/>
                <a:ea typeface="Arial"/>
                <a:cs typeface="Arial"/>
                <a:sym typeface="Arial"/>
              </a:defRPr>
            </a:pPr>
            <a:r>
              <a:t>KNN -</a:t>
            </a:r>
          </a:p>
          <a:p>
            <a:pPr lvl="3" indent="534923" defTabSz="356615">
              <a:defRPr sz="1092">
                <a:solidFill>
                  <a:srgbClr val="2F50E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KNN is one of the simplest methods in anomaly detection. For a data point, its distance to its kth nearest neighbor could be viewed as the outlier score</a:t>
            </a:r>
          </a:p>
          <a:p>
            <a:pPr marL="267461" indent="-267461" defTabSz="356615">
              <a:spcBef>
                <a:spcPts val="400"/>
              </a:spcBef>
              <a:buSzPct val="100000"/>
              <a:buFont typeface="Arial"/>
              <a:buChar char="•"/>
              <a:defRPr sz="1871">
                <a:latin typeface="Arial"/>
                <a:ea typeface="Arial"/>
                <a:cs typeface="Arial"/>
                <a:sym typeface="Arial"/>
              </a:defRPr>
            </a:pPr>
            <a:r>
              <a:t>Created flag for outliers</a:t>
            </a:r>
          </a:p>
          <a:p>
            <a:pPr marL="267461" indent="-267461" defTabSz="356615">
              <a:spcBef>
                <a:spcPts val="400"/>
              </a:spcBef>
              <a:buSzPct val="100000"/>
              <a:buFont typeface="Arial"/>
              <a:buChar char="•"/>
              <a:defRPr sz="1871">
                <a:latin typeface="Arial"/>
                <a:ea typeface="Arial"/>
                <a:cs typeface="Arial"/>
                <a:sym typeface="Arial"/>
              </a:defRPr>
            </a:pPr>
            <a:r>
              <a:t>Useful to detect friction on the page visits</a:t>
            </a:r>
          </a:p>
          <a:p>
            <a:pPr marL="267461" indent="-267461" defTabSz="356615">
              <a:spcBef>
                <a:spcPts val="400"/>
              </a:spcBef>
              <a:buSzPct val="100000"/>
              <a:buFont typeface="Arial"/>
              <a:buChar char="•"/>
              <a:defRPr sz="1871">
                <a:latin typeface="Arial"/>
                <a:ea typeface="Arial"/>
                <a:cs typeface="Arial"/>
                <a:sym typeface="Arial"/>
              </a:defRPr>
            </a:pPr>
            <a:r>
              <a:t>Future scope - </a:t>
            </a:r>
          </a:p>
          <a:p>
            <a:pPr lvl="3" indent="534923" defTabSz="356615">
              <a:defRPr sz="1092">
                <a:solidFill>
                  <a:srgbClr val="2F50E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Deep learning base embedding techniques to create lower dimension representation and then use clustering too identify Outliers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Box 17"/>
          <p:cNvSpPr txBox="1">
            <a:spLocks noGrp="1"/>
          </p:cNvSpPr>
          <p:nvPr>
            <p:ph type="sldNum" sz="quarter" idx="2"/>
          </p:nvPr>
        </p:nvSpPr>
        <p:spPr>
          <a:xfrm>
            <a:off x="4476723" y="6292205"/>
            <a:ext cx="167709" cy="214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400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07988" y="560387"/>
            <a:ext cx="7986711" cy="699989"/>
          </a:xfrm>
          <a:prstGeom prst="rect">
            <a:avLst/>
          </a:prstGeom>
        </p:spPr>
        <p:txBody>
          <a:bodyPr/>
          <a:lstStyle>
            <a:lvl1pPr defTabSz="868680">
              <a:defRPr sz="2850">
                <a:solidFill>
                  <a:srgbClr val="FF9300"/>
                </a:solidFill>
              </a:defRPr>
            </a:lvl1pPr>
          </a:lstStyle>
          <a:p>
            <a:r>
              <a:t>Propensity to predict visitors submit the form</a:t>
            </a:r>
          </a:p>
        </p:txBody>
      </p:sp>
      <p:sp>
        <p:nvSpPr>
          <p:cNvPr id="401" name="Text Placeholder 2"/>
          <p:cNvSpPr/>
          <p:nvPr/>
        </p:nvSpPr>
        <p:spPr>
          <a:xfrm>
            <a:off x="311944" y="1252959"/>
            <a:ext cx="8520112" cy="2330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322325" indent="-322325" defTabSz="429768">
              <a:spcBef>
                <a:spcPts val="500"/>
              </a:spcBef>
              <a:buSzPct val="100000"/>
              <a:buFont typeface="Arial"/>
              <a:buChar char="•"/>
              <a:defRPr sz="2256">
                <a:latin typeface="Arial"/>
                <a:ea typeface="Arial"/>
                <a:cs typeface="Arial"/>
                <a:sym typeface="Arial"/>
              </a:defRPr>
            </a:pPr>
            <a:r>
              <a:t>Machine learning approach to built propensity models to predict visitors who submit the forms</a:t>
            </a:r>
          </a:p>
          <a:p>
            <a:pPr marL="322325" indent="-322325" defTabSz="429768">
              <a:spcBef>
                <a:spcPts val="500"/>
              </a:spcBef>
              <a:buSzPct val="100000"/>
              <a:buFont typeface="Arial"/>
              <a:buChar char="•"/>
              <a:defRPr sz="2256">
                <a:latin typeface="Arial"/>
                <a:ea typeface="Arial"/>
                <a:cs typeface="Arial"/>
                <a:sym typeface="Arial"/>
              </a:defRPr>
            </a:pPr>
            <a:r>
              <a:t>Train model on 80% data and test on remaining data set</a:t>
            </a:r>
          </a:p>
          <a:p>
            <a:pPr marL="322325" indent="-322325" defTabSz="429768">
              <a:spcBef>
                <a:spcPts val="500"/>
              </a:spcBef>
              <a:buSzPct val="100000"/>
              <a:buFont typeface="Arial"/>
              <a:buChar char="•"/>
              <a:defRPr sz="2256">
                <a:latin typeface="Arial"/>
                <a:ea typeface="Arial"/>
                <a:cs typeface="Arial"/>
                <a:sym typeface="Arial"/>
              </a:defRPr>
            </a:pPr>
            <a:r>
              <a:t>Built different classification models - Logistic regression, Multinomial classification, Random Forest, GBM and XGB</a:t>
            </a:r>
          </a:p>
        </p:txBody>
      </p:sp>
      <p:pic>
        <p:nvPicPr>
          <p:cNvPr id="402" name="model_comparisions_rocauc.png" descr="model_comparisions_rocau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6972" y="3191420"/>
            <a:ext cx="3973195" cy="35139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Box 17"/>
          <p:cNvSpPr txBox="1">
            <a:spLocks noGrp="1"/>
          </p:cNvSpPr>
          <p:nvPr>
            <p:ph type="sldNum" sz="quarter" idx="2"/>
          </p:nvPr>
        </p:nvSpPr>
        <p:spPr>
          <a:xfrm>
            <a:off x="4476723" y="6292205"/>
            <a:ext cx="167709" cy="214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405" name="Text Placeholder 1"/>
          <p:cNvSpPr txBox="1">
            <a:spLocks noGrp="1"/>
          </p:cNvSpPr>
          <p:nvPr>
            <p:ph type="body" sz="quarter" idx="1"/>
          </p:nvPr>
        </p:nvSpPr>
        <p:spPr>
          <a:xfrm>
            <a:off x="319088" y="484187"/>
            <a:ext cx="7986711" cy="699989"/>
          </a:xfrm>
          <a:prstGeom prst="rect">
            <a:avLst/>
          </a:prstGeom>
        </p:spPr>
        <p:txBody>
          <a:bodyPr/>
          <a:lstStyle>
            <a:lvl1pPr defTabSz="868680">
              <a:defRPr sz="2850">
                <a:solidFill>
                  <a:srgbClr val="FF9300"/>
                </a:solidFill>
              </a:defRPr>
            </a:lvl1pPr>
          </a:lstStyle>
          <a:p>
            <a:r>
              <a:t>Propensity to predict visitors submit the form</a:t>
            </a:r>
          </a:p>
        </p:txBody>
      </p:sp>
      <p:sp>
        <p:nvSpPr>
          <p:cNvPr id="406" name="Text Placeholder 2"/>
          <p:cNvSpPr/>
          <p:nvPr/>
        </p:nvSpPr>
        <p:spPr>
          <a:xfrm>
            <a:off x="311944" y="1324768"/>
            <a:ext cx="8520112" cy="2271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Compared the models ROC-AUC and finalized Random forest as final result. 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Achieved ROC-AUC =0.98 using Random Forest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Grid search for parameter tunings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Model stacking for better performance if time permits</a:t>
            </a:r>
          </a:p>
        </p:txBody>
      </p:sp>
      <p:pic>
        <p:nvPicPr>
          <p:cNvPr id="407" name="RF_confusion_matrix.png" descr="RF_confusion_matri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9869" y="3442650"/>
            <a:ext cx="3893400" cy="292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ROC_Random_Forest.png" descr="ROC_Random_Fore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88774" y="3427075"/>
            <a:ext cx="4006704" cy="26711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Box 17"/>
          <p:cNvSpPr txBox="1">
            <a:spLocks noGrp="1"/>
          </p:cNvSpPr>
          <p:nvPr>
            <p:ph type="sldNum" sz="quarter" idx="2"/>
          </p:nvPr>
        </p:nvSpPr>
        <p:spPr>
          <a:xfrm>
            <a:off x="4476723" y="6292205"/>
            <a:ext cx="167709" cy="214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411" name="Thank you"/>
          <p:cNvSpPr txBox="1"/>
          <p:nvPr/>
        </p:nvSpPr>
        <p:spPr>
          <a:xfrm>
            <a:off x="3266221" y="3249930"/>
            <a:ext cx="2073323" cy="535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000" b="1">
                <a:solidFill>
                  <a:srgbClr val="FF9300"/>
                </a:solidFill>
              </a:defRPr>
            </a:lvl1pPr>
          </a:lstStyle>
          <a:p>
            <a:r>
              <a:t>Thank you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Primary  Color Palette">
  <a:themeElements>
    <a:clrScheme name="Primary  Color Palette">
      <a:dk1>
        <a:srgbClr val="6F6F73"/>
      </a:dk1>
      <a:lt1>
        <a:srgbClr val="FFFFFF"/>
      </a:lt1>
      <a:dk2>
        <a:srgbClr val="A7A7A7"/>
      </a:dk2>
      <a:lt2>
        <a:srgbClr val="535353"/>
      </a:lt2>
      <a:accent1>
        <a:srgbClr val="F9A11A"/>
      </a:accent1>
      <a:accent2>
        <a:srgbClr val="CB4398"/>
      </a:accent2>
      <a:accent3>
        <a:srgbClr val="64BEEB"/>
      </a:accent3>
      <a:accent4>
        <a:srgbClr val="C4DA5A"/>
      </a:accent4>
      <a:accent5>
        <a:srgbClr val="6F6F73"/>
      </a:accent5>
      <a:accent6>
        <a:srgbClr val="3E3E40"/>
      </a:accent6>
      <a:hlink>
        <a:srgbClr val="0000FF"/>
      </a:hlink>
      <a:folHlink>
        <a:srgbClr val="FF00FF"/>
      </a:folHlink>
    </a:clrScheme>
    <a:fontScheme name="Primary  Color Palet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Primary  Color Palet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5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5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rimary  Color Palette">
  <a:themeElements>
    <a:clrScheme name="Primary  Color Palet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9A11A"/>
      </a:accent1>
      <a:accent2>
        <a:srgbClr val="CB4398"/>
      </a:accent2>
      <a:accent3>
        <a:srgbClr val="64BEEB"/>
      </a:accent3>
      <a:accent4>
        <a:srgbClr val="C4DA5A"/>
      </a:accent4>
      <a:accent5>
        <a:srgbClr val="6F6F73"/>
      </a:accent5>
      <a:accent6>
        <a:srgbClr val="3E3E40"/>
      </a:accent6>
      <a:hlink>
        <a:srgbClr val="0000FF"/>
      </a:hlink>
      <a:folHlink>
        <a:srgbClr val="FF00FF"/>
      </a:folHlink>
    </a:clrScheme>
    <a:fontScheme name="Primary  Color Palet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Primary  Color Palet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5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5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Macintosh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Helvetica Neue</vt:lpstr>
      <vt:lpstr>Calibri</vt:lpstr>
      <vt:lpstr>Primary  Color Palette</vt:lpstr>
      <vt:lpstr>Visitors Digital Interaction -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Visitors Digital Interaction - Case study</dc:title>
  <cp:lastModifiedBy>Vaghani, Akshay</cp:lastModifiedBy>
  <cp:revision>1</cp:revision>
  <dcterms:modified xsi:type="dcterms:W3CDTF">2020-02-03T14:41:47Z</dcterms:modified>
</cp:coreProperties>
</file>