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64E6-BC4F-F58E-8678-31D5977C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CBFE-72CB-58E0-2B33-07752461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AB5-13CB-A9A1-6121-D79E9542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B33F-F933-5C61-8B97-EF9AB5F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0C7-1702-698D-3CE3-8BE930B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EEE8-B96E-F212-D4F8-50F0831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01BF-0BA1-D75D-FA4B-8179E31A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E0DA-E223-4ED2-9308-05BBCE3D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A8DB-4143-3F5F-4BBD-3965754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5B5C-10FF-94BC-2C85-3D5FD832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39BC-59D9-C9A8-9A19-3D984560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8DC9-263C-1E65-76E1-616E9D4D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6462-883E-9E91-0479-21856AF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720B-85D3-3246-2507-00348BA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F23C-030F-9BA6-0F11-B08CC63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6DC-389E-A79B-5319-1D9B87D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DC99-22EA-E6C2-ED1B-DDBF5BAE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96D9-0A3E-FBD1-EC8F-29CEFB1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87D1-5FB7-B6B4-EDC6-19EB5A8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5AF4-AAE0-B4DD-7C11-3DEC374A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AC5-6949-4A4E-45AD-FF35BF8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ECA4-38E4-7FA9-E706-ED323878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F007-4C0C-0E3E-3A8C-4CFD6C0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CAF3-B5B4-A6AE-185F-1F266A47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C755-CDDA-197C-EBAE-87B288C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8E9-5BAA-1F62-C209-F2E1B099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5C3-7EFB-8A53-6264-6F110DFE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006-1FFD-27DD-0EA1-EA97F89C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70B4-179A-FC85-D4D7-6DECD13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57D6-ED41-5467-B4BE-42FBF12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7E14-D4BF-4B1D-A979-F59E543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EF2-630D-D343-9CE0-1FC6C4F8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1493-E63C-B85B-4151-9FE74549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20FF-8F6E-4563-DA78-2FA4337C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DD3F-BF9A-266F-7DA4-DA3CE91C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9792-1ED7-6E34-E146-BBCBA036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44038-A3D7-64DA-5722-E09C656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932E-DFAB-836D-2BEB-1286F53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CFB3-56F8-EEC7-43F8-7050F47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CE1-D06E-3B0F-31BC-3F2C52D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FEB0-B14C-253E-144C-C0B42959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537F-62E9-2C0A-DD5C-7AB9B0A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9D71-D88C-52CB-DE79-A1B2A8A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72DEB-DB3D-5D56-B33F-032E15B6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25FB-5C48-27D1-5F26-B9903EBA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DF2D-8C7E-95BD-7517-BA7FF94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84B8-8DA3-12D3-94B8-448D084F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02C4-917E-7D57-19B5-4218E5A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6C79-CC32-D650-43FA-3F08783D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2614-2701-48BE-5FD0-9CDA23E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915F-CE87-9DF5-4455-E1D19D2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C955-31F4-D035-A50B-D6EB7ED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A285-4173-F4E4-9D48-1EAF1CFE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E1D5-314A-B085-B8B2-C17A9375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93D9-D839-83DA-1907-50F53396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A2BF-D283-26F8-39EA-BB92601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8D8-8239-5E5D-F481-8CBEB3F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7FF4-EDD7-33A6-C9E0-0834D7C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C04D-402D-4974-0801-27D34617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1EB9-D29D-C7AC-37CA-6D2EB8CF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6F37-55AD-8176-DEB8-B1815EBD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254A-F689-956A-E927-B2CD0B69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16EA-41D7-1FF0-988E-DFE24AC0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BFFD-EE6C-AE79-FC80-AA61B05DCCB3}"/>
              </a:ext>
            </a:extLst>
          </p:cNvPr>
          <p:cNvSpPr txBox="1"/>
          <p:nvPr/>
        </p:nvSpPr>
        <p:spPr>
          <a:xfrm>
            <a:off x="1590805" y="85177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/ SENDER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79F6E-9944-A01E-AF60-F8EFF89B102A}"/>
              </a:ext>
            </a:extLst>
          </p:cNvPr>
          <p:cNvSpPr txBox="1"/>
          <p:nvPr/>
        </p:nvSpPr>
        <p:spPr>
          <a:xfrm>
            <a:off x="8020715" y="85177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 / RECEIVER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8692-EAFE-D07B-D894-F64AB93D9A49}"/>
              </a:ext>
            </a:extLst>
          </p:cNvPr>
          <p:cNvSpPr txBox="1"/>
          <p:nvPr/>
        </p:nvSpPr>
        <p:spPr>
          <a:xfrm>
            <a:off x="1473567" y="1859339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906689-75EF-A334-34DA-21067105C76F}"/>
              </a:ext>
            </a:extLst>
          </p:cNvPr>
          <p:cNvCxnSpPr/>
          <p:nvPr/>
        </p:nvCxnSpPr>
        <p:spPr>
          <a:xfrm flipH="1">
            <a:off x="713280" y="4016912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08571-8C32-62AC-47A3-61F3B63921E2}"/>
              </a:ext>
            </a:extLst>
          </p:cNvPr>
          <p:cNvCxnSpPr>
            <a:cxnSpLocks/>
          </p:cNvCxnSpPr>
          <p:nvPr/>
        </p:nvCxnSpPr>
        <p:spPr>
          <a:xfrm>
            <a:off x="714664" y="3428999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2D908-198E-6FBF-5FE3-289B937E48A5}"/>
              </a:ext>
            </a:extLst>
          </p:cNvPr>
          <p:cNvCxnSpPr/>
          <p:nvPr/>
        </p:nvCxnSpPr>
        <p:spPr>
          <a:xfrm flipH="1">
            <a:off x="713279" y="3428999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9FDFAE-3C15-92F4-BC9B-F940F1F9145F}"/>
              </a:ext>
            </a:extLst>
          </p:cNvPr>
          <p:cNvSpPr txBox="1"/>
          <p:nvPr/>
        </p:nvSpPr>
        <p:spPr>
          <a:xfrm>
            <a:off x="8020715" y="1197549"/>
            <a:ext cx="42370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 //wait for a connection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8115E9-4845-D3DB-F4BC-1595E9BE8430}"/>
              </a:ext>
            </a:extLst>
          </p:cNvPr>
          <p:cNvCxnSpPr/>
          <p:nvPr/>
        </p:nvCxnSpPr>
        <p:spPr>
          <a:xfrm flipH="1">
            <a:off x="9051650" y="4457411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75223-73FA-E371-D77C-3BC776853B77}"/>
              </a:ext>
            </a:extLst>
          </p:cNvPr>
          <p:cNvCxnSpPr>
            <a:cxnSpLocks/>
          </p:cNvCxnSpPr>
          <p:nvPr/>
        </p:nvCxnSpPr>
        <p:spPr>
          <a:xfrm>
            <a:off x="9811937" y="3850133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F19BF-38C4-B174-0FA7-3D1DB277BE38}"/>
              </a:ext>
            </a:extLst>
          </p:cNvPr>
          <p:cNvCxnSpPr>
            <a:cxnSpLocks/>
          </p:cNvCxnSpPr>
          <p:nvPr/>
        </p:nvCxnSpPr>
        <p:spPr>
          <a:xfrm>
            <a:off x="9051650" y="3850133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4B958E-A76A-2F42-7A47-A85FBB401D3A}"/>
              </a:ext>
            </a:extLst>
          </p:cNvPr>
          <p:cNvCxnSpPr>
            <a:cxnSpLocks/>
          </p:cNvCxnSpPr>
          <p:nvPr/>
        </p:nvCxnSpPr>
        <p:spPr>
          <a:xfrm flipH="1" flipV="1">
            <a:off x="2506588" y="3453006"/>
            <a:ext cx="5514127" cy="397127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D25C-B903-C880-1D4E-55D4D4A9F44E}"/>
              </a:ext>
            </a:extLst>
          </p:cNvPr>
          <p:cNvCxnSpPr>
            <a:cxnSpLocks/>
          </p:cNvCxnSpPr>
          <p:nvPr/>
        </p:nvCxnSpPr>
        <p:spPr>
          <a:xfrm>
            <a:off x="2380062" y="3955209"/>
            <a:ext cx="5640652" cy="453192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6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Mitchell,Brian</dc:creator>
  <cp:lastModifiedBy>Mitchell,Brian</cp:lastModifiedBy>
  <cp:revision>2</cp:revision>
  <dcterms:created xsi:type="dcterms:W3CDTF">2023-01-17T15:49:55Z</dcterms:created>
  <dcterms:modified xsi:type="dcterms:W3CDTF">2023-01-17T15:57:14Z</dcterms:modified>
</cp:coreProperties>
</file>