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7" r:id="rId8"/>
    <p:sldId id="258" r:id="rId9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826AD-65EC-4CAC-BF0B-CBC42571CD00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73A5-B99F-4972-87DE-CAFD222EAB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2012D-F47D-4BEB-A0DD-296F11838A72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A2305-DCA3-4289-8F24-0C6F05A269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98EA5-D514-4000-9658-4C46B0092EE3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0E84-4DB9-4EDB-AF47-B73AE0CEDAA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1229-B161-42D4-89B7-A465E827FF63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4EE9-FD4D-401C-97C3-9B61F6783F8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27D69-90A5-4D72-85FB-4ED1B224E38D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97FC-6783-47F5-9090-39F974F2350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EB674-F795-42F2-BDC5-4E3F008A2349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9126D-6E82-4DA0-9C97-4AD732E60A6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AC248-53B8-4122-9CAA-73DDFE2A9999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49E32-A4EC-4DDE-B39F-5D2D7C8E873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EFD8-8115-4A1B-9C5A-7936F44111F1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0DA47-9BC9-4612-B37C-A96F710B4FA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B0ABA-11BB-4B81-8C06-195851BFB331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0E3-17D9-4E23-B4B5-FA2A00B414B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593E-F08F-4D96-903B-B293D4ADEBED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E295C-1FBB-48A2-A694-C2E4DCC70C3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1553-ED7E-4CAD-9A74-155A17F27D4E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B8C4C-0E15-4ABE-A707-7D08048E3BF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A95E20-731E-47EA-9A27-1992F9D101BB}" type="datetimeFigureOut">
              <a:rPr lang="fr-FR"/>
              <a:pPr>
                <a:defRPr/>
              </a:pPr>
              <a:t>12/10/14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3972C6-84D9-47FF-9047-5F0B5FE4EA1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Reusability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005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Reusability metrics is tracked in the design phase of the project.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This metrics tracking helps us in knowing which areas of design and implementation of the project can be used for present as well as future projects.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We evaluate this metrics by measuring the Degree of Coverage, Degree of Content and Degree of Parameterization.</a:t>
            </a:r>
          </a:p>
          <a:p>
            <a:pPr algn="just">
              <a:lnSpc>
                <a:spcPct val="110000"/>
              </a:lnSpc>
            </a:pPr>
            <a:endParaRPr lang="en-US" sz="28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5482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Code Coverage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Code Coverage is used to track the source code by the test case scenarios covered in the implementation phase.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It helps us in checking if the lines of the code are working as per the requirement.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Palatino"/>
                <a:cs typeface="Palatino"/>
              </a:rPr>
              <a:t>We evaluate the metrics by measuring few criteria's like Functional Coverage, Statement Coverage and Condition Coverage. </a:t>
            </a:r>
            <a:endParaRPr lang="en-US" sz="28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98709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8248"/>
          </a:xfrm>
        </p:spPr>
        <p:txBody>
          <a:bodyPr/>
          <a:lstStyle/>
          <a:p>
            <a:r>
              <a:rPr lang="en-US" sz="3000" dirty="0" smtClean="0">
                <a:latin typeface="Palatino"/>
                <a:cs typeface="Palatino"/>
              </a:rPr>
              <a:t>Test Case Scenarios</a:t>
            </a:r>
            <a:br>
              <a:rPr lang="en-US" sz="3000" dirty="0" smtClean="0">
                <a:latin typeface="Palatino"/>
                <a:cs typeface="Palatino"/>
              </a:rPr>
            </a:br>
            <a:r>
              <a:rPr lang="en-US" sz="3000" dirty="0" smtClean="0">
                <a:latin typeface="Palatino"/>
                <a:cs typeface="Palatino"/>
              </a:rPr>
              <a:t>Create New User</a:t>
            </a:r>
            <a:endParaRPr lang="en-US" sz="3000" dirty="0">
              <a:latin typeface="Palatino"/>
              <a:cs typeface="Palatin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59139"/>
              </p:ext>
            </p:extLst>
          </p:nvPr>
        </p:nvGraphicFramePr>
        <p:xfrm>
          <a:off x="457201" y="1270190"/>
          <a:ext cx="8229598" cy="5142221"/>
        </p:xfrm>
        <a:graphic>
          <a:graphicData uri="http://schemas.openxmlformats.org/drawingml/2006/table">
            <a:tbl>
              <a:tblPr/>
              <a:tblGrid>
                <a:gridCol w="297455"/>
                <a:gridCol w="2280491"/>
                <a:gridCol w="892366"/>
                <a:gridCol w="1876257"/>
                <a:gridCol w="1967782"/>
                <a:gridCol w="915247"/>
              </a:tblGrid>
              <a:tr h="433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Sr No.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Scenario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Data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Expected Result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Actual Result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Testcase - Pass/Fail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  <a:tr h="433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7-Jan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leaves any number of fields blank, and clicks Submit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"Please ensure all fields are filled."</a:t>
                      </a:r>
                    </a:p>
                  </a:txBody>
                  <a:tcPr marL="7627" marR="7627" marT="76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Message Displayed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Confirm Password string does not match Password String, Submit button is clicked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Password, Confirm Password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"Password fields do not match."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Message Displayed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All fields have entered information that passes above test cases, Submit button is clicked.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First Name, Last Name, Username, Password, Confirm Password, Security Question, Security Answer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Approval Message Displayed, information added to database/file, user redirected to Home Page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Profile Created Sucessfully is displayed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 should be displayed in special characters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characters should appear in the password field (such as XXXX or ****) instead of original password characters.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 field appears to have special characters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"Confirm Password" field should be displayed in special characters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Confirm Password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characters should appear in the Confirm Password field (such as XXXX or ****) instead of original password characters.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Confirm Password Field appears to have special characters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2630"/>
          </a:xfrm>
        </p:spPr>
        <p:txBody>
          <a:bodyPr/>
          <a:lstStyle/>
          <a:p>
            <a:r>
              <a:rPr lang="en-US" sz="3000" dirty="0" smtClean="0">
                <a:latin typeface="Palatino"/>
                <a:cs typeface="Palatino"/>
              </a:rPr>
              <a:t>Test Case Scenarios</a:t>
            </a:r>
            <a:br>
              <a:rPr lang="en-US" sz="3000" dirty="0" smtClean="0">
                <a:latin typeface="Palatino"/>
                <a:cs typeface="Palatino"/>
              </a:rPr>
            </a:br>
            <a:r>
              <a:rPr lang="en-US" sz="3000" dirty="0" smtClean="0">
                <a:latin typeface="Palatino"/>
                <a:cs typeface="Palatino"/>
              </a:rPr>
              <a:t>Forgot Password</a:t>
            </a:r>
            <a:endParaRPr lang="en-US" sz="3000" dirty="0">
              <a:latin typeface="Palatino"/>
              <a:cs typeface="Palatin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39830"/>
              </p:ext>
            </p:extLst>
          </p:nvPr>
        </p:nvGraphicFramePr>
        <p:xfrm>
          <a:off x="457200" y="1987232"/>
          <a:ext cx="8229599" cy="3872030"/>
        </p:xfrm>
        <a:graphic>
          <a:graphicData uri="http://schemas.openxmlformats.org/drawingml/2006/table">
            <a:tbl>
              <a:tblPr/>
              <a:tblGrid>
                <a:gridCol w="290097"/>
                <a:gridCol w="2282607"/>
                <a:gridCol w="893194"/>
                <a:gridCol w="1877998"/>
                <a:gridCol w="1969607"/>
                <a:gridCol w="916096"/>
              </a:tblGrid>
              <a:tr h="863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Sr No.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Scenario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Data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Expected Result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Actual Result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Testcase - Pass/Fail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  <a:tr h="863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clicks the Submit button without entering any text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"Username is required." message is displayed.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Message Displayed 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a username that does not exist in the database and clicks Submit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Username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"Please provide correct username." is displayed.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Message Displayed 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a username that does exist in the database and clicks Submit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Username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redirected to Change Password page with their Security Question displayed.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Redirected Appropriately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9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Palatino"/>
                <a:cs typeface="Palatino"/>
              </a:rPr>
              <a:t>Test Case Scenarios</a:t>
            </a:r>
            <a:br>
              <a:rPr lang="en-US" sz="3000" dirty="0" smtClean="0">
                <a:latin typeface="Palatino"/>
                <a:cs typeface="Palatino"/>
              </a:rPr>
            </a:br>
            <a:r>
              <a:rPr lang="en-US" sz="3000" dirty="0" smtClean="0">
                <a:latin typeface="Palatino"/>
                <a:cs typeface="Palatino"/>
              </a:rPr>
              <a:t>Change Password</a:t>
            </a:r>
            <a:endParaRPr lang="en-US" sz="3000" dirty="0">
              <a:latin typeface="Palatino"/>
              <a:cs typeface="Palatin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92684"/>
              </p:ext>
            </p:extLst>
          </p:nvPr>
        </p:nvGraphicFramePr>
        <p:xfrm>
          <a:off x="457199" y="1781281"/>
          <a:ext cx="8229601" cy="4795027"/>
        </p:xfrm>
        <a:graphic>
          <a:graphicData uri="http://schemas.openxmlformats.org/drawingml/2006/table">
            <a:tbl>
              <a:tblPr/>
              <a:tblGrid>
                <a:gridCol w="335617"/>
                <a:gridCol w="2069636"/>
                <a:gridCol w="860018"/>
                <a:gridCol w="2006708"/>
                <a:gridCol w="2090612"/>
                <a:gridCol w="867010"/>
              </a:tblGrid>
              <a:tr h="439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Sr No.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Scenario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Data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Expected Result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Actual Result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Testcase - Pass/Fail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  <a:tr h="439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clicks the Submit button without entering any text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"Incorrect security answer" message is displayed.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Displayed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clicks the Submit button after entering text that is not the answer to the user's security question.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Security Answer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"Incorrect security answer" message is displayed.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Displayed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the answer to their correct username and hits Submit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Security Answer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Visibility for the New Password and Confirm Password options is set to True.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Visiblity is set to true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3a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nonidentical New Password and Confirm Password and clicks Update Password button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New Password, Confirm 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"Confirm Password is not equal to New Password" message is displayed.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Displayed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3b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identical New Password and Confirm Password and clicks Update Password button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New Password, Confirm 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Message:  "Password Updated" is displayed momentarily, user redirected to Login page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Done as per the requirement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 should be displayed in special characters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characters should appear in the password field (such as XXXX or ****) instead of original password characters.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 like …… appears in the tect box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"Confirm Password" field should be displayed in special characters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Confirm 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characters should appear in the Confirm Password field (such as XXXX or ****) instead of original password characters.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 like …… appears in the tect box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7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690"/>
            <a:ext cx="8229600" cy="729222"/>
          </a:xfrm>
        </p:spPr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Reusability</a:t>
            </a:r>
            <a:endParaRPr lang="en-US" dirty="0">
              <a:latin typeface="Palatino"/>
              <a:cs typeface="Palatin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75294"/>
              </p:ext>
            </p:extLst>
          </p:nvPr>
        </p:nvGraphicFramePr>
        <p:xfrm>
          <a:off x="457200" y="1121833"/>
          <a:ext cx="8229600" cy="5545666"/>
        </p:xfrm>
        <a:graphic>
          <a:graphicData uri="http://schemas.openxmlformats.org/drawingml/2006/table">
            <a:tbl>
              <a:tblPr/>
              <a:tblGrid>
                <a:gridCol w="1317041"/>
                <a:gridCol w="1652010"/>
                <a:gridCol w="1377944"/>
                <a:gridCol w="936393"/>
                <a:gridCol w="905941"/>
                <a:gridCol w="1050587"/>
                <a:gridCol w="989684"/>
              </a:tblGrid>
              <a:tr h="248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Degree of Coverage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Create New User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Login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Home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Change Password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Frogot Password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Friends Tweet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48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0 - Negligible covergae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1-  May or many not be covered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 with few changes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 with few changed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 with few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3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2-  Completely Used or covered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Few of the clasess can be covered for other applications in future projects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Few of the clasess can be covered for other applications in future projects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Degree of Content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48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0- Negligible Content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1-  May or may not have negligible content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Specific Content can be covered completely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Content could be used with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 with slight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 with slight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 with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2- Covered content completely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Specific Content could be used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Degree of Parametrization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481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0-  Less scope of having methods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1-  May or many not have methods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3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2- Widely applicable methods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All methods can be used as expected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98"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Overall Rating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6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7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195"/>
          </a:xfrm>
        </p:spPr>
        <p:txBody>
          <a:bodyPr/>
          <a:lstStyle/>
          <a:p>
            <a:r>
              <a:rPr lang="en-US" i="1" dirty="0" smtClean="0">
                <a:latin typeface="Palatino"/>
                <a:cs typeface="Palatino"/>
              </a:rPr>
              <a:t>Code Coverage</a:t>
            </a:r>
            <a:endParaRPr lang="en-US" i="1" dirty="0">
              <a:latin typeface="Palatino"/>
              <a:cs typeface="Palatin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1575"/>
              </p:ext>
            </p:extLst>
          </p:nvPr>
        </p:nvGraphicFramePr>
        <p:xfrm>
          <a:off x="457200" y="1439333"/>
          <a:ext cx="8229600" cy="5143501"/>
        </p:xfrm>
        <a:graphic>
          <a:graphicData uri="http://schemas.openxmlformats.org/drawingml/2006/table">
            <a:tbl>
              <a:tblPr/>
              <a:tblGrid>
                <a:gridCol w="1215025"/>
                <a:gridCol w="1578279"/>
                <a:gridCol w="1077238"/>
                <a:gridCol w="1427967"/>
                <a:gridCol w="1302707"/>
                <a:gridCol w="814192"/>
                <a:gridCol w="814192"/>
              </a:tblGrid>
              <a:tr h="70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Create New User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Login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Home Page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Change Password 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Frogot Password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Friends Tweets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  <a:tr h="36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Based on the code analysis and test scenarios following metrics have been tracked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Function Coverage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Statement Coverage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Condition Coverage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12526" marR="12526" marT="12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Overall Rating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12526" marR="12526" marT="12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132</TotalTime>
  <Words>1035</Words>
  <Application>Microsoft Macintosh PowerPoint</Application>
  <PresentationFormat>On-screen Show (4:3)</PresentationFormat>
  <Paragraphs>263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Reusability</vt:lpstr>
      <vt:lpstr>Code Coverage</vt:lpstr>
      <vt:lpstr>Test Case Scenarios Create New User</vt:lpstr>
      <vt:lpstr>Test Case Scenarios Forgot Password</vt:lpstr>
      <vt:lpstr>Test Case Scenarios Change Password</vt:lpstr>
      <vt:lpstr>Reusability</vt:lpstr>
      <vt:lpstr>Code Coverage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Yeshwanthi Pasupuleti</dc:creator>
  <cp:lastModifiedBy>Yeshwanthi Pasupuleti</cp:lastModifiedBy>
  <cp:revision>11</cp:revision>
  <dcterms:created xsi:type="dcterms:W3CDTF">2014-12-10T16:48:05Z</dcterms:created>
  <dcterms:modified xsi:type="dcterms:W3CDTF">2014-12-10T19:28:14Z</dcterms:modified>
</cp:coreProperties>
</file>