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63" r:id="rId4"/>
    <p:sldId id="264" r:id="rId5"/>
    <p:sldId id="259" r:id="rId6"/>
    <p:sldId id="265" r:id="rId7"/>
    <p:sldId id="260" r:id="rId8"/>
    <p:sldId id="262" r:id="rId9"/>
    <p:sldId id="261" r:id="rId10"/>
    <p:sldId id="267" r:id="rId11"/>
    <p:sldId id="258" r:id="rId12"/>
    <p:sldId id="266" r:id="rId13"/>
    <p:sldId id="268" r:id="rId14"/>
    <p:sldId id="281" r:id="rId15"/>
    <p:sldId id="282" r:id="rId16"/>
    <p:sldId id="283" r:id="rId17"/>
    <p:sldId id="288" r:id="rId18"/>
    <p:sldId id="278" r:id="rId19"/>
    <p:sldId id="279" r:id="rId20"/>
    <p:sldId id="269" r:id="rId21"/>
    <p:sldId id="270" r:id="rId22"/>
    <p:sldId id="289" r:id="rId23"/>
    <p:sldId id="301" r:id="rId24"/>
    <p:sldId id="302" r:id="rId25"/>
    <p:sldId id="275" r:id="rId26"/>
    <p:sldId id="276" r:id="rId27"/>
    <p:sldId id="277" r:id="rId28"/>
    <p:sldId id="297" r:id="rId29"/>
    <p:sldId id="298" r:id="rId30"/>
    <p:sldId id="299" r:id="rId31"/>
    <p:sldId id="300" r:id="rId32"/>
    <p:sldId id="286" r:id="rId33"/>
    <p:sldId id="27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59" autoAdjust="0"/>
    <p:restoredTop sz="94660"/>
  </p:normalViewPr>
  <p:slideViewPr>
    <p:cSldViewPr>
      <p:cViewPr varScale="1">
        <p:scale>
          <a:sx n="70" d="100"/>
          <a:sy n="70" d="100"/>
        </p:scale>
        <p:origin x="153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4C3C-A950-421E-BC6F-B9E45E46EB1F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D3E73F1-A22C-46A7-AF74-1B45D6A5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2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4C3C-A950-421E-BC6F-B9E45E46EB1F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D3E73F1-A22C-46A7-AF74-1B45D6A5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9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4C3C-A950-421E-BC6F-B9E45E46EB1F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D3E73F1-A22C-46A7-AF74-1B45D6A5DA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9523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4C3C-A950-421E-BC6F-B9E45E46EB1F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D3E73F1-A22C-46A7-AF74-1B45D6A5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19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4C3C-A950-421E-BC6F-B9E45E46EB1F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D3E73F1-A22C-46A7-AF74-1B45D6A5DA8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4434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4C3C-A950-421E-BC6F-B9E45E46EB1F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D3E73F1-A22C-46A7-AF74-1B45D6A5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60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4C3C-A950-421E-BC6F-B9E45E46EB1F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73F1-A22C-46A7-AF74-1B45D6A5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73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4C3C-A950-421E-BC6F-B9E45E46EB1F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73F1-A22C-46A7-AF74-1B45D6A5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4C3C-A950-421E-BC6F-B9E45E46EB1F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73F1-A22C-46A7-AF74-1B45D6A5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5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4C3C-A950-421E-BC6F-B9E45E46EB1F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D3E73F1-A22C-46A7-AF74-1B45D6A5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4C3C-A950-421E-BC6F-B9E45E46EB1F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D3E73F1-A22C-46A7-AF74-1B45D6A5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4C3C-A950-421E-BC6F-B9E45E46EB1F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D3E73F1-A22C-46A7-AF74-1B45D6A5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3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4C3C-A950-421E-BC6F-B9E45E46EB1F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73F1-A22C-46A7-AF74-1B45D6A5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0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4C3C-A950-421E-BC6F-B9E45E46EB1F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73F1-A22C-46A7-AF74-1B45D6A5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1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4C3C-A950-421E-BC6F-B9E45E46EB1F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73F1-A22C-46A7-AF74-1B45D6A5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4C3C-A950-421E-BC6F-B9E45E46EB1F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D3E73F1-A22C-46A7-AF74-1B45D6A5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7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A4C3C-A950-421E-BC6F-B9E45E46EB1F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D3E73F1-A22C-46A7-AF74-1B45D6A5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905001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Twitter </a:t>
            </a:r>
            <a:r>
              <a:rPr lang="en-US" sz="4000" dirty="0" smtClean="0"/>
              <a:t>Ap</a:t>
            </a:r>
            <a:r>
              <a:rPr lang="en-US" sz="4000" dirty="0"/>
              <a:t>p</a:t>
            </a:r>
            <a:r>
              <a:rPr lang="en-US" sz="4000" dirty="0" smtClean="0"/>
              <a:t>lication</a:t>
            </a:r>
            <a:r>
              <a:rPr lang="en-US" sz="4000" dirty="0" smtClean="0"/>
              <a:t>:  </a:t>
            </a:r>
            <a:r>
              <a:rPr lang="en-US" sz="4000" dirty="0"/>
              <a:t>a</a:t>
            </a:r>
            <a:r>
              <a:rPr lang="en-US" sz="4000" dirty="0" smtClean="0"/>
              <a:t> 3-Iteration Rapid Prototyping Project</a:t>
            </a:r>
            <a:br>
              <a:rPr lang="en-US" sz="4000" dirty="0" smtClean="0"/>
            </a:b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Nathan </a:t>
            </a:r>
            <a:r>
              <a:rPr lang="en-US" dirty="0" err="1" smtClean="0"/>
              <a:t>Hammes</a:t>
            </a:r>
            <a:r>
              <a:rPr lang="en-US" dirty="0" smtClean="0"/>
              <a:t>, </a:t>
            </a:r>
            <a:r>
              <a:rPr lang="en-US" dirty="0" err="1" smtClean="0"/>
              <a:t>Yeshwanthi</a:t>
            </a:r>
            <a:r>
              <a:rPr lang="en-US" dirty="0" smtClean="0"/>
              <a:t> </a:t>
            </a:r>
            <a:r>
              <a:rPr lang="en-US" dirty="0" err="1" smtClean="0"/>
              <a:t>Pasupuleti</a:t>
            </a:r>
            <a:r>
              <a:rPr lang="en-US" dirty="0" smtClean="0"/>
              <a:t>, </a:t>
            </a:r>
            <a:r>
              <a:rPr lang="en-US" dirty="0" err="1" smtClean="0"/>
              <a:t>Geetha</a:t>
            </a:r>
            <a:r>
              <a:rPr lang="en-US" dirty="0" smtClean="0"/>
              <a:t> </a:t>
            </a:r>
            <a:r>
              <a:rPr lang="en-US" dirty="0" err="1" smtClean="0"/>
              <a:t>Satyanarayana</a:t>
            </a:r>
            <a:r>
              <a:rPr lang="en-US" dirty="0" smtClean="0"/>
              <a:t>, and </a:t>
            </a:r>
            <a:r>
              <a:rPr lang="en-US" dirty="0" err="1" smtClean="0"/>
              <a:t>Akshay</a:t>
            </a:r>
            <a:r>
              <a:rPr lang="en-US" dirty="0" smtClean="0"/>
              <a:t> </a:t>
            </a:r>
            <a:r>
              <a:rPr lang="en-US" dirty="0" err="1" smtClean="0"/>
              <a:t>Virkud</a:t>
            </a:r>
            <a:endParaRPr lang="en-US" dirty="0" smtClean="0"/>
          </a:p>
          <a:p>
            <a:r>
              <a:rPr lang="en-US" dirty="0" smtClean="0"/>
              <a:t>December 10</a:t>
            </a:r>
            <a:r>
              <a:rPr lang="en-US" baseline="30000" dirty="0" smtClean="0"/>
              <a:t>th</a:t>
            </a:r>
            <a:r>
              <a:rPr lang="en-US" dirty="0" smtClean="0"/>
              <a:t>, 2014</a:t>
            </a:r>
          </a:p>
        </p:txBody>
      </p:sp>
    </p:spTree>
    <p:extLst>
      <p:ext uri="{BB962C8B-B14F-4D97-AF65-F5344CB8AC3E}">
        <p14:creationId xmlns:p14="http://schemas.microsoft.com/office/powerpoint/2010/main" val="196352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" r="10765" b="70920"/>
          <a:stretch/>
        </p:blipFill>
        <p:spPr>
          <a:xfrm>
            <a:off x="304800" y="1920240"/>
            <a:ext cx="8686800" cy="3489960"/>
          </a:xfrm>
        </p:spPr>
      </p:pic>
    </p:spTree>
    <p:extLst>
      <p:ext uri="{BB962C8B-B14F-4D97-AF65-F5344CB8AC3E}">
        <p14:creationId xmlns:p14="http://schemas.microsoft.com/office/powerpoint/2010/main" val="221934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11312"/>
            <a:ext cx="6995583" cy="5246688"/>
          </a:xfrm>
        </p:spPr>
      </p:pic>
    </p:spTree>
    <p:extLst>
      <p:ext uri="{BB962C8B-B14F-4D97-AF65-F5344CB8AC3E}">
        <p14:creationId xmlns:p14="http://schemas.microsoft.com/office/powerpoint/2010/main" val="365808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Iteration 1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70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419" y="457200"/>
            <a:ext cx="4178114" cy="6155075"/>
          </a:xfrm>
        </p:spPr>
      </p:pic>
      <p:sp>
        <p:nvSpPr>
          <p:cNvPr id="5" name="TextBox 4"/>
          <p:cNvSpPr txBox="1"/>
          <p:nvPr/>
        </p:nvSpPr>
        <p:spPr>
          <a:xfrm>
            <a:off x="1301219" y="2133600"/>
            <a:ext cx="312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Login Page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3247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277" y="624110"/>
            <a:ext cx="4178113" cy="6155075"/>
          </a:xfrm>
        </p:spPr>
      </p:pic>
      <p:sp>
        <p:nvSpPr>
          <p:cNvPr id="5" name="TextBox 4"/>
          <p:cNvSpPr txBox="1"/>
          <p:nvPr/>
        </p:nvSpPr>
        <p:spPr>
          <a:xfrm>
            <a:off x="228048" y="1905000"/>
            <a:ext cx="47302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Create New User Page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7147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25" y="1938992"/>
            <a:ext cx="5778475" cy="4915773"/>
          </a:xfrm>
        </p:spPr>
      </p:pic>
      <p:sp>
        <p:nvSpPr>
          <p:cNvPr id="5" name="TextBox 4"/>
          <p:cNvSpPr txBox="1"/>
          <p:nvPr/>
        </p:nvSpPr>
        <p:spPr>
          <a:xfrm>
            <a:off x="1371600" y="0"/>
            <a:ext cx="312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Home Page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99382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 Difficulties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Choice of technology to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2 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2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3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-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Prioritization</a:t>
            </a:r>
          </a:p>
          <a:p>
            <a:r>
              <a:rPr lang="en-US" sz="2800" dirty="0" smtClean="0"/>
              <a:t>Self-completeness</a:t>
            </a:r>
          </a:p>
          <a:p>
            <a:r>
              <a:rPr lang="en-US" sz="2800" dirty="0" smtClean="0"/>
              <a:t>Traceability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029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5" t="14430" r="6402" b="26453"/>
          <a:stretch/>
        </p:blipFill>
        <p:spPr>
          <a:xfrm>
            <a:off x="228600" y="1905000"/>
            <a:ext cx="8763000" cy="4342220"/>
          </a:xfrm>
        </p:spPr>
      </p:pic>
    </p:spTree>
    <p:extLst>
      <p:ext uri="{BB962C8B-B14F-4D97-AF65-F5344CB8AC3E}">
        <p14:creationId xmlns:p14="http://schemas.microsoft.com/office/powerpoint/2010/main" val="124114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12" r="50983"/>
          <a:stretch/>
        </p:blipFill>
        <p:spPr>
          <a:xfrm>
            <a:off x="2209800" y="1524000"/>
            <a:ext cx="3886200" cy="5095239"/>
          </a:xfrm>
        </p:spPr>
      </p:pic>
    </p:spTree>
    <p:extLst>
      <p:ext uri="{BB962C8B-B14F-4D97-AF65-F5344CB8AC3E}">
        <p14:creationId xmlns:p14="http://schemas.microsoft.com/office/powerpoint/2010/main" val="4727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Iteration 2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1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2 Difficulties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of SQLite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807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3 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3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3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5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" t="12794" r="6632" b="26439"/>
          <a:stretch/>
        </p:blipFill>
        <p:spPr>
          <a:xfrm>
            <a:off x="381000" y="1676400"/>
            <a:ext cx="8458200" cy="4343400"/>
          </a:xfrm>
        </p:spPr>
      </p:pic>
    </p:spTree>
    <p:extLst>
      <p:ext uri="{BB962C8B-B14F-4D97-AF65-F5344CB8AC3E}">
        <p14:creationId xmlns:p14="http://schemas.microsoft.com/office/powerpoint/2010/main" val="107026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9" r="22387" b="2743"/>
          <a:stretch/>
        </p:blipFill>
        <p:spPr>
          <a:xfrm>
            <a:off x="1524000" y="1264555"/>
            <a:ext cx="6019800" cy="5423787"/>
          </a:xfrm>
        </p:spPr>
      </p:pic>
    </p:spTree>
    <p:extLst>
      <p:ext uri="{BB962C8B-B14F-4D97-AF65-F5344CB8AC3E}">
        <p14:creationId xmlns:p14="http://schemas.microsoft.com/office/powerpoint/2010/main" val="81413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Iteration 3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0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</a:t>
            </a:r>
            <a:r>
              <a:rPr lang="en-US" dirty="0" smtClean="0"/>
              <a:t>Metrics and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Prioritization</a:t>
            </a:r>
          </a:p>
          <a:p>
            <a:r>
              <a:rPr lang="en-US" dirty="0"/>
              <a:t>Self-completeness</a:t>
            </a:r>
          </a:p>
          <a:p>
            <a:r>
              <a:rPr lang="en-US" dirty="0"/>
              <a:t>Traceability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2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– Design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Coupling</a:t>
            </a:r>
          </a:p>
          <a:p>
            <a:r>
              <a:rPr lang="en-US" sz="2800" dirty="0" smtClean="0"/>
              <a:t>Flexibility</a:t>
            </a:r>
          </a:p>
          <a:p>
            <a:r>
              <a:rPr lang="en-US" sz="2800" dirty="0" smtClean="0"/>
              <a:t>Reusability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680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smtClean="0"/>
              <a:t>Metrics and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Coupling</a:t>
            </a:r>
          </a:p>
          <a:p>
            <a:r>
              <a:rPr lang="en-US" dirty="0"/>
              <a:t>Flexibility</a:t>
            </a:r>
          </a:p>
          <a:p>
            <a:r>
              <a:rPr lang="en-US" dirty="0"/>
              <a:t>Reusability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592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r>
              <a:rPr lang="en-US" dirty="0" smtClean="0"/>
              <a:t>Metrics and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Understandability</a:t>
            </a:r>
          </a:p>
          <a:p>
            <a:r>
              <a:rPr lang="en-US" dirty="0"/>
              <a:t>Robustness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Code Coverage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24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Mention of 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03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Web Tweet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Mobile Tweet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Creating a New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Finding Some Friends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Viewing Friends’ Tweets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2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-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Understandability</a:t>
            </a:r>
          </a:p>
          <a:p>
            <a:r>
              <a:rPr lang="en-US" sz="2800" dirty="0" smtClean="0"/>
              <a:t>Robustness</a:t>
            </a:r>
          </a:p>
          <a:p>
            <a:r>
              <a:rPr lang="en-US" sz="2800" dirty="0" smtClean="0"/>
              <a:t>Security</a:t>
            </a:r>
          </a:p>
          <a:p>
            <a:r>
              <a:rPr lang="en-US" sz="2800" dirty="0" smtClean="0"/>
              <a:t>Code Coverage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20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3200" dirty="0" smtClean="0"/>
              <a:t> Initial Prototyping Phase</a:t>
            </a:r>
          </a:p>
          <a:p>
            <a:pPr>
              <a:buFont typeface="+mj-lt"/>
              <a:buAutoNum type="arabicPeriod"/>
            </a:pPr>
            <a:r>
              <a:rPr lang="en-US" sz="3200" dirty="0" smtClean="0"/>
              <a:t> Feature Additions to Prototypes</a:t>
            </a:r>
          </a:p>
          <a:p>
            <a:pPr>
              <a:buFont typeface="+mj-lt"/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Final Features Added/Live AWS deployment</a:t>
            </a:r>
          </a:p>
          <a:p>
            <a:pPr>
              <a:buFont typeface="+mj-lt"/>
              <a:buAutoNum type="arabi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8680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3048000"/>
            <a:ext cx="6591985" cy="146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Iteration 1  Prototypes and Requirements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2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419" y="457200"/>
            <a:ext cx="4178114" cy="6155075"/>
          </a:xfrm>
        </p:spPr>
      </p:pic>
      <p:sp>
        <p:nvSpPr>
          <p:cNvPr id="5" name="TextBox 4"/>
          <p:cNvSpPr txBox="1"/>
          <p:nvPr/>
        </p:nvSpPr>
        <p:spPr>
          <a:xfrm>
            <a:off x="1301219" y="2133600"/>
            <a:ext cx="312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Login Page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8536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277" y="624110"/>
            <a:ext cx="4178113" cy="6155075"/>
          </a:xfrm>
        </p:spPr>
      </p:pic>
      <p:sp>
        <p:nvSpPr>
          <p:cNvPr id="5" name="TextBox 4"/>
          <p:cNvSpPr txBox="1"/>
          <p:nvPr/>
        </p:nvSpPr>
        <p:spPr>
          <a:xfrm>
            <a:off x="228048" y="1905000"/>
            <a:ext cx="47302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Create New User Page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9633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25" y="1938992"/>
            <a:ext cx="5778475" cy="4915773"/>
          </a:xfrm>
        </p:spPr>
      </p:pic>
      <p:sp>
        <p:nvSpPr>
          <p:cNvPr id="5" name="TextBox 4"/>
          <p:cNvSpPr txBox="1"/>
          <p:nvPr/>
        </p:nvSpPr>
        <p:spPr>
          <a:xfrm>
            <a:off x="1371600" y="0"/>
            <a:ext cx="312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Home Page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3402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888</TotalTime>
  <Words>178</Words>
  <Application>Microsoft Office PowerPoint</Application>
  <PresentationFormat>On-screen Show (4:3)</PresentationFormat>
  <Paragraphs>65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Century Gothic</vt:lpstr>
      <vt:lpstr>Wingdings 3</vt:lpstr>
      <vt:lpstr>Wisp</vt:lpstr>
      <vt:lpstr>Twitter Application:  a 3-Iteration Rapid Prototyping Project  </vt:lpstr>
      <vt:lpstr>Metrics - Requirements</vt:lpstr>
      <vt:lpstr>Metrics – Design </vt:lpstr>
      <vt:lpstr>Metrics - Implementation</vt:lpstr>
      <vt:lpstr>Iterations</vt:lpstr>
      <vt:lpstr>Iteration 1  Prototypes and Requirements </vt:lpstr>
      <vt:lpstr>PowerPoint Presentation</vt:lpstr>
      <vt:lpstr>PowerPoint Presentation</vt:lpstr>
      <vt:lpstr>PowerPoint Presentation</vt:lpstr>
      <vt:lpstr>Iteration 1 Design</vt:lpstr>
      <vt:lpstr>Flow Diagram</vt:lpstr>
      <vt:lpstr>Use Case Diagram</vt:lpstr>
      <vt:lpstr>Iteration 1 Implementation</vt:lpstr>
      <vt:lpstr>PowerPoint Presentation</vt:lpstr>
      <vt:lpstr>PowerPoint Presentation</vt:lpstr>
      <vt:lpstr>PowerPoint Presentation</vt:lpstr>
      <vt:lpstr>Iteration 1 Difficulties </vt:lpstr>
      <vt:lpstr>Iteration 2 Requirements</vt:lpstr>
      <vt:lpstr>Iteration 2 Design</vt:lpstr>
      <vt:lpstr>Flow Diagram</vt:lpstr>
      <vt:lpstr>Use Case Diagram</vt:lpstr>
      <vt:lpstr>Iteration 2 Implementation</vt:lpstr>
      <vt:lpstr>Iteration 2 Difficulties </vt:lpstr>
      <vt:lpstr>Iteration 3 Requirements</vt:lpstr>
      <vt:lpstr>Iteration 3 Design</vt:lpstr>
      <vt:lpstr>Flow Diagram</vt:lpstr>
      <vt:lpstr>Use Case Diagram</vt:lpstr>
      <vt:lpstr>Iteration 3 Implementation</vt:lpstr>
      <vt:lpstr>Requirements Metrics and Trends</vt:lpstr>
      <vt:lpstr>Design Metrics and Trends</vt:lpstr>
      <vt:lpstr>Implementation Metrics and Trends</vt:lpstr>
      <vt:lpstr>Final Mention of Difficulties</vt:lpstr>
      <vt:lpstr>Demonstration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Classification of PubMed “Corneal Diseases” Abstracts</dc:title>
  <dc:creator>NH</dc:creator>
  <cp:lastModifiedBy>Nathan Hammes</cp:lastModifiedBy>
  <cp:revision>36</cp:revision>
  <dcterms:created xsi:type="dcterms:W3CDTF">2014-05-01T11:56:14Z</dcterms:created>
  <dcterms:modified xsi:type="dcterms:W3CDTF">2014-12-10T15:44:15Z</dcterms:modified>
</cp:coreProperties>
</file>