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etflixDashboard_17441711569640/Netfli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84A405F-8BD7-4D03-B826-86EDBCD30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Netflix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8193DBA-3E4E-42C9-B8DE-690D86FF4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Akshay Yede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:a16="http://schemas.microsoft.com/office/drawing/2014/main" id="{B1561921-1512-42B5-9350-5C38B880B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0"/>
            <a:ext cx="1087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:a16="http://schemas.microsoft.com/office/drawing/2014/main" id="{DBFFE2B4-D7ED-41F7-B920-3E7B7468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0"/>
            <a:ext cx="1087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id="{9F6FFB5E-EBF0-4E60-A887-5C0BEAE94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0"/>
            <a:ext cx="1087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">
            <a:extLst>
              <a:ext uri="{FF2B5EF4-FFF2-40B4-BE49-F238E27FC236}">
                <a16:creationId xmlns:a16="http://schemas.microsoft.com/office/drawing/2014/main" id="{8CEB22B8-8B64-4898-9C21-15ABD75E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39"/>
            <a:ext cx="12192000" cy="67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Year">
            <a:extLst>
              <a:ext uri="{FF2B5EF4-FFF2-40B4-BE49-F238E27FC236}">
                <a16:creationId xmlns:a16="http://schemas.microsoft.com/office/drawing/2014/main" id="{7827FCEA-C4A4-4360-B293-FBF149A2B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02"/>
            <a:ext cx="12192000" cy="64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453ED663-1873-49D3-95A8-D7B87175C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74"/>
            <a:ext cx="12192000" cy="64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s">
            <a:extLst>
              <a:ext uri="{FF2B5EF4-FFF2-40B4-BE49-F238E27FC236}">
                <a16:creationId xmlns:a16="http://schemas.microsoft.com/office/drawing/2014/main" id="{CC54A6ED-0315-46BF-B8B6-5E0523AE1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0"/>
            <a:ext cx="11873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 Distribution">
            <a:extLst>
              <a:ext uri="{FF2B5EF4-FFF2-40B4-BE49-F238E27FC236}">
                <a16:creationId xmlns:a16="http://schemas.microsoft.com/office/drawing/2014/main" id="{8C5C441F-D218-49E1-822E-82D72360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02"/>
            <a:ext cx="12192000" cy="649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871D1B4F-CDCE-4A1B-A746-33A7E9E7D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0"/>
            <a:ext cx="11873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D3DD6FFE-DC89-4C41-A283-B63C54D2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0"/>
            <a:ext cx="1087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id="{9570C4BF-1BB3-4A7B-A9F4-D5517CC4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0"/>
            <a:ext cx="1087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id="{9BB5E909-9742-4B28-9ACA-D0B3B2132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4" y="0"/>
            <a:ext cx="1087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Netflix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AVINASH YEDE</cp:lastModifiedBy>
  <cp:revision>1</cp:revision>
  <dcterms:created xsi:type="dcterms:W3CDTF">2025-04-09T04:00:29Z</dcterms:created>
  <dcterms:modified xsi:type="dcterms:W3CDTF">2025-04-09T04:01:17Z</dcterms:modified>
</cp:coreProperties>
</file>