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91539" y="2920901"/>
            <a:ext cx="8610600" cy="2308324"/>
          </a:xfrm>
          <a:prstGeom prst="rect">
            <a:avLst/>
          </a:prstGeom>
          <a:noFill/>
        </p:spPr>
        <p:txBody>
          <a:bodyPr wrap="square" rtlCol="0">
            <a:spAutoFit/>
          </a:bodyPr>
          <a:lstStyle/>
          <a:p>
            <a:r>
              <a:rPr lang="en-US" sz="2400" dirty="0"/>
              <a:t>STUDENT NAME: AKSHAYA.J</a:t>
            </a:r>
          </a:p>
          <a:p>
            <a:r>
              <a:rPr lang="en-US" sz="2400" dirty="0"/>
              <a:t>REGISTER NO: 312209046</a:t>
            </a:r>
          </a:p>
          <a:p>
            <a:r>
              <a:rPr lang="en-US" sz="2400" dirty="0"/>
              <a:t>NAAN MUDHALVAN ID: </a:t>
            </a:r>
            <a:r>
              <a:rPr lang="en-IN" sz="2400" b="0" i="0" dirty="0">
                <a:solidFill>
                  <a:srgbClr val="222222"/>
                </a:solidFill>
                <a:effectLst/>
                <a:highlight>
                  <a:srgbClr val="FFFFFF"/>
                </a:highlight>
                <a:latin typeface="Arial" panose="020B0604020202020204" pitchFamily="34" charset="0"/>
              </a:rPr>
              <a:t>asunm1353312209046</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533400" y="1409700"/>
            <a:ext cx="10134600" cy="4038600"/>
          </a:xfrm>
        </p:spPr>
        <p:txBody>
          <a:bodyPr/>
          <a:lstStyle/>
          <a:p>
            <a:pPr>
              <a:lnSpc>
                <a:spcPct val="150000"/>
              </a:lnSpc>
            </a:pPr>
            <a:r>
              <a:rPr lang="en-US" sz="2000" dirty="0"/>
              <a:t>           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