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8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1048587" name="Date Placeholder 29"/>
          <p:cNvSpPr>
            <a:spLocks noGrp="1"/>
          </p:cNvSpPr>
          <p:nvPr>
            <p:ph type="dt" sz="half" idx="10"/>
          </p:nvPr>
        </p:nvSpPr>
        <p:spPr/>
        <p:txBody>
          <a:bodyPr/>
          <a:lstStyle/>
          <a:p>
            <a:fld id="{2951ED27-FDE3-4FA7-80FF-752D7B7B5A03}" type="datetimeFigureOut">
              <a:rPr lang="en-IN" smtClean="0"/>
            </a:fld>
            <a:endParaRPr lang="en-IN"/>
          </a:p>
        </p:txBody>
      </p:sp>
      <p:sp>
        <p:nvSpPr>
          <p:cNvPr id="1048588" name="Footer Placeholder 18"/>
          <p:cNvSpPr>
            <a:spLocks noGrp="1"/>
          </p:cNvSpPr>
          <p:nvPr>
            <p:ph type="ftr" sz="quarter" idx="11"/>
          </p:nvPr>
        </p:nvSpPr>
        <p:spPr/>
        <p:txBody>
          <a:bodyPr/>
          <a:lstStyle/>
          <a:p>
            <a:endParaRPr lang="en-IN"/>
          </a:p>
        </p:txBody>
      </p:sp>
      <p:sp>
        <p:nvSpPr>
          <p:cNvPr id="1048589" name="Slide Number Placeholder 26"/>
          <p:cNvSpPr>
            <a:spLocks noGrp="1"/>
          </p:cNvSpPr>
          <p:nvPr>
            <p:ph type="sldNum" sz="quarter" idx="12"/>
          </p:nvPr>
        </p:nvSpPr>
        <p:spPr/>
        <p:txBody>
          <a:bodyPr/>
          <a:lstStyle/>
          <a:p>
            <a:fld id="{2CA7F933-0F76-40DE-93E0-6F3D09695AC3}"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kumimoji="0" lang="en-US"/>
              <a:t>Click to edit Master title style</a:t>
            </a:r>
            <a:endParaRPr kumimoji="0" lang="en-US"/>
          </a:p>
        </p:txBody>
      </p:sp>
      <p:sp>
        <p:nvSpPr>
          <p:cNvPr id="1048654"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55" name="Date Placeholder 3"/>
          <p:cNvSpPr>
            <a:spLocks noGrp="1"/>
          </p:cNvSpPr>
          <p:nvPr>
            <p:ph type="dt" sz="half" idx="10"/>
          </p:nvPr>
        </p:nvSpPr>
        <p:spPr/>
        <p:txBody>
          <a:bodyPr/>
          <a:lstStyle/>
          <a:p>
            <a:fld id="{2951ED27-FDE3-4FA7-80FF-752D7B7B5A03}" type="datetimeFigureOut">
              <a:rPr lang="en-IN" smtClean="0"/>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1048639"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40" name="Date Placeholder 3"/>
          <p:cNvSpPr>
            <a:spLocks noGrp="1"/>
          </p:cNvSpPr>
          <p:nvPr>
            <p:ph type="dt" sz="half" idx="10"/>
          </p:nvPr>
        </p:nvSpPr>
        <p:spPr/>
        <p:txBody>
          <a:bodyPr/>
          <a:lstStyle/>
          <a:p>
            <a:fld id="{2951ED27-FDE3-4FA7-80FF-752D7B7B5A03}" type="datetimeFigureOut">
              <a:rPr lang="en-IN" smtClean="0"/>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kumimoji="0" lang="en-US"/>
              <a:t>Click to edit Master title style</a:t>
            </a:r>
            <a:endParaRPr kumimoji="0" lang="en-US"/>
          </a:p>
        </p:txBody>
      </p:sp>
      <p:sp>
        <p:nvSpPr>
          <p:cNvPr id="104859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594" name="Date Placeholder 3"/>
          <p:cNvSpPr>
            <a:spLocks noGrp="1"/>
          </p:cNvSpPr>
          <p:nvPr>
            <p:ph type="dt" sz="half" idx="10"/>
          </p:nvPr>
        </p:nvSpPr>
        <p:spPr/>
        <p:txBody>
          <a:bodyPr/>
          <a:lstStyle/>
          <a:p>
            <a:fld id="{2951ED27-FDE3-4FA7-80FF-752D7B7B5A03}" type="datetimeFigureOut">
              <a:rPr lang="en-IN" smtClean="0"/>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8"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048659"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1048660" name="Date Placeholder 3"/>
          <p:cNvSpPr>
            <a:spLocks noGrp="1"/>
          </p:cNvSpPr>
          <p:nvPr>
            <p:ph type="dt" sz="half" idx="10"/>
          </p:nvPr>
        </p:nvSpPr>
        <p:spPr/>
        <p:txBody>
          <a:bodyPr/>
          <a:lstStyle/>
          <a:p>
            <a:fld id="{2951ED27-FDE3-4FA7-80FF-752D7B7B5A03}" type="datetimeFigureOut">
              <a:rPr lang="en-IN" smtClean="0"/>
            </a:fld>
            <a:endParaRPr lang="en-IN"/>
          </a:p>
        </p:txBody>
      </p:sp>
      <p:sp>
        <p:nvSpPr>
          <p:cNvPr id="1048661" name="Footer Placeholder 4"/>
          <p:cNvSpPr>
            <a:spLocks noGrp="1"/>
          </p:cNvSpPr>
          <p:nvPr>
            <p:ph type="ftr" sz="quarter" idx="11"/>
          </p:nvPr>
        </p:nvSpPr>
        <p:spPr/>
        <p:txBody>
          <a:bodyPr/>
          <a:lstStyle/>
          <a:p>
            <a:endParaRPr lang="en-IN"/>
          </a:p>
        </p:txBody>
      </p:sp>
      <p:sp>
        <p:nvSpPr>
          <p:cNvPr id="1048662" name="Slide Number Placeholder 5"/>
          <p:cNvSpPr>
            <a:spLocks noGrp="1"/>
          </p:cNvSpPr>
          <p:nvPr>
            <p:ph type="sldNum" sz="quarter" idx="12"/>
          </p:nvPr>
        </p:nvSpPr>
        <p:spPr/>
        <p:txBody>
          <a:bodyPr/>
          <a:lstStyle/>
          <a:p>
            <a:fld id="{2CA7F933-0F76-40DE-93E0-6F3D09695AC3}"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3"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1048664"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65"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66" name="Date Placeholder 4"/>
          <p:cNvSpPr>
            <a:spLocks noGrp="1"/>
          </p:cNvSpPr>
          <p:nvPr>
            <p:ph type="dt" sz="half" idx="10"/>
          </p:nvPr>
        </p:nvSpPr>
        <p:spPr/>
        <p:txBody>
          <a:bodyPr/>
          <a:lstStyle/>
          <a:p>
            <a:fld id="{2951ED27-FDE3-4FA7-80FF-752D7B7B5A03}" type="datetimeFigureOut">
              <a:rPr lang="en-IN" smtClean="0"/>
            </a:fld>
            <a:endParaRPr lang="en-IN"/>
          </a:p>
        </p:txBody>
      </p:sp>
      <p:sp>
        <p:nvSpPr>
          <p:cNvPr id="1048667" name="Footer Placeholder 5"/>
          <p:cNvSpPr>
            <a:spLocks noGrp="1"/>
          </p:cNvSpPr>
          <p:nvPr>
            <p:ph type="ftr" sz="quarter" idx="11"/>
          </p:nvPr>
        </p:nvSpPr>
        <p:spPr/>
        <p:txBody>
          <a:bodyPr/>
          <a:lstStyle/>
          <a:p>
            <a:endParaRPr lang="en-IN"/>
          </a:p>
        </p:txBody>
      </p:sp>
      <p:sp>
        <p:nvSpPr>
          <p:cNvPr id="1048668" name="Slide Number Placeholder 6"/>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a:xfrm>
            <a:off x="457200" y="704088"/>
            <a:ext cx="8229600" cy="1143000"/>
          </a:xfrm>
        </p:spPr>
        <p:txBody>
          <a:bodyPr tIns="45720" anchor="b"/>
          <a:lstStyle/>
          <a:p>
            <a:r>
              <a:rPr kumimoji="0" lang="en-US"/>
              <a:t>Click to edit Master title style</a:t>
            </a:r>
            <a:endParaRPr kumimoji="0" lang="en-US"/>
          </a:p>
        </p:txBody>
      </p:sp>
      <p:sp>
        <p:nvSpPr>
          <p:cNvPr id="1048670"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048671"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048672"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73"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74" name="Date Placeholder 6"/>
          <p:cNvSpPr>
            <a:spLocks noGrp="1"/>
          </p:cNvSpPr>
          <p:nvPr>
            <p:ph type="dt" sz="half" idx="10"/>
          </p:nvPr>
        </p:nvSpPr>
        <p:spPr/>
        <p:txBody>
          <a:bodyPr/>
          <a:lstStyle/>
          <a:p>
            <a:fld id="{2951ED27-FDE3-4FA7-80FF-752D7B7B5A03}" type="datetimeFigureOut">
              <a:rPr lang="en-IN" smtClean="0"/>
            </a:fld>
            <a:endParaRPr lang="en-IN"/>
          </a:p>
        </p:txBody>
      </p:sp>
      <p:sp>
        <p:nvSpPr>
          <p:cNvPr id="1048675" name="Footer Placeholder 7"/>
          <p:cNvSpPr>
            <a:spLocks noGrp="1"/>
          </p:cNvSpPr>
          <p:nvPr>
            <p:ph type="ftr" sz="quarter" idx="11"/>
          </p:nvPr>
        </p:nvSpPr>
        <p:spPr/>
        <p:txBody>
          <a:bodyPr/>
          <a:lstStyle/>
          <a:p>
            <a:endParaRPr lang="en-IN"/>
          </a:p>
        </p:txBody>
      </p:sp>
      <p:sp>
        <p:nvSpPr>
          <p:cNvPr id="1048676" name="Slide Number Placeholder 8"/>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1048635" name="Date Placeholder 2"/>
          <p:cNvSpPr>
            <a:spLocks noGrp="1"/>
          </p:cNvSpPr>
          <p:nvPr>
            <p:ph type="dt" sz="half" idx="10"/>
          </p:nvPr>
        </p:nvSpPr>
        <p:spPr/>
        <p:txBody>
          <a:bodyPr/>
          <a:lstStyle/>
          <a:p>
            <a:fld id="{2951ED27-FDE3-4FA7-80FF-752D7B7B5A03}" type="datetimeFigureOut">
              <a:rPr lang="en-IN" smtClean="0"/>
            </a:fld>
            <a:endParaRPr lang="en-IN"/>
          </a:p>
        </p:txBody>
      </p:sp>
      <p:sp>
        <p:nvSpPr>
          <p:cNvPr id="1048636" name="Footer Placeholder 3"/>
          <p:cNvSpPr>
            <a:spLocks noGrp="1"/>
          </p:cNvSpPr>
          <p:nvPr>
            <p:ph type="ftr" sz="quarter" idx="11"/>
          </p:nvPr>
        </p:nvSpPr>
        <p:spPr/>
        <p:txBody>
          <a:bodyPr/>
          <a:lstStyle/>
          <a:p>
            <a:endParaRPr lang="en-IN"/>
          </a:p>
        </p:txBody>
      </p:sp>
      <p:sp>
        <p:nvSpPr>
          <p:cNvPr id="1048637" name="Slide Number Placeholder 4"/>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6" name="Date Placeholder 1"/>
          <p:cNvSpPr>
            <a:spLocks noGrp="1"/>
          </p:cNvSpPr>
          <p:nvPr>
            <p:ph type="dt" sz="half" idx="10"/>
          </p:nvPr>
        </p:nvSpPr>
        <p:spPr/>
        <p:txBody>
          <a:bodyPr/>
          <a:lstStyle/>
          <a:p>
            <a:fld id="{2951ED27-FDE3-4FA7-80FF-752D7B7B5A03}" type="datetimeFigureOut">
              <a:rPr lang="en-IN" smtClean="0"/>
            </a:fld>
            <a:endParaRPr lang="en-IN"/>
          </a:p>
        </p:txBody>
      </p:sp>
      <p:sp>
        <p:nvSpPr>
          <p:cNvPr id="1048627" name="Footer Placeholder 2"/>
          <p:cNvSpPr>
            <a:spLocks noGrp="1"/>
          </p:cNvSpPr>
          <p:nvPr>
            <p:ph type="ftr" sz="quarter" idx="11"/>
          </p:nvPr>
        </p:nvSpPr>
        <p:spPr/>
        <p:txBody>
          <a:bodyPr/>
          <a:lstStyle/>
          <a:p>
            <a:endParaRPr lang="en-IN"/>
          </a:p>
        </p:txBody>
      </p:sp>
      <p:sp>
        <p:nvSpPr>
          <p:cNvPr id="1048628" name="Slide Number Placeholder 3"/>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7"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1048678"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1048679"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48680" name="Date Placeholder 4"/>
          <p:cNvSpPr>
            <a:spLocks noGrp="1"/>
          </p:cNvSpPr>
          <p:nvPr>
            <p:ph type="dt" sz="half" idx="10"/>
          </p:nvPr>
        </p:nvSpPr>
        <p:spPr/>
        <p:txBody>
          <a:bodyPr/>
          <a:lstStyle/>
          <a:p>
            <a:fld id="{2951ED27-FDE3-4FA7-80FF-752D7B7B5A03}" type="datetimeFigureOut">
              <a:rPr lang="en-IN" smtClean="0"/>
            </a:fld>
            <a:endParaRPr lang="en-IN"/>
          </a:p>
        </p:txBody>
      </p:sp>
      <p:sp>
        <p:nvSpPr>
          <p:cNvPr id="1048681" name="Footer Placeholder 5"/>
          <p:cNvSpPr>
            <a:spLocks noGrp="1"/>
          </p:cNvSpPr>
          <p:nvPr>
            <p:ph type="ftr" sz="quarter" idx="11"/>
          </p:nvPr>
        </p:nvSpPr>
        <p:spPr/>
        <p:txBody>
          <a:bodyPr/>
          <a:lstStyle/>
          <a:p>
            <a:endParaRPr lang="en-IN"/>
          </a:p>
        </p:txBody>
      </p:sp>
      <p:sp>
        <p:nvSpPr>
          <p:cNvPr id="1048682" name="Slide Number Placeholder 6"/>
          <p:cNvSpPr>
            <a:spLocks noGrp="1"/>
          </p:cNvSpPr>
          <p:nvPr>
            <p:ph type="sldNum" sz="quarter" idx="12"/>
          </p:nvPr>
        </p:nvSpPr>
        <p:spPr/>
        <p:txBody>
          <a:bodyPr/>
          <a:lstStyle/>
          <a:p>
            <a:fld id="{2CA7F933-0F76-40DE-93E0-6F3D09695AC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48643"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4"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5"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1048646"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48647" name="Date Placeholder 4"/>
          <p:cNvSpPr>
            <a:spLocks noGrp="1"/>
          </p:cNvSpPr>
          <p:nvPr>
            <p:ph type="dt" sz="half" idx="10"/>
          </p:nvPr>
        </p:nvSpPr>
        <p:spPr/>
        <p:txBody>
          <a:bodyPr/>
          <a:lstStyle/>
          <a:p>
            <a:fld id="{2951ED27-FDE3-4FA7-80FF-752D7B7B5A03}" type="datetimeFigureOut">
              <a:rPr lang="en-IN" smtClean="0"/>
            </a:fld>
            <a:endParaRPr lang="en-IN"/>
          </a:p>
        </p:txBody>
      </p:sp>
      <p:sp>
        <p:nvSpPr>
          <p:cNvPr id="1048648" name="Footer Placeholder 5"/>
          <p:cNvSpPr>
            <a:spLocks noGrp="1"/>
          </p:cNvSpPr>
          <p:nvPr>
            <p:ph type="ftr" sz="quarter" idx="11"/>
          </p:nvPr>
        </p:nvSpPr>
        <p:spPr/>
        <p:txBody>
          <a:bodyPr/>
          <a:lstStyle/>
          <a:p>
            <a:endParaRPr lang="en-IN"/>
          </a:p>
        </p:txBody>
      </p:sp>
      <p:sp>
        <p:nvSpPr>
          <p:cNvPr id="1048649" name="Slide Number Placeholder 6"/>
          <p:cNvSpPr>
            <a:spLocks noGrp="1"/>
          </p:cNvSpPr>
          <p:nvPr>
            <p:ph type="sldNum" sz="quarter" idx="12"/>
          </p:nvPr>
        </p:nvSpPr>
        <p:spPr>
          <a:xfrm>
            <a:off x="8077200" y="6356350"/>
            <a:ext cx="609600" cy="365125"/>
          </a:xfrm>
        </p:spPr>
        <p:txBody>
          <a:bodyPr/>
          <a:lstStyle/>
          <a:p>
            <a:fld id="{2CA7F933-0F76-40DE-93E0-6F3D09695AC3}" type="slidenum">
              <a:rPr lang="en-IN" smtClean="0"/>
            </a:fld>
            <a:endParaRPr lang="en-IN"/>
          </a:p>
        </p:txBody>
      </p:sp>
      <p:sp>
        <p:nvSpPr>
          <p:cNvPr id="1048650"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1"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2"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51ED27-FDE3-4FA7-80FF-752D7B7B5A03}" type="datetimeFigureOut">
              <a:rPr lang="en-IN" smtClean="0"/>
            </a:fld>
            <a:endParaRPr lang="en-IN"/>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A7F933-0F76-40DE-93E0-6F3D09695AC3}" type="slidenum">
              <a:rPr lang="en-IN" smtClean="0"/>
            </a:fld>
            <a:endParaRPr lang="en-IN"/>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br>
              <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SOLAR POWERED WIRELESS FOREST FIRE DETECTION </a:t>
            </a: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048591" name="Subtitle 2"/>
          <p:cNvSpPr>
            <a:spLocks noGrp="1"/>
          </p:cNvSpPr>
          <p:nvPr>
            <p:ph type="subTitle" idx="1"/>
          </p:nvPr>
        </p:nvSpPr>
        <p:spPr>
          <a:xfrm>
            <a:off x="533400" y="4437112"/>
            <a:ext cx="7854696" cy="1440160"/>
          </a:xfrm>
        </p:spPr>
        <p:txBody>
          <a:bodyPr>
            <a:normAutofit fontScale="84808" lnSpcReduction="20000"/>
          </a:bodyPr>
          <a:lstStyle/>
          <a:p>
            <a:pPr algn="r"/>
            <a:r>
              <a:rPr lang="en-US" dirty="0"/>
              <a:t>SUBMITTED BY</a:t>
            </a:r>
            <a:endParaRPr lang="en-US" dirty="0"/>
          </a:p>
          <a:p>
            <a:pPr algn="r"/>
            <a:r>
              <a:rPr lang="en-US" dirty="0"/>
              <a:t>AKSHAYA J</a:t>
            </a:r>
            <a:endParaRPr lang="en-US" dirty="0"/>
          </a:p>
          <a:p>
            <a:pPr algn="r"/>
            <a:r>
              <a:rPr lang="en-US" dirty="0"/>
              <a:t>MCA – A</a:t>
            </a:r>
            <a:endParaRPr lang="en-US" dirty="0"/>
          </a:p>
          <a:p>
            <a:pPr algn="r"/>
            <a:r>
              <a:rPr lang="en-US" dirty="0"/>
              <a:t>ROLL NO : 07</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048628"/>
          <p:cNvSpPr txBox="1"/>
          <p:nvPr/>
        </p:nvSpPr>
        <p:spPr>
          <a:xfrm>
            <a:off x="332741" y="807760"/>
            <a:ext cx="8085267" cy="4892675"/>
          </a:xfrm>
          <a:prstGeom prst="rect">
            <a:avLst/>
          </a:prstGeom>
        </p:spPr>
        <p:txBody>
          <a:bodyPr wrap="square" rtlCol="0">
            <a:spAutoFit/>
          </a:bodyPr>
          <a:lstStyle/>
          <a:p>
            <a:r>
              <a:rPr lang="en-US" sz="4400" dirty="0">
                <a:solidFill>
                  <a:srgbClr val="0070C0"/>
                </a:solidFill>
              </a:rPr>
              <a:t>COMPONENTS USED ARE:</a:t>
            </a:r>
            <a:endParaRPr lang="en-US" sz="2800" dirty="0">
              <a:solidFill>
                <a:srgbClr val="0070C0"/>
              </a:solidFill>
            </a:endParaRPr>
          </a:p>
          <a:p>
            <a:r>
              <a:rPr lang="en-US" sz="4400" dirty="0">
                <a:solidFill>
                  <a:srgbClr val="3399FF"/>
                </a:solidFill>
              </a:rPr>
              <a:t> </a:t>
            </a:r>
            <a:endParaRPr lang="en-US" sz="4400" dirty="0">
              <a:solidFill>
                <a:srgbClr val="3399FF"/>
              </a:solidFill>
            </a:endParaRPr>
          </a:p>
          <a:p>
            <a:r>
              <a:rPr lang="en-IN" altLang="en-US" sz="2800" dirty="0">
                <a:solidFill>
                  <a:srgbClr val="000000"/>
                </a:solidFill>
              </a:rPr>
              <a:t>1</a:t>
            </a:r>
            <a:r>
              <a:rPr lang="en-US" sz="2800" dirty="0">
                <a:solidFill>
                  <a:srgbClr val="000000"/>
                </a:solidFill>
              </a:rPr>
              <a:t>. Smoke Sensor  
</a:t>
            </a:r>
            <a:r>
              <a:rPr lang="en-IN" altLang="en-US" sz="2800" dirty="0">
                <a:solidFill>
                  <a:srgbClr val="000000"/>
                </a:solidFill>
              </a:rPr>
              <a:t>2</a:t>
            </a:r>
            <a:r>
              <a:rPr lang="en-US" sz="2800" dirty="0">
                <a:solidFill>
                  <a:srgbClr val="000000"/>
                </a:solidFill>
              </a:rPr>
              <a:t>. Temperature Sensor 
</a:t>
            </a:r>
            <a:r>
              <a:rPr lang="en-IN" altLang="en-US" sz="2800" dirty="0">
                <a:solidFill>
                  <a:srgbClr val="000000"/>
                </a:solidFill>
              </a:rPr>
              <a:t>3</a:t>
            </a:r>
            <a:r>
              <a:rPr lang="en-US" sz="2800" dirty="0">
                <a:solidFill>
                  <a:srgbClr val="000000"/>
                </a:solidFill>
              </a:rPr>
              <a:t>. Arduino </a:t>
            </a:r>
            <a:r>
              <a:rPr lang="en-US" altLang="en-IN" sz="2800" dirty="0">
                <a:solidFill>
                  <a:srgbClr val="000000"/>
                </a:solidFill>
              </a:rPr>
              <a:t>nano</a:t>
            </a:r>
            <a:r>
              <a:rPr lang="en-US" sz="2800" dirty="0">
                <a:solidFill>
                  <a:srgbClr val="000000"/>
                </a:solidFill>
              </a:rPr>
              <a:t> 
</a:t>
            </a:r>
            <a:r>
              <a:rPr lang="en-IN" altLang="en-US" sz="2800" dirty="0">
                <a:solidFill>
                  <a:srgbClr val="000000"/>
                </a:solidFill>
              </a:rPr>
              <a:t>4</a:t>
            </a:r>
            <a:r>
              <a:rPr lang="en-US" sz="2800" dirty="0">
                <a:solidFill>
                  <a:srgbClr val="000000"/>
                </a:solidFill>
              </a:rPr>
              <a:t>. GSM Module 
</a:t>
            </a:r>
            <a:r>
              <a:rPr lang="en-IN" altLang="en-US" sz="2800" dirty="0">
                <a:solidFill>
                  <a:srgbClr val="000000"/>
                </a:solidFill>
              </a:rPr>
              <a:t>5</a:t>
            </a:r>
            <a:r>
              <a:rPr lang="en-US" sz="2800" dirty="0">
                <a:solidFill>
                  <a:srgbClr val="000000"/>
                </a:solidFill>
              </a:rPr>
              <a:t>. Charging kit 12 v 
</a:t>
            </a:r>
            <a:r>
              <a:rPr lang="en-IN" altLang="en-US" sz="2800" dirty="0">
                <a:solidFill>
                  <a:srgbClr val="000000"/>
                </a:solidFill>
              </a:rPr>
              <a:t>6</a:t>
            </a:r>
            <a:r>
              <a:rPr lang="en-US" sz="2800" dirty="0">
                <a:solidFill>
                  <a:srgbClr val="000000"/>
                </a:solidFill>
              </a:rPr>
              <a:t>. Solar panel 12v 
</a:t>
            </a:r>
            <a:r>
              <a:rPr lang="en-IN" altLang="en-US" sz="2800" dirty="0">
                <a:solidFill>
                  <a:srgbClr val="000000"/>
                </a:solidFill>
              </a:rPr>
              <a:t>7</a:t>
            </a:r>
            <a:r>
              <a:rPr lang="en-US" sz="2800" dirty="0">
                <a:solidFill>
                  <a:srgbClr val="000000"/>
                </a:solidFill>
              </a:rPr>
              <a:t>. LCD Display 
</a:t>
            </a:r>
            <a:r>
              <a:rPr lang="en-IN" altLang="en-US" sz="2800" dirty="0">
                <a:solidFill>
                  <a:srgbClr val="000000"/>
                </a:solidFill>
              </a:rPr>
              <a:t>8</a:t>
            </a:r>
            <a:r>
              <a:rPr lang="en-US" sz="2800" dirty="0">
                <a:solidFill>
                  <a:srgbClr val="000000"/>
                </a:solidFill>
              </a:rPr>
              <a:t>. 12v Li-Ion battery </a:t>
            </a:r>
            <a:endParaRPr lang="en-US" sz="28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endParaRPr lang="en-IN"/>
          </a:p>
        </p:txBody>
      </p:sp>
      <p:sp>
        <p:nvSpPr>
          <p:cNvPr id="1048631" name="Content Placeholder 2"/>
          <p:cNvSpPr>
            <a:spLocks noGrp="1"/>
          </p:cNvSpPr>
          <p:nvPr>
            <p:ph idx="1"/>
          </p:nvPr>
        </p:nvSpPr>
        <p:spPr/>
        <p:txBody>
          <a:bodyPr/>
          <a:lstStyle/>
          <a:p>
            <a:endParaRPr lang="en-IN" dirty="0"/>
          </a:p>
        </p:txBody>
      </p:sp>
      <p:pic>
        <p:nvPicPr>
          <p:cNvPr id="2097152" name="Picture 2"/>
          <p:cNvPicPr>
            <a:picLocks noChangeAspect="1" noChangeArrowheads="1"/>
          </p:cNvPicPr>
          <p:nvPr/>
        </p:nvPicPr>
        <p:blipFill>
          <a:blip r:embed="rId1"/>
          <a:srcRect/>
          <a:stretch>
            <a:fillRect/>
          </a:stretch>
        </p:blipFill>
        <p:spPr bwMode="auto">
          <a:xfrm>
            <a:off x="323528" y="1052736"/>
            <a:ext cx="8496944" cy="5400600"/>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endParaRPr lang="en-IN"/>
          </a:p>
        </p:txBody>
      </p:sp>
      <p:sp>
        <p:nvSpPr>
          <p:cNvPr id="1048633" name="Content Placeholder 2"/>
          <p:cNvSpPr>
            <a:spLocks noGrp="1"/>
          </p:cNvSpPr>
          <p:nvPr>
            <p:ph idx="1"/>
          </p:nvPr>
        </p:nvSpPr>
        <p:spPr>
          <a:xfrm>
            <a:off x="457200" y="2564904"/>
            <a:ext cx="7355160" cy="1440160"/>
          </a:xfrm>
        </p:spPr>
        <p:txBody>
          <a:bodyPr>
            <a:normAutofit/>
          </a:bodyPr>
          <a:lstStyle/>
          <a:p>
            <a:pPr marL="914400" lvl="3" indent="0" algn="ctr">
              <a:buNone/>
            </a:pPr>
            <a:r>
              <a:rPr lang="en-US"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IN"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t>RELEVANCE OF TOPIC</a:t>
            </a:r>
            <a:endParaRPr lang="en-IN" dirty="0"/>
          </a:p>
        </p:txBody>
      </p:sp>
      <p:sp>
        <p:nvSpPr>
          <p:cNvPr id="1048598" name="Content Placeholder 2"/>
          <p:cNvSpPr>
            <a:spLocks noGrp="1"/>
          </p:cNvSpPr>
          <p:nvPr>
            <p:ph idx="1"/>
          </p:nvPr>
        </p:nvSpPr>
        <p:spPr>
          <a:xfrm>
            <a:off x="457200" y="2852936"/>
            <a:ext cx="8229600" cy="3471664"/>
          </a:xfrm>
        </p:spPr>
        <p:txBody>
          <a:bodyPr>
            <a:normAutofit/>
          </a:bodyPr>
          <a:lstStyle/>
          <a:p>
            <a:pPr>
              <a:lnSpc>
                <a:spcPct val="150000"/>
              </a:lnSpc>
            </a:pPr>
            <a:r>
              <a:rPr lang="en-US" sz="1600" dirty="0"/>
              <a:t>It is possible to detect forest fires, elevated co2 and temperature levels using internet of things(IOT) sensors. We can deploy </a:t>
            </a:r>
            <a:r>
              <a:rPr lang="en-US" sz="1600" dirty="0" err="1"/>
              <a:t>IoT</a:t>
            </a:r>
            <a:r>
              <a:rPr lang="en-US" sz="1600" dirty="0"/>
              <a:t>, satellite and  solar sensors in remote areas without the need for internet, cellular/mobile or mains power.</a:t>
            </a:r>
            <a:endParaRPr lang="en-US" sz="1600" dirty="0"/>
          </a:p>
          <a:p>
            <a:pPr marL="0" indent="0">
              <a:lnSpc>
                <a:spcPct val="150000"/>
              </a:lnSpc>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fontScale="90000"/>
          </a:bodyPr>
          <a:lstStyle/>
          <a:p>
            <a:r>
              <a:rPr lang="en-US" dirty="0"/>
              <a:t>A DESCRIPTION OF THE PROJECT</a:t>
            </a:r>
            <a:endParaRPr lang="en-IN" dirty="0"/>
          </a:p>
        </p:txBody>
      </p:sp>
      <p:sp>
        <p:nvSpPr>
          <p:cNvPr id="1048600" name="Content Placeholder 2"/>
          <p:cNvSpPr>
            <a:spLocks noGrp="1"/>
          </p:cNvSpPr>
          <p:nvPr>
            <p:ph idx="1"/>
          </p:nvPr>
        </p:nvSpPr>
        <p:spPr>
          <a:xfrm>
            <a:off x="457200" y="1772816"/>
            <a:ext cx="8229600" cy="4896544"/>
          </a:xfrm>
        </p:spPr>
        <p:txBody>
          <a:bodyPr>
            <a:noAutofit/>
          </a:bodyPr>
          <a:lstStyle/>
          <a:p>
            <a:pPr>
              <a:lnSpc>
                <a:spcPct val="150000"/>
              </a:lnSpc>
            </a:pPr>
            <a:endParaRPr lang="en-IN" sz="1600" dirty="0"/>
          </a:p>
          <a:p>
            <a:pPr>
              <a:lnSpc>
                <a:spcPct val="150000"/>
              </a:lnSpc>
            </a:pPr>
            <a:r>
              <a:rPr lang="en-IN" sz="1600" dirty="0"/>
              <a:t> This project proposes an effective viable solution for detecting forest fires, in this paper the system incorporates GSM network, so that the signal could be sent any far distance, where the centralized control centre is located. The proposed system consists of smart sensor which uses solar power for its operation and a GSM module which is connected to the GSM network for transmitting the detected fire alarm signal. </a:t>
            </a:r>
            <a:endParaRPr lang="en-IN" sz="1600" dirty="0"/>
          </a:p>
          <a:p>
            <a:pPr>
              <a:lnSpc>
                <a:spcPct val="150000"/>
              </a:lnSpc>
            </a:pPr>
            <a:r>
              <a:rPr lang="en-IN" sz="1600" dirty="0"/>
              <a:t>When fire is detected, the sensor produces a signal of approximate level which triggers GSM module to transmit the alarm signal to far end control centre. The centre in turn processes the signal and takes necessary action to counteract the situation. Since the sensors in the system powered by the GSM module is powered by solar energy there is no need for conventional electrical energy. It is expected that the system could be a cost effective one and a viable one for detecting fires</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endParaRPr lang="en-IN"/>
          </a:p>
        </p:txBody>
      </p:sp>
      <p:sp>
        <p:nvSpPr>
          <p:cNvPr id="1048602" name="Content Placeholder 2"/>
          <p:cNvSpPr>
            <a:spLocks noGrp="1"/>
          </p:cNvSpPr>
          <p:nvPr>
            <p:ph idx="1"/>
          </p:nvPr>
        </p:nvSpPr>
        <p:spPr/>
        <p:txBody>
          <a:bodyPr>
            <a:normAutofit/>
          </a:bodyPr>
          <a:lstStyle/>
          <a:p>
            <a:pPr>
              <a:lnSpc>
                <a:spcPct val="150000"/>
              </a:lnSpc>
            </a:pPr>
            <a:r>
              <a:rPr lang="en-IN" sz="1600" dirty="0"/>
              <a:t>The aim of our project is to continuously monitoring forest condition, detection of forest fire and its position and to inform the forest authority. So that necessary action can be taken immediately in case of fire. The two main modules present in the project are the GSM Module and the GPS Module. This gives an importance of wireless sensor technology. The sensors collect the data and transmit to the central unit as well as alert is sent via call or message using GSM. </a:t>
            </a:r>
            <a:endParaRPr lang="en-IN" sz="1600" dirty="0"/>
          </a:p>
          <a:p>
            <a:pPr>
              <a:lnSpc>
                <a:spcPct val="150000"/>
              </a:lnSpc>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t>OBJECTIVES OF THE STUDY</a:t>
            </a:r>
            <a:endParaRPr lang="en-IN" dirty="0"/>
          </a:p>
        </p:txBody>
      </p:sp>
      <p:sp>
        <p:nvSpPr>
          <p:cNvPr id="1048604" name="Content Placeholder 2"/>
          <p:cNvSpPr>
            <a:spLocks noGrp="1"/>
          </p:cNvSpPr>
          <p:nvPr>
            <p:ph idx="1"/>
          </p:nvPr>
        </p:nvSpPr>
        <p:spPr/>
        <p:txBody>
          <a:bodyPr>
            <a:normAutofit/>
          </a:bodyPr>
          <a:lstStyle/>
          <a:p>
            <a:endParaRPr lang="en-IN" sz="1600" dirty="0"/>
          </a:p>
          <a:p>
            <a:r>
              <a:rPr lang="en-IN" sz="1600" dirty="0"/>
              <a:t> Study the working of </a:t>
            </a:r>
            <a:r>
              <a:rPr lang="en-IN" sz="1600" dirty="0" err="1"/>
              <a:t>Arduino</a:t>
            </a:r>
            <a:r>
              <a:rPr lang="en-IN" sz="1600" dirty="0"/>
              <a:t> with different sensors. </a:t>
            </a:r>
            <a:endParaRPr lang="en-IN" sz="1600" dirty="0"/>
          </a:p>
          <a:p>
            <a:r>
              <a:rPr lang="en-IN" sz="1600" dirty="0"/>
              <a:t> To understand the operation of GSM module with the </a:t>
            </a:r>
            <a:r>
              <a:rPr lang="en-IN" sz="1600" dirty="0" err="1"/>
              <a:t>Arduino</a:t>
            </a:r>
            <a:r>
              <a:rPr lang="en-IN" sz="1600" dirty="0"/>
              <a:t> </a:t>
            </a:r>
            <a:r>
              <a:rPr lang="en-IN" sz="1600" dirty="0" err="1"/>
              <a:t>uno</a:t>
            </a:r>
            <a:r>
              <a:rPr lang="en-IN" sz="1600" dirty="0"/>
              <a:t> for fire detection system. </a:t>
            </a:r>
            <a:endParaRPr lang="en-IN" sz="1600" dirty="0"/>
          </a:p>
          <a:p>
            <a:r>
              <a:rPr lang="en-IN" sz="1600" dirty="0"/>
              <a:t>To study function of different sensors like flame sensor, temperature sensor, smoke sensor. </a:t>
            </a:r>
            <a:endParaRPr lang="en-IN" sz="1600" dirty="0"/>
          </a:p>
          <a:p>
            <a:r>
              <a:rPr lang="en-IN" sz="1600" dirty="0"/>
              <a:t>To review existing techniques applied in the detection of fire at residential level and review their challenges. </a:t>
            </a:r>
            <a:endParaRPr lang="en-IN" sz="1600" dirty="0"/>
          </a:p>
          <a:p>
            <a:r>
              <a:rPr lang="en-IN" sz="1600" dirty="0"/>
              <a:t> To develop a prototype that incorporates multiple sensors to detect residential fire outbreaks. </a:t>
            </a:r>
            <a:endParaRPr lang="en-IN" sz="1600" dirty="0"/>
          </a:p>
          <a:p>
            <a:r>
              <a:rPr lang="en-IN" sz="1600" dirty="0"/>
              <a:t> To test the developed prototype. </a:t>
            </a:r>
            <a:endParaRPr lang="en-IN" sz="1600" dirty="0"/>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dirty="0"/>
              <a:t>EXISTING SYSTEM</a:t>
            </a:r>
            <a:endParaRPr lang="en-IN" dirty="0"/>
          </a:p>
        </p:txBody>
      </p:sp>
      <p:sp>
        <p:nvSpPr>
          <p:cNvPr id="1048606" name="Content Placeholder 2"/>
          <p:cNvSpPr>
            <a:spLocks noGrp="1"/>
          </p:cNvSpPr>
          <p:nvPr>
            <p:ph idx="1"/>
          </p:nvPr>
        </p:nvSpPr>
        <p:spPr/>
        <p:txBody>
          <a:bodyPr>
            <a:normAutofit fontScale="88750"/>
          </a:bodyPr>
          <a:lstStyle/>
          <a:p>
            <a:pPr>
              <a:lnSpc>
                <a:spcPct val="170000"/>
              </a:lnSpc>
            </a:pPr>
            <a:r>
              <a:rPr lang="en-IN" sz="1600" dirty="0"/>
              <a:t>Most common systems used in ﬁeld work are video surveillance  systems. Video cameras are sensitive to smoke only in day time. Fire sensitive cameras at night, using IR thermal imaging cameras for heat ﬂux detecting and using backscattering of laser light, detect the smoke  particles. This ﬁre alert system has a few limitations  because of environmental conditions like dust particles, mist, shadows and so on. </a:t>
            </a:r>
            <a:endParaRPr lang="en-IN" sz="1600" dirty="0"/>
          </a:p>
          <a:p>
            <a:pPr marL="0" indent="0">
              <a:lnSpc>
                <a:spcPct val="170000"/>
              </a:lnSpc>
              <a:buNone/>
            </a:pPr>
            <a:endParaRPr lang="en-IN" sz="1600" dirty="0"/>
          </a:p>
          <a:p>
            <a:pPr>
              <a:lnSpc>
                <a:spcPct val="170000"/>
              </a:lnSpc>
            </a:pPr>
            <a:r>
              <a:rPr lang="en-IN" sz="1600" dirty="0"/>
              <a:t>Another method is automated picture capturing of ﬁres in forest. Capturing can be done by the cameras which are placed on top  of towers. A motor was introduced to give a coverage view on the forest and for its movement (</a:t>
            </a:r>
            <a:r>
              <a:rPr lang="en-IN" sz="1600" dirty="0" err="1"/>
              <a:t>Basu</a:t>
            </a:r>
            <a:r>
              <a:rPr lang="en-IN" sz="1600" dirty="0"/>
              <a:t> et al., 2018).Captured pictures are processed using program or MATLAB simulation and matching with references taken at beginning stage. This alert system has limitation of false caution rate and visual cameras installed on towers are of high cost.</a:t>
            </a:r>
            <a:endParaRPr lang="en-IN" sz="1600" dirty="0"/>
          </a:p>
          <a:p>
            <a:pPr marL="0" indent="0">
              <a:lnSpc>
                <a:spcPct val="170000"/>
              </a:lnSpc>
              <a:buNone/>
            </a:pP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t>PROPOSED SYSTEM</a:t>
            </a:r>
            <a:endParaRPr lang="en-IN" dirty="0"/>
          </a:p>
        </p:txBody>
      </p:sp>
      <p:sp>
        <p:nvSpPr>
          <p:cNvPr id="1048608" name="Content Placeholder 2"/>
          <p:cNvSpPr>
            <a:spLocks noGrp="1"/>
          </p:cNvSpPr>
          <p:nvPr>
            <p:ph idx="1"/>
          </p:nvPr>
        </p:nvSpPr>
        <p:spPr/>
        <p:txBody>
          <a:bodyPr>
            <a:normAutofit/>
          </a:bodyPr>
          <a:lstStyle/>
          <a:p>
            <a:pPr marL="0" indent="0">
              <a:lnSpc>
                <a:spcPct val="150000"/>
              </a:lnSpc>
              <a:buNone/>
            </a:pPr>
            <a:r>
              <a:rPr lang="en-IN" sz="1600" dirty="0"/>
              <a:t>In this project, an automatic early warning system integrating multiple sensors to remotely monitor areas of forest for the risk of fire and extreme weather conditions is developed. The system integrates various sensors including temperature sensor, smoke sensor, temp &amp; hum sensor, flame sensor. The signals and measurements collected from these sensors are transmitted to the control centre using GSM module to automatically analyse and combine sensor information and detect the presence of fire or smoke. </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t>BLOCK DIAGRAM</a:t>
            </a:r>
            <a:endParaRPr lang="en-IN" dirty="0"/>
          </a:p>
        </p:txBody>
      </p:sp>
      <p:sp>
        <p:nvSpPr>
          <p:cNvPr id="1048610" name="Content Placeholder 2"/>
          <p:cNvSpPr>
            <a:spLocks noGrp="1"/>
          </p:cNvSpPr>
          <p:nvPr>
            <p:ph idx="1"/>
          </p:nvPr>
        </p:nvSpPr>
        <p:spPr>
          <a:xfrm>
            <a:off x="457200" y="1844824"/>
            <a:ext cx="8229600" cy="4389120"/>
          </a:xfrm>
        </p:spPr>
        <p:txBody>
          <a:bodyPr/>
          <a:lstStyle/>
          <a:p>
            <a:pPr marL="0" indent="0">
              <a:buNone/>
            </a:pPr>
            <a:r>
              <a:rPr lang="en-US" dirty="0"/>
              <a:t>		</a:t>
            </a:r>
            <a:endParaRPr lang="en-IN" dirty="0"/>
          </a:p>
        </p:txBody>
      </p:sp>
      <p:sp>
        <p:nvSpPr>
          <p:cNvPr id="1048611" name="Rectangle 3"/>
          <p:cNvSpPr/>
          <p:nvPr/>
        </p:nvSpPr>
        <p:spPr>
          <a:xfrm>
            <a:off x="2987824" y="3068960"/>
            <a:ext cx="28803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 32 / </a:t>
            </a:r>
            <a:r>
              <a:rPr lang="en-US" dirty="0" err="1"/>
              <a:t>nano</a:t>
            </a:r>
            <a:endParaRPr lang="en-IN" dirty="0"/>
          </a:p>
        </p:txBody>
      </p:sp>
      <p:sp>
        <p:nvSpPr>
          <p:cNvPr id="1048613" name="Rectangle 7"/>
          <p:cNvSpPr/>
          <p:nvPr/>
        </p:nvSpPr>
        <p:spPr>
          <a:xfrm>
            <a:off x="2987824" y="2132856"/>
            <a:ext cx="1008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TEMP &amp; HUM SENSOR</a:t>
            </a:r>
            <a:endParaRPr lang="en-IN" sz="1400" dirty="0"/>
          </a:p>
        </p:txBody>
      </p:sp>
      <p:sp>
        <p:nvSpPr>
          <p:cNvPr id="1048615" name="Rectangle 9"/>
          <p:cNvSpPr/>
          <p:nvPr/>
        </p:nvSpPr>
        <p:spPr>
          <a:xfrm>
            <a:off x="7092280" y="213285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SMOKE SENSOR</a:t>
            </a:r>
            <a:endParaRPr lang="en-IN" sz="1400" dirty="0"/>
          </a:p>
        </p:txBody>
      </p:sp>
      <p:sp>
        <p:nvSpPr>
          <p:cNvPr id="1048616" name="Rectangle 10"/>
          <p:cNvSpPr/>
          <p:nvPr/>
        </p:nvSpPr>
        <p:spPr>
          <a:xfrm>
            <a:off x="975583" y="3284984"/>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BUZZER</a:t>
            </a:r>
            <a:endParaRPr lang="en-IN" sz="1400" dirty="0"/>
          </a:p>
        </p:txBody>
      </p:sp>
      <p:sp>
        <p:nvSpPr>
          <p:cNvPr id="1048617" name="Rectangle 11"/>
          <p:cNvSpPr/>
          <p:nvPr/>
        </p:nvSpPr>
        <p:spPr>
          <a:xfrm>
            <a:off x="7092280" y="3212976"/>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GSM</a:t>
            </a:r>
            <a:endParaRPr lang="en-IN" sz="1400" dirty="0"/>
          </a:p>
        </p:txBody>
      </p:sp>
      <p:sp>
        <p:nvSpPr>
          <p:cNvPr id="1048618" name="Rectangle 12"/>
          <p:cNvSpPr/>
          <p:nvPr/>
        </p:nvSpPr>
        <p:spPr>
          <a:xfrm>
            <a:off x="2915816" y="4944380"/>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 –ion BATTERY</a:t>
            </a:r>
            <a:endParaRPr lang="en-IN" sz="1400" dirty="0"/>
          </a:p>
        </p:txBody>
      </p:sp>
      <p:sp>
        <p:nvSpPr>
          <p:cNvPr id="1048619" name="Rectangle 13"/>
          <p:cNvSpPr/>
          <p:nvPr/>
        </p:nvSpPr>
        <p:spPr>
          <a:xfrm>
            <a:off x="4860032" y="4944380"/>
            <a:ext cx="13681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SOLAR</a:t>
            </a:r>
            <a:endParaRPr lang="en-US" sz="1400" dirty="0"/>
          </a:p>
          <a:p>
            <a:pPr algn="ctr"/>
            <a:r>
              <a:rPr lang="en-US" sz="1400" dirty="0"/>
              <a:t>6V/100 </a:t>
            </a:r>
            <a:r>
              <a:rPr lang="en-US" sz="1400" dirty="0" err="1"/>
              <a:t>mAh</a:t>
            </a:r>
            <a:endParaRPr lang="en-IN" sz="1400" dirty="0"/>
          </a:p>
        </p:txBody>
      </p:sp>
      <p:cxnSp>
        <p:nvCxnSpPr>
          <p:cNvPr id="3145728" name="Straight Arrow Connector 19"/>
          <p:cNvCxnSpPr/>
          <p:nvPr/>
        </p:nvCxnSpPr>
        <p:spPr>
          <a:xfrm>
            <a:off x="5881313" y="3537012"/>
            <a:ext cx="121096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29" name="Straight Arrow Connector 23"/>
          <p:cNvCxnSpPr>
            <a:stCxn id="1048613" idx="2"/>
          </p:cNvCxnSpPr>
          <p:nvPr/>
        </p:nvCxnSpPr>
        <p:spPr>
          <a:xfrm>
            <a:off x="3491880" y="2780928"/>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2" name="Elbow Connector 40"/>
          <p:cNvCxnSpPr>
            <a:stCxn id="1048615" idx="1"/>
          </p:cNvCxnSpPr>
          <p:nvPr/>
        </p:nvCxnSpPr>
        <p:spPr>
          <a:xfrm rot="10800000" flipV="1">
            <a:off x="5881314" y="2456892"/>
            <a:ext cx="1210967" cy="756084"/>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3145733" name="Straight Arrow Connector 43"/>
          <p:cNvCxnSpPr/>
          <p:nvPr/>
        </p:nvCxnSpPr>
        <p:spPr>
          <a:xfrm flipH="1">
            <a:off x="2127711" y="3609020"/>
            <a:ext cx="86011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4" name="Straight Arrow Connector 44"/>
          <p:cNvCxnSpPr/>
          <p:nvPr/>
        </p:nvCxnSpPr>
        <p:spPr>
          <a:xfrm flipV="1">
            <a:off x="3690272" y="3949127"/>
            <a:ext cx="0" cy="9351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5" name="Straight Arrow Connector 47"/>
          <p:cNvCxnSpPr/>
          <p:nvPr/>
        </p:nvCxnSpPr>
        <p:spPr>
          <a:xfrm flipV="1">
            <a:off x="5437762" y="4005064"/>
            <a:ext cx="0" cy="8792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8620" name="Rectangle 50"/>
          <p:cNvSpPr/>
          <p:nvPr/>
        </p:nvSpPr>
        <p:spPr>
          <a:xfrm>
            <a:off x="2915816" y="1844824"/>
            <a:ext cx="1080120"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DHT11</a:t>
            </a:r>
            <a:endParaRPr lang="en-IN" sz="1400" dirty="0"/>
          </a:p>
        </p:txBody>
      </p:sp>
      <p:sp>
        <p:nvSpPr>
          <p:cNvPr id="1048622" name="Rectangle 53"/>
          <p:cNvSpPr/>
          <p:nvPr/>
        </p:nvSpPr>
        <p:spPr>
          <a:xfrm>
            <a:off x="7092281" y="1844824"/>
            <a:ext cx="1080119"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MQ2</a:t>
            </a:r>
            <a:endParaRPr lang="en-IN" sz="1400" dirty="0"/>
          </a:p>
        </p:txBody>
      </p:sp>
      <p:sp>
        <p:nvSpPr>
          <p:cNvPr id="1048623" name="Rectangle 54"/>
          <p:cNvSpPr/>
          <p:nvPr/>
        </p:nvSpPr>
        <p:spPr>
          <a:xfrm>
            <a:off x="7092281" y="4149080"/>
            <a:ext cx="1224135"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SIM 800L</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dirty="0"/>
              <a:t>MODULES</a:t>
            </a:r>
            <a:endParaRPr lang="en-IN" dirty="0"/>
          </a:p>
        </p:txBody>
      </p:sp>
      <p:sp>
        <p:nvSpPr>
          <p:cNvPr id="1048625" name="Content Placeholder 2"/>
          <p:cNvSpPr>
            <a:spLocks noGrp="1"/>
          </p:cNvSpPr>
          <p:nvPr>
            <p:ph idx="1"/>
          </p:nvPr>
        </p:nvSpPr>
        <p:spPr/>
        <p:txBody>
          <a:bodyPr/>
          <a:lstStyle/>
          <a:p>
            <a:endParaRPr lang="en-US" dirty="0"/>
          </a:p>
          <a:p>
            <a:r>
              <a:rPr lang="en-US" dirty="0"/>
              <a:t>SENSING</a:t>
            </a:r>
            <a:endParaRPr lang="en-US" dirty="0"/>
          </a:p>
          <a:p>
            <a:pPr marL="0" indent="0">
              <a:buNone/>
            </a:pPr>
            <a:endParaRPr lang="en-US" dirty="0"/>
          </a:p>
          <a:p>
            <a:r>
              <a:rPr lang="en-US" dirty="0"/>
              <a:t>ROUTING</a:t>
            </a:r>
            <a:endParaRPr lang="en-US" dirty="0"/>
          </a:p>
          <a:p>
            <a:pPr marL="0" indent="0">
              <a:buNone/>
            </a:pPr>
            <a:endParaRPr lang="en-US" dirty="0"/>
          </a:p>
          <a:p>
            <a:r>
              <a:rPr lang="en-US" dirty="0"/>
              <a:t>COMMUNICATION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4012</Words>
  <Application>WPS Presentation</Application>
  <PresentationFormat>On-screen Show (4:3)</PresentationFormat>
  <Paragraphs>80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Wingdings 2</vt:lpstr>
      <vt:lpstr>Constantia</vt:lpstr>
      <vt:lpstr>Calibri</vt:lpstr>
      <vt:lpstr>Microsoft YaHei</vt:lpstr>
      <vt:lpstr>Arial Unicode MS</vt:lpstr>
      <vt:lpstr>Flow</vt:lpstr>
      <vt:lpstr>  SOLAR POWERED WIRELESS FOREST FIRE DETECTION </vt:lpstr>
      <vt:lpstr>RELEVANCE OF TOPIC</vt:lpstr>
      <vt:lpstr>A DESCRIPTION OF THE PROJECT</vt:lpstr>
      <vt:lpstr>PowerPoint 演示文稿</vt:lpstr>
      <vt:lpstr>OBJECTIVES OF THE STUDY</vt:lpstr>
      <vt:lpstr>EXISTING SYSTEM</vt:lpstr>
      <vt:lpstr>PROPOSED SYSTEM</vt:lpstr>
      <vt:lpstr>BLOCK DIAGRAM</vt:lpstr>
      <vt:lpstr>MODULES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POWERED WIRELESS FOREST FIRE DETECTION</dc:title>
  <dc:creator>Abhishek</dc:creator>
  <cp:lastModifiedBy>HP</cp:lastModifiedBy>
  <cp:revision>12</cp:revision>
  <dcterms:created xsi:type="dcterms:W3CDTF">2022-05-16T11:31:00Z</dcterms:created>
  <dcterms:modified xsi:type="dcterms:W3CDTF">2022-06-14T04:22:27Z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fde2037ba5654b92b05c796bfed2695e</vt:lpwstr>
  </property>
  <property fmtid="{D5CDD505-2E9C-101B-9397-08002B2CF9AE}" pid="3" name="KSOProductBuildVer">
    <vt:lpwstr>1033-11.2.0.8942</vt:lpwstr>
  </property>
</Properties>
</file>