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928" y="931212"/>
            <a:ext cx="7772400" cy="1470025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BSP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98230"/>
            <a:ext cx="6400800" cy="2940570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</a:rPr>
              <a:t>Ensuring Quality and Reliability in Embedded Systems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Presented by: Akshaya, QA Engineer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Overview of BSP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19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BSP is the software layer that bridges hardware and operating systems in embedded systems.</a:t>
            </a:r>
          </a:p>
          <a:p>
            <a:pPr marL="0" indent="0">
              <a:buNone/>
            </a:pPr>
            <a:r>
              <a:rPr dirty="0"/>
              <a:t>• Components: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- Bootloader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  - Device Drivers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  - HAL (Hardware Abstraction Layer)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dirty="0"/>
              <a:t> - Middleware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Role of QA in BSP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 that the BSP is reliable, efficient, and meets hardware and application requirements.</a:t>
            </a:r>
          </a:p>
          <a:p>
            <a:r>
              <a:t>• Validate functionality, performance, and compatibility.</a:t>
            </a:r>
          </a:p>
          <a:p>
            <a:r>
              <a:t>• Identify and address potential issues before deployment.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Key Responsibilities of QA in BSP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1. Requirement Analysis: Understand features and review documentation.</a:t>
            </a:r>
          </a:p>
          <a:p>
            <a:r>
              <a:t>2. Test Planning: Develop strategies and define environments.</a:t>
            </a:r>
          </a:p>
          <a:p>
            <a:r>
              <a:t>3. Test Case Design: Create test cases for functional, integration, and performance testing.</a:t>
            </a:r>
          </a:p>
          <a:p>
            <a:r>
              <a:t>4. Test Execution: Validate BSP functionality manually and automatically.</a:t>
            </a:r>
          </a:p>
          <a:p>
            <a:r>
              <a:t>5. Defect Management: Report and track bugs.</a:t>
            </a:r>
          </a:p>
          <a:p>
            <a:r>
              <a:t>6. Performance Testing: Measure resource usage and performance.</a:t>
            </a:r>
          </a:p>
          <a:p>
            <a:r>
              <a:t>7. Regression Testing: Verify fixes don’t introduce new issues.</a:t>
            </a:r>
          </a:p>
          <a:p>
            <a:r>
              <a:t>8. Documentation: Maintain test plans and reports.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Tools Used by QA in BSP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• Debugging Tools: GDB, JTAG, Oscilloscopes, Serial Consoles.</a:t>
            </a:r>
          </a:p>
          <a:p>
            <a:r>
              <a:t>• Testing Tools: VectorCAST, Tessy, Cantata, LDRA Testbed, Parasoft C/C++test.</a:t>
            </a:r>
          </a:p>
          <a:p>
            <a:r>
              <a:t>• Automation Frameworks: Python, Robot Framework, TestComplete.</a:t>
            </a:r>
          </a:p>
          <a:p>
            <a:r>
              <a:t>• Performance Tools: Perf, Valgrind, Stress-ng.</a:t>
            </a:r>
          </a:p>
          <a:p>
            <a:r>
              <a:t>• Static Analysis: Coverity, Klocwork, Cppcheck, PC-Lint.</a:t>
            </a:r>
          </a:p>
          <a:p>
            <a:r>
              <a:t>• Version Control: Git, SVN.</a:t>
            </a:r>
          </a:p>
          <a:p>
            <a:r>
              <a:t>• Bug Tracking: JIRA, Bugzilla, Redmine.</a:t>
            </a:r>
          </a:p>
          <a:p>
            <a:r>
              <a:t>• Simulation: QEMU, Simics.</a:t>
            </a:r>
          </a:p>
          <a:p>
            <a:r>
              <a:t>• Monitoring: ELK Stack, Syslog-ng.</a:t>
            </a:r>
          </a:p>
          <a:p>
            <a:r>
              <a:t>• Protocol Tools: Wireshark, CANoe, Tracealyzer.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Challenges in QA for BSP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Hardware-Software Dependencies: Replicating hardware-specific issues.</a:t>
            </a:r>
          </a:p>
          <a:p>
            <a:r>
              <a:t>2. Complex Test Scenarios: Testing low-level drivers in varied conditions.</a:t>
            </a:r>
          </a:p>
          <a:p>
            <a:r>
              <a:t>3. Limited Documentation: Ambiguous test scenarios due to incomplete specs.</a:t>
            </a:r>
          </a:p>
          <a:p>
            <a:r>
              <a:t>4. Performance Constraints: Ensuring real-time performance with limited resources.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Collaboration in BSP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Work closely with:</a:t>
            </a:r>
          </a:p>
          <a:p>
            <a:r>
              <a:t>  - Hardware Engineers: For understanding board-level details.</a:t>
            </a:r>
          </a:p>
          <a:p>
            <a:r>
              <a:t>  - Software Developers: To debug and resolve issues.</a:t>
            </a:r>
          </a:p>
          <a:p>
            <a:r>
              <a:t>  - Project Managers: To report progress and risks.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Outcome of QA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Reliable BSP: Ensures hardware operates as intended.</a:t>
            </a:r>
          </a:p>
          <a:p>
            <a:r>
              <a:t>• Enhanced User Experience: High-quality drivers and middleware.</a:t>
            </a:r>
          </a:p>
          <a:p>
            <a:r>
              <a:t>• Time Savings: Identifying issues early reduces debugging time.</a:t>
            </a:r>
          </a:p>
          <a:p>
            <a:r>
              <a:t>• Product Success: Delivers a stable foundation for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A81E-2528-9693-90D1-9475A214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endParaRPr lang="en-IN" dirty="0"/>
          </a:p>
        </p:txBody>
      </p:sp>
      <p:pic>
        <p:nvPicPr>
          <p:cNvPr id="5" name="Content Placeholder 4" descr="A close-up of colorful text&#10;&#10;Description automatically generated">
            <a:extLst>
              <a:ext uri="{FF2B5EF4-FFF2-40B4-BE49-F238E27FC236}">
                <a16:creationId xmlns:a16="http://schemas.microsoft.com/office/drawing/2014/main" id="{4BA93153-E463-A278-B60A-2449020C5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418707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453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BSP Development</vt:lpstr>
      <vt:lpstr>Overview of BSP</vt:lpstr>
      <vt:lpstr>Role of QA in BSP</vt:lpstr>
      <vt:lpstr>Key Responsibilities of QA in BSP</vt:lpstr>
      <vt:lpstr>Tools Used by QA in BSP Testing</vt:lpstr>
      <vt:lpstr>Challenges in QA for BSP</vt:lpstr>
      <vt:lpstr>Collaboration in BSP QA</vt:lpstr>
      <vt:lpstr>Outcome of QA Efforts</vt:lpstr>
      <vt:lpstr>-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Akshaya Dash</cp:lastModifiedBy>
  <cp:revision>2</cp:revision>
  <dcterms:created xsi:type="dcterms:W3CDTF">2013-01-27T09:14:16Z</dcterms:created>
  <dcterms:modified xsi:type="dcterms:W3CDTF">2025-01-06T17:56:42Z</dcterms:modified>
  <cp:category/>
</cp:coreProperties>
</file>