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elin.ru/2018/01/azur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646" y="809470"/>
            <a:ext cx="7918554" cy="1319134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Azure for CI/CD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7678"/>
            <a:ext cx="6400800" cy="2833141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dirty="0">
                <a:solidFill>
                  <a:srgbClr val="002060"/>
                </a:solidFill>
              </a:rPr>
              <a:t>Enhancing Quality Assurance and Delivery Efficiency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dirty="0">
                <a:solidFill>
                  <a:srgbClr val="002060"/>
                </a:solidFill>
              </a:rPr>
              <a:t>Presented by: </a:t>
            </a:r>
            <a:r>
              <a:rPr lang="en-US" dirty="0">
                <a:solidFill>
                  <a:srgbClr val="002060"/>
                </a:solidFill>
              </a:rPr>
              <a:t>Akshaya, </a:t>
            </a:r>
            <a:r>
              <a:rPr dirty="0">
                <a:solidFill>
                  <a:srgbClr val="002060"/>
                </a:solidFill>
              </a:rPr>
              <a:t>QA Engineer</a:t>
            </a:r>
          </a:p>
        </p:txBody>
      </p:sp>
      <p:pic>
        <p:nvPicPr>
          <p:cNvPr id="8" name="Picture 7" descr="A blue triangle with white text&#10;&#10;Description automatically generated">
            <a:extLst>
              <a:ext uri="{FF2B5EF4-FFF2-40B4-BE49-F238E27FC236}">
                <a16:creationId xmlns:a16="http://schemas.microsoft.com/office/drawing/2014/main" id="{F8724F34-3AAB-176D-38FB-64D894C2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3250" y="2128604"/>
            <a:ext cx="2857500" cy="1633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AE0-3D53-E46C-287F-63C2D8EF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CI/CD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5" name="Content Placeholder 14" descr="A computer with a diagram of a loop&#10;&#10;Description automatically generated with medium confidence">
            <a:extLst>
              <a:ext uri="{FF2B5EF4-FFF2-40B4-BE49-F238E27FC236}">
                <a16:creationId xmlns:a16="http://schemas.microsoft.com/office/drawing/2014/main" id="{B40F8986-6E66-456D-8145-870235E3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1785938"/>
            <a:ext cx="7175500" cy="3243262"/>
          </a:xfrm>
        </p:spPr>
      </p:pic>
    </p:spTree>
    <p:extLst>
      <p:ext uri="{BB962C8B-B14F-4D97-AF65-F5344CB8AC3E}">
        <p14:creationId xmlns:p14="http://schemas.microsoft.com/office/powerpoint/2010/main" val="144444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Continuous Integration: Automating code integration from multiple developers.</a:t>
            </a:r>
          </a:p>
          <a:p>
            <a:r>
              <a:rPr dirty="0"/>
              <a:t>Continuous Deployment/Delivery: Automating the release process.</a:t>
            </a:r>
          </a:p>
          <a:p>
            <a:r>
              <a:rPr dirty="0"/>
              <a:t>Importance in QA: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* Ensures consistent testing and deployment </a:t>
            </a:r>
            <a:r>
              <a:rPr lang="en-US" dirty="0"/>
              <a:t>    	   </a:t>
            </a:r>
            <a:r>
              <a:rPr dirty="0"/>
              <a:t>cycles.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* Enables faster identification of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Azure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- A cloud-based DevOps platform by Microsoft.</a:t>
            </a:r>
          </a:p>
          <a:p>
            <a:r>
              <a:rPr dirty="0"/>
              <a:t>- Provides tools for CI/CD, source control, and project management.</a:t>
            </a:r>
          </a:p>
          <a:p>
            <a:r>
              <a:rPr dirty="0"/>
              <a:t>- Key Components: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* Azure Pipelines: Build and release automation.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* Azure Repos: Source code management.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* Azure Test Plans: Testing tools for QA.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* Azure Artifacts: Dependency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C00000"/>
                </a:solidFill>
              </a:rPr>
              <a:t>Benefits of Using Azure for CI/CD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Automation: Streamlined build and release processes.</a:t>
            </a:r>
          </a:p>
          <a:p>
            <a:r>
              <a:rPr dirty="0"/>
              <a:t>- Scalability: Handles growing project demands effortlessly.</a:t>
            </a:r>
          </a:p>
          <a:p>
            <a:r>
              <a:rPr dirty="0"/>
              <a:t>- Integration: Works seamlessly with tools like Git, Jenkins, and more.</a:t>
            </a:r>
          </a:p>
          <a:p>
            <a:r>
              <a:rPr dirty="0"/>
              <a:t>- Improved Collaboration: Centralized platform for developers and QA engineers.</a:t>
            </a:r>
          </a:p>
          <a:p>
            <a:r>
              <a:rPr dirty="0"/>
              <a:t>- Enhanced Testing: Built-in testing features ensure product quality.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Implementing CI/CD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 Up Azure Repos: Store source code and enable version control.</a:t>
            </a:r>
          </a:p>
          <a:p>
            <a:r>
              <a:t>2. Configure Azure Pipelines: Define build and release pipelines with automated tests.</a:t>
            </a:r>
          </a:p>
          <a:p>
            <a:r>
              <a:t>3. Leverage Azure Test Plans: Create test cases and execute tests.</a:t>
            </a:r>
          </a:p>
          <a:p>
            <a:r>
              <a:t>4. Monitor and Improve: Use analytics for insights and optimize based on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CI/CD Pipeline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Code Integration: Developers push code to Azure Repos.</a:t>
            </a:r>
          </a:p>
          <a:p>
            <a:r>
              <a:rPr dirty="0"/>
              <a:t>2. Build Process: Automated build triggered, including linting and static code analysis.</a:t>
            </a:r>
          </a:p>
          <a:p>
            <a:r>
              <a:rPr dirty="0"/>
              <a:t>3. Testing: Unit and integration tests run automatically.</a:t>
            </a:r>
          </a:p>
          <a:p>
            <a:r>
              <a:rPr dirty="0"/>
              <a:t>4. Release Deployment: Deploy to staging for QA, then to production.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D1D-8C05-946F-38D0-4ADE7BB2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8" y="1064302"/>
            <a:ext cx="7937292" cy="353336"/>
          </a:xfrm>
        </p:spPr>
        <p:txBody>
          <a:bodyPr>
            <a:normAutofit fontScale="90000"/>
          </a:bodyPr>
          <a:lstStyle/>
          <a:p>
            <a:r>
              <a:rPr lang="en-US" dirty="0"/>
              <a:t>-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 descr="A close-up of colorful text&#10;&#10;Description automatically generated">
            <a:extLst>
              <a:ext uri="{FF2B5EF4-FFF2-40B4-BE49-F238E27FC236}">
                <a16:creationId xmlns:a16="http://schemas.microsoft.com/office/drawing/2014/main" id="{66B4DAF2-BB09-C166-EA57-5DFD76A1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428176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Azure for CI/CD</vt:lpstr>
      <vt:lpstr>CI/CD</vt:lpstr>
      <vt:lpstr>Introduction to CI/CD</vt:lpstr>
      <vt:lpstr>Azure Overview</vt:lpstr>
      <vt:lpstr>Benefits of Using Azure for CI/CD </vt:lpstr>
      <vt:lpstr>Implementing CI/CD with Azure</vt:lpstr>
      <vt:lpstr>CI/CD Pipeline Example</vt:lpstr>
      <vt:lpstr>-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Akshaya Dash</cp:lastModifiedBy>
  <cp:revision>5</cp:revision>
  <dcterms:created xsi:type="dcterms:W3CDTF">2013-01-27T09:14:16Z</dcterms:created>
  <dcterms:modified xsi:type="dcterms:W3CDTF">2025-01-06T16:49:20Z</dcterms:modified>
  <cp:category/>
</cp:coreProperties>
</file>