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1pPr>
    <a:lvl2pPr marL="742950" indent="-28575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2pPr>
    <a:lvl3pPr marL="11430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3pPr>
    <a:lvl4pPr marL="16002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4pPr>
    <a:lvl5pPr marL="20574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>
        <p:scale>
          <a:sx n="66" d="100"/>
          <a:sy n="66" d="100"/>
        </p:scale>
        <p:origin x="1968" y="50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4875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datetime1">
              <a:rPr lang="en-US" altLang="en-US" sz="1200"/>
              <a:pPr lvl="0" algn="r">
                <a:buClr>
                  <a:srgbClr val="000000"/>
                </a:buClr>
                <a:buFont typeface="Times New Roman" pitchFamily="18" charset="0"/>
                <a:buNone/>
              </a:pPr>
              <a:t>5/27/2022</a:t>
            </a:fld>
            <a:endParaRPr lang="en-US" altLang="en-US" sz="1200"/>
          </a:p>
        </p:txBody>
      </p:sp>
      <p:sp>
        <p:nvSpPr>
          <p:cNvPr id="104875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4875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/>
              <a:pPr lvl="0" algn="r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AutoShape 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ctr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747" name="Rectangle 2"/>
          <p:cNvSpPr>
            <a:spLocks noGrp="1"/>
          </p:cNvSpPr>
          <p:nvPr>
            <p:ph type="hdr"/>
          </p:nvPr>
        </p:nvSpPr>
        <p:spPr>
          <a:xfrm>
            <a:off x="0" y="0"/>
            <a:ext cx="2970212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748" name="Rectangle 3"/>
          <p:cNvSpPr>
            <a:spLocks noGrp="1"/>
          </p:cNvSpPr>
          <p:nvPr>
            <p:ph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74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2" cy="3427412"/>
          </a:xfrm>
          <a:prstGeom prst="rect">
            <a:avLst/>
          </a:prstGeom>
          <a:noFill/>
          <a:ln w="9360" cap="sq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750" name="Rectangle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/>
            <a:endParaRPr lang="en-US" altLang="en-US"/>
          </a:p>
        </p:txBody>
      </p:sp>
      <p:sp>
        <p:nvSpPr>
          <p:cNvPr id="1048751" name="Rectangle 6"/>
          <p:cNvSpPr>
            <a:spLocks noGrp="1"/>
          </p:cNvSpPr>
          <p:nvPr>
            <p:ph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752" name="Rectangle 7"/>
          <p:cNvSpPr>
            <a:spLocks noGrp="1"/>
          </p:cNvSpPr>
          <p:nvPr>
            <p:ph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1pPr>
    <a:lvl2pPr marL="742950" indent="-28575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2pPr>
    <a:lvl3pPr marL="11430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3pPr>
    <a:lvl4pPr marL="16002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4pPr>
    <a:lvl5pPr marL="20574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03" name="Text Box 1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04" name="Text Box 2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05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06" name="Rectangle 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07" name="Slide Number Placeholder 6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12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13" name="Text Box 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14" name="Text Box 4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5" name="Text Box 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616" name="Slide Number Placeholder 7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12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13" name="Text Box 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14" name="Text Box 4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5" name="Text Box 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616" name="Slide Number Placeholder 7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Line 4"/>
          <p:cNvSpPr/>
          <p:nvPr/>
        </p:nvSpPr>
        <p:spPr>
          <a:xfrm>
            <a:off x="106362" y="6323012"/>
            <a:ext cx="8961438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88" name="Rectangle 5"/>
          <p:cNvSpPr/>
          <p:nvPr/>
        </p:nvSpPr>
        <p:spPr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9" name="Text Box 6"/>
          <p:cNvSpPr txBox="1"/>
          <p:nvPr/>
        </p:nvSpPr>
        <p:spPr>
          <a:xfrm rot="16200000">
            <a:off x="-2623344" y="3539331"/>
            <a:ext cx="5637212" cy="3683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spcBef>
                <a:spcPts val="112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>
                <a:solidFill>
                  <a:srgbClr val="FFFFFF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48590" name="Line 7"/>
          <p:cNvSpPr/>
          <p:nvPr/>
        </p:nvSpPr>
        <p:spPr>
          <a:xfrm>
            <a:off x="19050" y="727075"/>
            <a:ext cx="9048750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91" name="Line 8"/>
          <p:cNvSpPr/>
          <p:nvPr/>
        </p:nvSpPr>
        <p:spPr>
          <a:xfrm>
            <a:off x="527050" y="1295400"/>
            <a:ext cx="8616950" cy="1587"/>
          </a:xfrm>
          <a:prstGeom prst="line">
            <a:avLst/>
          </a:prstGeom>
          <a:noFill/>
          <a:ln w="9360" cap="sq" cmpd="sng">
            <a:solidFill>
              <a:srgbClr val="FF0000">
                <a:alpha val="100000"/>
              </a:srgbClr>
            </a:solidFill>
            <a:prstDash val="solid"/>
            <a:miter/>
          </a:ln>
        </p:spPr>
      </p:sp>
      <p:pic>
        <p:nvPicPr>
          <p:cNvPr id="2097153" name="Picture 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70850" y="0"/>
            <a:ext cx="1066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2" name="Rectangle 11"/>
          <p:cNvSpPr/>
          <p:nvPr/>
        </p:nvSpPr>
        <p:spPr>
          <a:xfrm>
            <a:off x="304800" y="0"/>
            <a:ext cx="2362200" cy="6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3" name="Rectangle 12"/>
          <p:cNvSpPr/>
          <p:nvPr/>
        </p:nvSpPr>
        <p:spPr>
          <a:xfrm>
            <a:off x="533400" y="13716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4" name="Text Box 13"/>
          <p:cNvSpPr txBox="1"/>
          <p:nvPr/>
        </p:nvSpPr>
        <p:spPr>
          <a:xfrm>
            <a:off x="0" y="952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5" name="Rectangle 14"/>
          <p:cNvSpPr/>
          <p:nvPr/>
        </p:nvSpPr>
        <p:spPr>
          <a:xfrm>
            <a:off x="0" y="0"/>
            <a:ext cx="8001000" cy="42703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6" name="Rectangle 5"/>
          <p:cNvSpPr/>
          <p:nvPr/>
        </p:nvSpPr>
        <p:spPr>
          <a:xfrm>
            <a:off x="0" y="161925"/>
            <a:ext cx="8077200" cy="371513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  <a:latin typeface="Arial" pitchFamily="34" charset="0"/>
              </a:rPr>
              <a:t>B.Tech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6</a:t>
            </a:r>
            <a:r>
              <a:rPr lang="en-US" altLang="en-US" sz="1800" b="1" baseline="30000" dirty="0">
                <a:solidFill>
                  <a:schemeClr val="accent2"/>
                </a:solidFill>
                <a:latin typeface="Arial" pitchFamily="34" charset="0"/>
              </a:rPr>
              <a:t>th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Semester FRC</a:t>
            </a:r>
            <a:r>
              <a:rPr lang="en-US" altLang="en-US" sz="1800" b="1" baseline="0" dirty="0">
                <a:solidFill>
                  <a:schemeClr val="accent2"/>
                </a:solidFill>
                <a:latin typeface="Arial" pitchFamily="34" charset="0"/>
              </a:rPr>
              <a:t> Program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(CSE)                      Batch: 2019-23</a:t>
            </a:r>
          </a:p>
        </p:txBody>
      </p:sp>
      <p:sp>
        <p:nvSpPr>
          <p:cNvPr id="1048597" name="TextBox 14"/>
          <p:cNvSpPr txBox="1"/>
          <p:nvPr/>
        </p:nvSpPr>
        <p:spPr>
          <a:xfrm>
            <a:off x="762000" y="6400800"/>
            <a:ext cx="7571303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dirty="0">
                <a:solidFill>
                  <a:schemeClr val="dk1"/>
                </a:solidFill>
              </a:rPr>
              <a:t>Presented</a:t>
            </a:r>
            <a:r>
              <a:rPr lang="en-US" altLang="en-US" baseline="0" dirty="0">
                <a:solidFill>
                  <a:schemeClr val="dk1"/>
                </a:solidFill>
              </a:rPr>
              <a:t> By : </a:t>
            </a:r>
            <a:r>
              <a:rPr lang="en-US" altLang="en-US" baseline="0" dirty="0" err="1">
                <a:solidFill>
                  <a:schemeClr val="dk1"/>
                </a:solidFill>
              </a:rPr>
              <a:t>Imran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Sarbajit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Aiswarya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Kajal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Ankit</a:t>
            </a:r>
            <a:r>
              <a:rPr lang="en-US" altLang="en-US" dirty="0">
                <a:solidFill>
                  <a:schemeClr val="dk1"/>
                </a:solidFill>
              </a:rPr>
              <a:t>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/>
          </p:cNvSpPr>
          <p:nvPr>
            <p:ph type="title"/>
          </p:nvPr>
        </p:nvSpPr>
        <p:spPr>
          <a:xfrm>
            <a:off x="533400" y="738187"/>
            <a:ext cx="7923212" cy="579437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577" name="Rectangle 3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8151812" cy="47228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48578" name="Line 4"/>
          <p:cNvSpPr/>
          <p:nvPr/>
        </p:nvSpPr>
        <p:spPr>
          <a:xfrm>
            <a:off x="106362" y="6323012"/>
            <a:ext cx="8961438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79" name="Rectangle 5"/>
          <p:cNvSpPr/>
          <p:nvPr/>
        </p:nvSpPr>
        <p:spPr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0" name="Text Box 6"/>
          <p:cNvSpPr txBox="1"/>
          <p:nvPr/>
        </p:nvSpPr>
        <p:spPr>
          <a:xfrm rot="16200000">
            <a:off x="-2623344" y="3539331"/>
            <a:ext cx="5637212" cy="3683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spcBef>
                <a:spcPts val="112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>
                <a:solidFill>
                  <a:srgbClr val="FFFFFF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48581" name="Line 7"/>
          <p:cNvSpPr/>
          <p:nvPr/>
        </p:nvSpPr>
        <p:spPr>
          <a:xfrm>
            <a:off x="19050" y="727075"/>
            <a:ext cx="9048750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82" name="Line 8"/>
          <p:cNvSpPr/>
          <p:nvPr/>
        </p:nvSpPr>
        <p:spPr>
          <a:xfrm>
            <a:off x="527050" y="1295400"/>
            <a:ext cx="8616950" cy="1587"/>
          </a:xfrm>
          <a:prstGeom prst="line">
            <a:avLst/>
          </a:prstGeom>
          <a:noFill/>
          <a:ln w="9360" cap="sq" cmpd="sng">
            <a:solidFill>
              <a:srgbClr val="FF0000">
                <a:alpha val="100000"/>
              </a:srgbClr>
            </a:solidFill>
            <a:prstDash val="solid"/>
            <a:miter/>
          </a:ln>
        </p:spPr>
      </p:sp>
      <p:pic>
        <p:nvPicPr>
          <p:cNvPr id="2097152" name="Picture 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70850" y="0"/>
            <a:ext cx="1066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Rectangle 11"/>
          <p:cNvSpPr/>
          <p:nvPr/>
        </p:nvSpPr>
        <p:spPr>
          <a:xfrm>
            <a:off x="304800" y="0"/>
            <a:ext cx="2362200" cy="6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4" name="Rectangle 12"/>
          <p:cNvSpPr/>
          <p:nvPr/>
        </p:nvSpPr>
        <p:spPr>
          <a:xfrm>
            <a:off x="533400" y="13716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5" name="Text Box 13"/>
          <p:cNvSpPr txBox="1"/>
          <p:nvPr/>
        </p:nvSpPr>
        <p:spPr>
          <a:xfrm>
            <a:off x="0" y="952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6" name="Rectangle 14"/>
          <p:cNvSpPr/>
          <p:nvPr/>
        </p:nvSpPr>
        <p:spPr>
          <a:xfrm>
            <a:off x="0" y="0"/>
            <a:ext cx="8001000" cy="42703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Box 1"/>
          <p:cNvSpPr txBox="1"/>
          <p:nvPr/>
        </p:nvSpPr>
        <p:spPr>
          <a:xfrm>
            <a:off x="990600" y="1431925"/>
            <a:ext cx="7620000" cy="1295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algn="ct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4800" b="1" dirty="0">
              <a:solidFill>
                <a:srgbClr val="404040"/>
              </a:solidFill>
            </a:endParaRPr>
          </a:p>
        </p:txBody>
      </p:sp>
      <p:sp>
        <p:nvSpPr>
          <p:cNvPr id="1048601" name="Text Box 2"/>
          <p:cNvSpPr txBox="1"/>
          <p:nvPr/>
        </p:nvSpPr>
        <p:spPr>
          <a:xfrm>
            <a:off x="1219200" y="2955925"/>
            <a:ext cx="7018337" cy="3343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FF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Advisor Name</a:t>
            </a:r>
          </a:p>
          <a:p>
            <a:pPr lvl="0" algn="ctr" eaLnBrk="1" latin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Ashutosh </a:t>
            </a:r>
            <a:r>
              <a:rPr lang="en-US" altLang="en-US" sz="2000" b="1" dirty="0" err="1">
                <a:solidFill>
                  <a:srgbClr val="0000FF"/>
                </a:solidFill>
              </a:rPr>
              <a:t>Parida</a:t>
            </a:r>
            <a:r>
              <a:rPr lang="en-US" altLang="en-US" sz="2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8100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REAL TIME FACE RECOGNITION </a:t>
            </a: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BASED</a:t>
            </a: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ATTENDANCE SYSTEM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  <p:sndAc>
      <p:stSnd>
        <p:snd r:embed="rId3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BE2C-D9A5-B24A-E453-5573C009B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0" r="41338"/>
          <a:stretch/>
        </p:blipFill>
        <p:spPr>
          <a:xfrm>
            <a:off x="539551" y="1340768"/>
            <a:ext cx="5789809" cy="489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E746F-5577-5429-3E35-5EECD166E4CE}"/>
              </a:ext>
            </a:extLst>
          </p:cNvPr>
          <p:cNvSpPr txBox="1"/>
          <p:nvPr/>
        </p:nvSpPr>
        <p:spPr>
          <a:xfrm>
            <a:off x="540102" y="855393"/>
            <a:ext cx="612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Fast-API backend that handles all operations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2010F-AFB1-2F1F-C8B7-B99DE865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1487320"/>
            <a:ext cx="8316416" cy="4677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8B43-9E91-9C20-70D2-84CE4734BD16}"/>
              </a:ext>
            </a:extLst>
          </p:cNvPr>
          <p:cNvSpPr txBox="1"/>
          <p:nvPr/>
        </p:nvSpPr>
        <p:spPr>
          <a:xfrm>
            <a:off x="3419872" y="4869160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fetched from server that is hosted in a </a:t>
            </a:r>
          </a:p>
          <a:p>
            <a:r>
              <a:rPr lang="en-US" b="1" dirty="0">
                <a:solidFill>
                  <a:schemeClr val="tx1"/>
                </a:solidFill>
              </a:rPr>
              <a:t>docker container in an AWS instance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A95C7-3242-B127-A82E-BCF944B75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/>
          <a:stretch/>
        </p:blipFill>
        <p:spPr>
          <a:xfrm>
            <a:off x="720080" y="1340768"/>
            <a:ext cx="8028384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240F4-7D6E-A613-A8AB-2FD503CA1BAF}"/>
              </a:ext>
            </a:extLst>
          </p:cNvPr>
          <p:cNvSpPr txBox="1"/>
          <p:nvPr/>
        </p:nvSpPr>
        <p:spPr>
          <a:xfrm>
            <a:off x="455403" y="764704"/>
            <a:ext cx="864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Front-end built using React and Component library: Chakra-UI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65D1C-E28D-3EE0-63A2-2B68EC0AA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3"/>
          <a:stretch/>
        </p:blipFill>
        <p:spPr>
          <a:xfrm>
            <a:off x="683568" y="1379562"/>
            <a:ext cx="8100392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F9213-9796-1883-F98D-97371BFE1A65}"/>
              </a:ext>
            </a:extLst>
          </p:cNvPr>
          <p:cNvSpPr txBox="1"/>
          <p:nvPr/>
        </p:nvSpPr>
        <p:spPr>
          <a:xfrm>
            <a:off x="539552" y="882613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for the same user interface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2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CFCE1-135B-BE53-D91D-AC0820178F39}"/>
              </a:ext>
            </a:extLst>
          </p:cNvPr>
          <p:cNvSpPr txBox="1"/>
          <p:nvPr/>
        </p:nvSpPr>
        <p:spPr>
          <a:xfrm>
            <a:off x="1727684" y="2767280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00FF"/>
                </a:solidFill>
              </a:rPr>
              <a:t>Thank You</a:t>
            </a:r>
            <a:endParaRPr lang="en-IN" sz="8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857232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GROUP MEMBERS AND THEIR ROLES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962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AISWARYA  : Team Lead</a:t>
            </a:r>
          </a:p>
          <a:p>
            <a:r>
              <a:rPr lang="en-IN" sz="3200" dirty="0">
                <a:solidFill>
                  <a:schemeClr val="tx1"/>
                </a:solidFill>
              </a:rPr>
              <a:t>IMRAN          : Developer</a:t>
            </a:r>
          </a:p>
          <a:p>
            <a:r>
              <a:rPr lang="en-IN" sz="3200" dirty="0">
                <a:solidFill>
                  <a:schemeClr val="tx1"/>
                </a:solidFill>
              </a:rPr>
              <a:t>SARBAJIT     : Developer</a:t>
            </a:r>
          </a:p>
          <a:p>
            <a:r>
              <a:rPr lang="en-IN" sz="3200" dirty="0">
                <a:solidFill>
                  <a:schemeClr val="tx1"/>
                </a:solidFill>
              </a:rPr>
              <a:t>KAJAL           : Database</a:t>
            </a:r>
          </a:p>
          <a:p>
            <a:r>
              <a:rPr lang="en-IN" sz="3200" dirty="0">
                <a:solidFill>
                  <a:schemeClr val="tx1"/>
                </a:solidFill>
              </a:rPr>
              <a:t>ANKIT           : Tester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85723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GIST 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78FFF-D10B-4382-B17D-09087D2D8146}"/>
              </a:ext>
            </a:extLst>
          </p:cNvPr>
          <p:cNvSpPr txBox="1"/>
          <p:nvPr/>
        </p:nvSpPr>
        <p:spPr>
          <a:xfrm>
            <a:off x="674404" y="177281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this project, we would be building an automated face </a:t>
            </a:r>
          </a:p>
          <a:p>
            <a:r>
              <a:rPr lang="en-US" dirty="0">
                <a:solidFill>
                  <a:schemeClr val="tx1"/>
                </a:solidFill>
              </a:rPr>
              <a:t>recognition based attendance system that aims to create an </a:t>
            </a:r>
          </a:p>
          <a:p>
            <a:r>
              <a:rPr lang="en-US" dirty="0">
                <a:solidFill>
                  <a:schemeClr val="tx1"/>
                </a:solidFill>
              </a:rPr>
              <a:t>efficient class attendance system using techniques for facial </a:t>
            </a:r>
          </a:p>
          <a:p>
            <a:r>
              <a:rPr lang="en-US" dirty="0">
                <a:solidFill>
                  <a:schemeClr val="tx1"/>
                </a:solidFill>
              </a:rPr>
              <a:t>Recognition and storing the same in MongoDB database.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would be using a web UI to display the attendance stored in the database.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1"/>
          <p:cNvSpPr txBox="1"/>
          <p:nvPr/>
        </p:nvSpPr>
        <p:spPr>
          <a:xfrm>
            <a:off x="533400" y="739775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 b="1" dirty="0">
              <a:solidFill>
                <a:srgbClr val="3333CC"/>
              </a:solidFill>
            </a:endParaRPr>
          </a:p>
        </p:txBody>
      </p:sp>
      <p:sp>
        <p:nvSpPr>
          <p:cNvPr id="1048609" name="Text Box 2"/>
          <p:cNvSpPr txBox="1"/>
          <p:nvPr/>
        </p:nvSpPr>
        <p:spPr>
          <a:xfrm>
            <a:off x="549275" y="1747837"/>
            <a:ext cx="8153400" cy="4119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Python Language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OpenCV library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Haar</a:t>
            </a: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 Cascade XML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Face-recognition library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MongoDB database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FastAPI</a:t>
            </a: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Languages and Tools used :-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3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1"/>
          <p:cNvSpPr txBox="1"/>
          <p:nvPr/>
        </p:nvSpPr>
        <p:spPr>
          <a:xfrm>
            <a:off x="533400" y="739775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 b="1" dirty="0">
              <a:solidFill>
                <a:srgbClr val="3333CC"/>
              </a:solidFill>
            </a:endParaRPr>
          </a:p>
        </p:txBody>
      </p:sp>
      <p:sp>
        <p:nvSpPr>
          <p:cNvPr id="1048609" name="Text Box 2"/>
          <p:cNvSpPr txBox="1"/>
          <p:nvPr/>
        </p:nvSpPr>
        <p:spPr>
          <a:xfrm>
            <a:off x="549275" y="1747837"/>
            <a:ext cx="8153400" cy="4119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Typically this project can be divided into 4 stages :---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Dataset Creation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Face Detection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Face Recognition 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Attendance </a:t>
            </a:r>
            <a:r>
              <a:rPr lang="en-US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Updation</a:t>
            </a: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to be performed :-</a:t>
            </a:r>
          </a:p>
        </p:txBody>
      </p:sp>
    </p:spTree>
    <p:extLst>
      <p:ext uri="{BB962C8B-B14F-4D97-AF65-F5344CB8AC3E}">
        <p14:creationId xmlns:p14="http://schemas.microsoft.com/office/powerpoint/2010/main" val="2982836713"/>
      </p:ext>
    </p:extLst>
  </p:cSld>
  <p:clrMapOvr>
    <a:masterClrMapping/>
  </p:clrMapOvr>
  <p:transition>
    <p:fade/>
    <p:sndAc>
      <p:stSnd>
        <p:snd r:embed="rId3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E7931-611C-C852-19A1-7D65BB8718F1}"/>
              </a:ext>
            </a:extLst>
          </p:cNvPr>
          <p:cNvSpPr txBox="1"/>
          <p:nvPr/>
        </p:nvSpPr>
        <p:spPr>
          <a:xfrm>
            <a:off x="683568" y="836712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Creating Dataset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D2A86-ED64-9C05-9F28-F111871E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r="48049" b="54701"/>
          <a:stretch/>
        </p:blipFill>
        <p:spPr>
          <a:xfrm>
            <a:off x="683568" y="1595582"/>
            <a:ext cx="5472608" cy="320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CCCA-EAC9-A2AF-9295-C3602BA2CCB8}"/>
              </a:ext>
            </a:extLst>
          </p:cNvPr>
          <p:cNvSpPr txBox="1"/>
          <p:nvPr/>
        </p:nvSpPr>
        <p:spPr>
          <a:xfrm>
            <a:off x="683568" y="5157192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Image Data Collected using OpenCV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9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7A1FA-75E9-D65E-FC10-5A5240DC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r="33462" b="33201"/>
          <a:stretch/>
        </p:blipFill>
        <p:spPr>
          <a:xfrm>
            <a:off x="611560" y="1340767"/>
            <a:ext cx="7992888" cy="4827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F3D1A-2B30-573D-D43C-48F03600FF98}"/>
              </a:ext>
            </a:extLst>
          </p:cNvPr>
          <p:cNvSpPr txBox="1"/>
          <p:nvPr/>
        </p:nvSpPr>
        <p:spPr>
          <a:xfrm>
            <a:off x="611560" y="764704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Encoding the Images of the Faces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6FEA0-A8DD-C564-90E5-AB51BA250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8" b="13601"/>
          <a:stretch/>
        </p:blipFill>
        <p:spPr>
          <a:xfrm>
            <a:off x="737828" y="1340768"/>
            <a:ext cx="7668344" cy="4443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0A566-3388-5360-3437-C3AD97E363BB}"/>
              </a:ext>
            </a:extLst>
          </p:cNvPr>
          <p:cNvSpPr txBox="1"/>
          <p:nvPr/>
        </p:nvSpPr>
        <p:spPr>
          <a:xfrm>
            <a:off x="611560" y="842441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Multi-face Recognition using the Model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FB664-212D-7FBB-EECC-5C80AC013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7801" r="8263" b="3801"/>
          <a:stretch/>
        </p:blipFill>
        <p:spPr>
          <a:xfrm>
            <a:off x="539552" y="1340768"/>
            <a:ext cx="7704856" cy="4689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C4262-9F3A-AECB-E135-6967E5FE1A16}"/>
              </a:ext>
            </a:extLst>
          </p:cNvPr>
          <p:cNvSpPr txBox="1"/>
          <p:nvPr/>
        </p:nvSpPr>
        <p:spPr>
          <a:xfrm>
            <a:off x="539552" y="806170"/>
            <a:ext cx="724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Stored in MongoDB Container in AWS Instance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248</Words>
  <Application>Microsoft Office PowerPoint</Application>
  <PresentationFormat>On-screen Show (4:3)</PresentationFormat>
  <Paragraphs>62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sayed imran</cp:lastModifiedBy>
  <cp:revision>18</cp:revision>
  <dcterms:created xsi:type="dcterms:W3CDTF">2005-01-24T04:58:59Z</dcterms:created>
  <dcterms:modified xsi:type="dcterms:W3CDTF">2022-05-27T05:54:54Z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3828253035e843a6a8be6183594d0868</vt:lpwstr>
  </property>
</Properties>
</file>