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9"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6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AKSHAYA R -College Of Engineering, Guindy-Department of Computer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6" name="Picture 5">
            <a:extLst>
              <a:ext uri="{FF2B5EF4-FFF2-40B4-BE49-F238E27FC236}">
                <a16:creationId xmlns:a16="http://schemas.microsoft.com/office/drawing/2014/main" id="{FB30444B-1AC2-EDCF-6AC7-5F771D430B07}"/>
              </a:ext>
            </a:extLst>
          </p:cNvPr>
          <p:cNvPicPr>
            <a:picLocks noChangeAspect="1"/>
          </p:cNvPicPr>
          <p:nvPr/>
        </p:nvPicPr>
        <p:blipFill rotWithShape="1">
          <a:blip r:embed="rId2"/>
          <a:srcRect l="13065" t="23083" r="70726" b="44372"/>
          <a:stretch/>
        </p:blipFill>
        <p:spPr>
          <a:xfrm>
            <a:off x="4581833" y="2894029"/>
            <a:ext cx="2654709" cy="299810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5" name="Picture 4">
            <a:extLst>
              <a:ext uri="{FF2B5EF4-FFF2-40B4-BE49-F238E27FC236}">
                <a16:creationId xmlns:a16="http://schemas.microsoft.com/office/drawing/2014/main" id="{2DD8754F-D81B-804F-2B0B-B211434B570A}"/>
              </a:ext>
            </a:extLst>
          </p:cNvPr>
          <p:cNvPicPr>
            <a:picLocks noChangeAspect="1"/>
          </p:cNvPicPr>
          <p:nvPr/>
        </p:nvPicPr>
        <p:blipFill rotWithShape="1">
          <a:blip r:embed="rId2"/>
          <a:srcRect l="17636" t="5391" r="6809" b="10455"/>
          <a:stretch/>
        </p:blipFill>
        <p:spPr>
          <a:xfrm>
            <a:off x="1042219" y="1321904"/>
            <a:ext cx="8849034" cy="5399735"/>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5" name="Picture 4">
            <a:extLst>
              <a:ext uri="{FF2B5EF4-FFF2-40B4-BE49-F238E27FC236}">
                <a16:creationId xmlns:a16="http://schemas.microsoft.com/office/drawing/2014/main" id="{4D537542-3C25-BBC4-9567-43B957BE0D7A}"/>
              </a:ext>
            </a:extLst>
          </p:cNvPr>
          <p:cNvPicPr>
            <a:picLocks noChangeAspect="1"/>
          </p:cNvPicPr>
          <p:nvPr/>
        </p:nvPicPr>
        <p:blipFill rotWithShape="1">
          <a:blip r:embed="rId2"/>
          <a:srcRect l="17742" t="10640" r="4724" b="74265"/>
          <a:stretch/>
        </p:blipFill>
        <p:spPr>
          <a:xfrm>
            <a:off x="575893" y="1894782"/>
            <a:ext cx="11173655" cy="1231876"/>
          </a:xfrm>
          <a:prstGeom prst="rect">
            <a:avLst/>
          </a:prstGeom>
        </p:spPr>
      </p:pic>
    </p:spTree>
    <p:extLst>
      <p:ext uri="{BB962C8B-B14F-4D97-AF65-F5344CB8AC3E}">
        <p14:creationId xmlns:p14="http://schemas.microsoft.com/office/powerpoint/2010/main" val="244287919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38</TotalTime>
  <Words>971</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Key_log json file</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Akshaya Raveendran</cp:lastModifiedBy>
  <cp:revision>25</cp:revision>
  <dcterms:created xsi:type="dcterms:W3CDTF">2021-05-26T16:50:10Z</dcterms:created>
  <dcterms:modified xsi:type="dcterms:W3CDTF">2024-04-08T13:36:56Z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