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22320"/>
            <a:ext cx="6901815" cy="3005455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:PNT2022TMID07922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:Computer Science And Engineering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:Akshaya 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Asif  M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Harikarasudhan 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Harini T 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Imthiyas F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10547" y="596765"/>
          <a:ext cx="11418902" cy="5379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/>
                <a:gridCol w="2024077"/>
                <a:gridCol w="1931580"/>
                <a:gridCol w="2102629"/>
                <a:gridCol w="2052703"/>
                <a:gridCol w="2355668"/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 Food Image Classification with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image classification is performed on Indian food dataset using different transfer learning techniques</a:t>
                      </a:r>
                      <a:r>
                        <a:rPr lang="en-I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Convulutional Modeling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Inception v3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experimentation it was found that Google InceptionV3 outperformed other models with an accuracy of 87.9% and loss rate of 0.5893.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Recognition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Calorie Measurement using Image Processing and Convolutional Neural Network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we propose a calorie measurement system whereby the user is made to upload the image of food item and as a result, number of calories present in the uploaded food image will be predicted</a:t>
                      </a:r>
                      <a:r>
                        <a:rPr lang="en-I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 Optimizer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experimental results on food recognition showed 78.7% testing accuracy with 93.29% training accuracy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334010" y="130175"/>
          <a:ext cx="11503660" cy="663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090"/>
                <a:gridCol w="2597150"/>
                <a:gridCol w="2529840"/>
                <a:gridCol w="1882140"/>
                <a:gridCol w="1700530"/>
                <a:gridCol w="1946910"/>
              </a:tblGrid>
              <a:tr h="108902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3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convolutional neural network for food detection and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objective of the inception module is to act like a multistage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extractor by using 1×1, 3×3, and 5×5 convolutions inside a single module of the network, then the result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this module is fed as input to the next layer within the network.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the process of food detection, CNN also exhibited considerably higher accuracy than other conventional methods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736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ransfer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nception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-V3 B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ased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ustom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lassification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pproach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mages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the Google Inception-V3 model is considered as a base,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top of that fully connected layer is built to optimize the classification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Calories Estimation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 is ableto provide us calories estimation, ingredient, and as well as,correctly able to differentiate between properly baked, less baked,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over baked food images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559435" y="248920"/>
          <a:ext cx="11353165" cy="623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200"/>
                <a:gridCol w="2642870"/>
                <a:gridCol w="1817370"/>
                <a:gridCol w="1817370"/>
                <a:gridCol w="1818005"/>
                <a:gridCol w="2165350"/>
              </a:tblGrid>
              <a:tr h="10693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3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Calorie Estimation from Fast Food Images Using Support Vector Machine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model which focused on estimation of number of calories in the food item by just taking its image as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using SVM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of Oriented Gradients Features.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Font typeface="Arial" panose="020B0604020202020204" pitchFamily="34" charset="0"/>
                        <a:buNone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proposed can be used to identify food in the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but it cannot predict hidden ingredients 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pieces of food.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23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Comparative Study of Indian Food Image Classification Using K-Nearest-Neighbour and SupportVector-Machines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food recognition system is developed in such a way that it can classify the Indian food items based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two different classification models i.e., SVM and KNN</a:t>
                      </a: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 Based, Region Based Approaches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can be evaluated with other classification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and can be combined with data mining to recommend the food to the user.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3388</Words>
  <Application>WPS Presentation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Literature Survey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Akshaya</cp:lastModifiedBy>
  <cp:revision>7</cp:revision>
  <dcterms:created xsi:type="dcterms:W3CDTF">2022-09-10T08:59:00Z</dcterms:created>
  <dcterms:modified xsi:type="dcterms:W3CDTF">2022-09-12T15:16:08Z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9B9D8BAA712347E9BCD1D5A1A0FB49C5</vt:lpwstr>
  </property>
  <property fmtid="{D5CDD505-2E9C-101B-9397-08002B2CF9AE}" pid="3" name="KSOProductBuildVer">
    <vt:lpwstr>1033-11.2.0.11306</vt:lpwstr>
  </property>
</Properties>
</file>