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9"/>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7375328083989508E-2"/>
          <c:y val="7.407407407407407E-2"/>
          <c:w val="0.63536045494313209"/>
          <c:h val="0.77582822980460775"/>
        </c:manualLayout>
      </c:layout>
      <c:lineChart>
        <c:grouping val="standard"/>
        <c:varyColors val="0"/>
        <c:ser>
          <c:idx val="0"/>
          <c:order val="0"/>
          <c:tx>
            <c:strRef>
              <c:f>Sheet4!$B$3:$B$4</c:f>
              <c:strCache>
                <c:ptCount val="1"/>
                <c:pt idx="0">
                  <c:v>HIGH</c:v>
                </c:pt>
              </c:strCache>
            </c:strRef>
          </c:tx>
          <c:spPr>
            <a:ln w="28575" cap="rnd">
              <a:solidFill>
                <a:schemeClr val="accent1"/>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29C9-416E-9FA3-8D78527B1DF4}"/>
            </c:ext>
          </c:extLst>
        </c:ser>
        <c:ser>
          <c:idx val="1"/>
          <c:order val="1"/>
          <c:tx>
            <c:strRef>
              <c:f>Sheet4!$C$3:$C$4</c:f>
              <c:strCache>
                <c:ptCount val="1"/>
                <c:pt idx="0">
                  <c:v>LOW</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29C9-416E-9FA3-8D78527B1DF4}"/>
            </c:ext>
          </c:extLst>
        </c:ser>
        <c:ser>
          <c:idx val="2"/>
          <c:order val="2"/>
          <c:tx>
            <c:strRef>
              <c:f>Sheet4!$D$3:$D$4</c:f>
              <c:strCache>
                <c:ptCount val="1"/>
                <c:pt idx="0">
                  <c:v>MEDIUM</c:v>
                </c:pt>
              </c:strCache>
            </c:strRef>
          </c:tx>
          <c:spPr>
            <a:ln w="28575" cap="rnd">
              <a:solidFill>
                <a:schemeClr val="accent3"/>
              </a:solidFill>
              <a:round/>
            </a:ln>
            <a:effectLst/>
          </c:spPr>
          <c:marker>
            <c:symbol val="none"/>
          </c:marker>
          <c:trendline>
            <c:spPr>
              <a:ln w="19050" cap="rnd">
                <a:solidFill>
                  <a:schemeClr val="accent3"/>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29C9-416E-9FA3-8D78527B1DF4}"/>
            </c:ext>
          </c:extLst>
        </c:ser>
        <c:ser>
          <c:idx val="3"/>
          <c:order val="3"/>
          <c:tx>
            <c:strRef>
              <c:f>Sheet4!$E$3:$E$4</c:f>
              <c:strCache>
                <c:ptCount val="1"/>
                <c:pt idx="0">
                  <c:v>VERY HIGHT</c:v>
                </c:pt>
              </c:strCache>
            </c:strRef>
          </c:tx>
          <c:spPr>
            <a:ln w="28575" cap="rnd">
              <a:solidFill>
                <a:schemeClr val="accent4"/>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29C9-416E-9FA3-8D78527B1DF4}"/>
            </c:ext>
          </c:extLst>
        </c:ser>
        <c:dLbls>
          <c:showLegendKey val="0"/>
          <c:showVal val="0"/>
          <c:showCatName val="0"/>
          <c:showSerName val="0"/>
          <c:showPercent val="0"/>
          <c:showBubbleSize val="0"/>
        </c:dLbls>
        <c:smooth val="0"/>
        <c:axId val="303830287"/>
        <c:axId val="303831247"/>
      </c:lineChart>
      <c:catAx>
        <c:axId val="303830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31247"/>
        <c:crosses val="autoZero"/>
        <c:auto val="1"/>
        <c:lblAlgn val="ctr"/>
        <c:lblOffset val="100"/>
        <c:noMultiLvlLbl val="0"/>
      </c:catAx>
      <c:valAx>
        <c:axId val="303831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30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AKSHAYA.E</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312220073</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0480A6D2-E06E-E306-76B6-E1A92CCBA051}"/>
              </a:ext>
            </a:extLst>
          </p:cNvPr>
          <p:cNvGraphicFramePr>
            <a:graphicFrameLocks/>
          </p:cNvGraphicFramePr>
          <p:nvPr>
            <p:extLst>
              <p:ext uri="{D42A27DB-BD31-4B8C-83A1-F6EECF244321}">
                <p14:modId xmlns:p14="http://schemas.microsoft.com/office/powerpoint/2010/main" val="261476325"/>
              </p:ext>
            </p:extLst>
          </p:nvPr>
        </p:nvGraphicFramePr>
        <p:xfrm>
          <a:off x="1399309" y="2816830"/>
          <a:ext cx="8135215" cy="32601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16</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2</cp:revision>
  <dcterms:modified xsi:type="dcterms:W3CDTF">2024-09-29T03:07:09Z</dcterms:modified>
</cp:coreProperties>
</file>