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txBox="1"/>
          <p:nvPr/>
        </p:nvSpPr>
        <p:spPr>
          <a:xfrm>
            <a:off x="1828800" y="2438400"/>
            <a:ext cx="8943000" cy="567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600">
                <a:solidFill>
                  <a:srgbClr val="1CACE3"/>
                </a:solidFill>
                <a:latin typeface="Arial"/>
                <a:ea typeface="Arial"/>
                <a:cs typeface="Arial"/>
                <a:sym typeface="Arial"/>
              </a:rPr>
              <a:t>RESTAURANT MANAGEMENT SYSTEM</a:t>
            </a:r>
            <a:endParaRPr sz="3600">
              <a:solidFill>
                <a:schemeClr val="dk1"/>
              </a:solidFill>
              <a:latin typeface="Arial"/>
              <a:ea typeface="Arial"/>
              <a:cs typeface="Arial"/>
              <a:sym typeface="Arial"/>
            </a:endParaRPr>
          </a:p>
        </p:txBody>
      </p:sp>
      <p:sp>
        <p:nvSpPr>
          <p:cNvPr id="23" name="Google Shape;23;p1"/>
          <p:cNvSpPr txBox="1"/>
          <p:nvPr>
            <p:ph type="title"/>
          </p:nvPr>
        </p:nvSpPr>
        <p:spPr>
          <a:xfrm>
            <a:off x="3867150" y="1049655"/>
            <a:ext cx="43269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solidFill>
                  <a:srgbClr val="1382AC"/>
                </a:solidFill>
              </a:rPr>
              <a:t>CAPSTONE PROJECT</a:t>
            </a:r>
            <a:endParaRPr sz="3200"/>
          </a:p>
        </p:txBody>
      </p:sp>
      <p:sp>
        <p:nvSpPr>
          <p:cNvPr id="24" name="Google Shape;24;p1"/>
          <p:cNvSpPr txBox="1"/>
          <p:nvPr/>
        </p:nvSpPr>
        <p:spPr>
          <a:xfrm>
            <a:off x="447675" y="3086100"/>
            <a:ext cx="11296800" cy="3165000"/>
          </a:xfrm>
          <a:prstGeom prst="rect">
            <a:avLst/>
          </a:prstGeom>
          <a:solidFill>
            <a:srgbClr val="465258"/>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750">
              <a:solidFill>
                <a:schemeClr val="dk1"/>
              </a:solidFill>
              <a:latin typeface="Times New Roman"/>
              <a:ea typeface="Times New Roman"/>
              <a:cs typeface="Times New Roman"/>
              <a:sym typeface="Times New Roman"/>
            </a:endParaRPr>
          </a:p>
          <a:p>
            <a:pPr indent="0" lvl="0" marL="2763520" marR="0" rtl="0" algn="l">
              <a:lnSpc>
                <a:spcPct val="100000"/>
              </a:lnSpc>
              <a:spcBef>
                <a:spcPts val="0"/>
              </a:spcBef>
              <a:spcAft>
                <a:spcPts val="0"/>
              </a:spcAft>
              <a:buNone/>
            </a:pPr>
            <a:r>
              <a:rPr b="1" lang="en-US" sz="2000">
                <a:solidFill>
                  <a:srgbClr val="1382AC"/>
                </a:solidFill>
              </a:rPr>
              <a:t>PRESENTED BY</a:t>
            </a:r>
            <a:endParaRPr b="1" sz="2000">
              <a:solidFill>
                <a:srgbClr val="1382AC"/>
              </a:solidFill>
            </a:endParaRPr>
          </a:p>
          <a:p>
            <a:pPr indent="0" lvl="0" marL="2763520" marR="0" rtl="0" algn="l">
              <a:lnSpc>
                <a:spcPct val="100000"/>
              </a:lnSpc>
              <a:spcBef>
                <a:spcPts val="0"/>
              </a:spcBef>
              <a:spcAft>
                <a:spcPts val="0"/>
              </a:spcAft>
              <a:buNone/>
            </a:pPr>
            <a:r>
              <a:rPr b="1" lang="en-US" sz="2000">
                <a:solidFill>
                  <a:srgbClr val="1382AC"/>
                </a:solidFill>
              </a:rPr>
              <a:t>AKSHAYA.R </a:t>
            </a:r>
            <a:endParaRPr b="1" sz="2000">
              <a:solidFill>
                <a:srgbClr val="1382AC"/>
              </a:solidFill>
            </a:endParaRPr>
          </a:p>
          <a:p>
            <a:pPr indent="0" lvl="0" marL="2763520" marR="0" rtl="0" algn="l">
              <a:lnSpc>
                <a:spcPct val="100000"/>
              </a:lnSpc>
              <a:spcBef>
                <a:spcPts val="0"/>
              </a:spcBef>
              <a:spcAft>
                <a:spcPts val="0"/>
              </a:spcAft>
              <a:buNone/>
            </a:pPr>
            <a:r>
              <a:rPr b="1" lang="en-US" sz="2000">
                <a:solidFill>
                  <a:srgbClr val="1382AC"/>
                </a:solidFill>
              </a:rPr>
              <a:t>2021311003</a:t>
            </a:r>
            <a:endParaRPr b="1" sz="2000">
              <a:solidFill>
                <a:srgbClr val="1382AC"/>
              </a:solidFill>
            </a:endParaRPr>
          </a:p>
          <a:p>
            <a:pPr indent="0" lvl="0" marL="2763520" marR="0" rtl="0" algn="l">
              <a:lnSpc>
                <a:spcPct val="100000"/>
              </a:lnSpc>
              <a:spcBef>
                <a:spcPts val="0"/>
              </a:spcBef>
              <a:spcAft>
                <a:spcPts val="0"/>
              </a:spcAft>
              <a:buNone/>
            </a:pPr>
            <a:r>
              <a:rPr b="1" lang="en-US" sz="2000">
                <a:solidFill>
                  <a:srgbClr val="1382AC"/>
                </a:solidFill>
              </a:rPr>
              <a:t>BTECH PETROLEUM ENGINEERING AND TECHNOLOGY </a:t>
            </a:r>
            <a:endParaRPr b="1" sz="2000">
              <a:solidFill>
                <a:srgbClr val="1382AC"/>
              </a:solidFill>
            </a:endParaRPr>
          </a:p>
          <a:p>
            <a:pPr indent="0" lvl="0" marL="2763520" marR="0" rtl="0" algn="l">
              <a:lnSpc>
                <a:spcPct val="100000"/>
              </a:lnSpc>
              <a:spcBef>
                <a:spcPts val="0"/>
              </a:spcBef>
              <a:spcAft>
                <a:spcPts val="0"/>
              </a:spcAft>
              <a:buNone/>
            </a:pPr>
            <a:r>
              <a:rPr b="1" lang="en-US" sz="2000">
                <a:solidFill>
                  <a:srgbClr val="1382AC"/>
                </a:solidFill>
              </a:rPr>
              <a:t>ACTECH-ANNA UNIVERSITY </a:t>
            </a:r>
            <a:endParaRPr b="1" sz="2000">
              <a:solidFill>
                <a:srgbClr val="1382A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