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xml" ContentType="application/vnd.openxmlformats-officedocument.presentationml.notesSlide+xml"/>
  <Override PartName="/ppt/ink/ink4.xml" ContentType="application/inkml+xml"/>
  <Override PartName="/ppt/notesSlides/notesSlide3.xml" ContentType="application/vnd.openxmlformats-officedocument.presentationml.notesSlide+xml"/>
  <Override PartName="/ppt/ink/ink5.xml" ContentType="application/inkml+xml"/>
  <Override PartName="/ppt/notesSlides/notesSlide4.xml" ContentType="application/vnd.openxmlformats-officedocument.presentationml.notesSlide+xml"/>
  <Override PartName="/ppt/ink/ink6.xml" ContentType="application/inkml+xml"/>
  <Override PartName="/ppt/notesSlides/notesSlide5.xml" ContentType="application/vnd.openxmlformats-officedocument.presentationml.notesSlide+xml"/>
  <Override PartName="/ppt/ink/ink7.xml" ContentType="application/inkml+xml"/>
  <Override PartName="/ppt/ink/ink8.xml" ContentType="application/inkml+xml"/>
  <Override PartName="/ppt/notesSlides/notesSlide6.xml" ContentType="application/vnd.openxmlformats-officedocument.presentationml.notesSlide+xml"/>
  <Override PartName="/ppt/ink/ink9.xml" ContentType="application/inkml+xml"/>
  <Override PartName="/ppt/notesSlides/notesSlide7.xml" ContentType="application/vnd.openxmlformats-officedocument.presentationml.notesSlide+xml"/>
  <Override PartName="/ppt/ink/ink10.xml" ContentType="application/inkml+xml"/>
  <Override PartName="/ppt/notesSlides/notesSlide8.xml" ContentType="application/vnd.openxmlformats-officedocument.presentationml.notesSlide+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embeddedFontLst>
    <p:embeddedFont>
      <p:font typeface="Arial Black" panose="020B0A04020102020204" pitchFamily="34" charset="0"/>
      <p:bold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7" d="100"/>
          <a:sy n="57" d="100"/>
        </p:scale>
        <p:origin x="82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8T11:44:17.655"/>
    </inkml:context>
    <inkml:brush xml:id="br0">
      <inkml:brushProperty name="width" value="0.35" units="cm"/>
      <inkml:brushProperty name="height" value="0.35" units="cm"/>
      <inkml:brushProperty name="color" value="#FFFFFF"/>
    </inkml:brush>
  </inkml:definitions>
  <inkml:trace contextRef="#ctx0" brushRef="#br0">4413 194 24575,'-8'5'0,"0"1"0,-1-1 0,0 0 0,0-1 0,0 0 0,-1 0 0,1-1 0,-1-1 0,0 1 0,1-1 0,-1-1 0,-11 1 0,-30 7 0,-17 6 0,-2-3 0,-120 5 0,-145-18 0,159-3 0,-2514 4 0,2649-3 0,1-1 0,-71-17 0,12 2 0,-10-2 0,72 13 0,0 0 0,-1 3 0,0 1 0,-74 2 0,110 2 0,0 0 0,1 0 0,-1 0 0,1 0 0,-1 0 0,1 0 0,-1 1 0,1-1 0,-1 0 0,1 1 0,0 0 0,-1-1 0,1 1 0,0 0 0,-1-1 0,1 1 0,0 0 0,0 0 0,0 0 0,-1 0 0,1 0 0,0 1 0,1-1 0,-1 0 0,0 0 0,0 1 0,0-1 0,1 0 0,-1 1 0,1-1 0,-1 1 0,1-1 0,-1 1 0,1-1 0,0 1 0,0-1 0,0 1 0,0-1 0,0 1 0,0-1 0,0 1 0,0-1 0,1 1 0,0 2 0,3 7 0,0 0 0,0 0 0,1 0 0,12 18 0,-8-14 0,-2-2 0,31 56 0,37 92 0,-71-152 0,0 0 0,0-1 0,1 0 0,0 0 0,1 0 0,0 0 0,0-1 0,0 0 0,1 0 0,13 10 0,-6-8 0,0 0 0,0 0 0,0-2 0,1 0 0,27 9 0,-4-5 0,1-3 0,0 0 0,0-3 0,54 1 0,384-6 0,-195-3 0,-220 3 0,1 3 0,66 12 0,-27 0 0,142 2 0,106-18 0,-124-2 0,-169 3 0,0 3 0,73 13 0,-3 1 0,2-6 0,202-8 0,-174-5 0,-113 0 0,0-2 0,-1-2 0,1-2 0,-1-2 0,-1-2 0,0-2 0,78-36 0,-105 42 0,0 0 0,0-1 0,25-21 0,-35 26 0,1-1 0,-2 0 0,1-1 0,-1 1 0,0-1 0,0 0 0,0 0 0,-1 0 0,0-1 0,0 1 0,0-1 0,1-8 0,-1 2 0,2-8 0,0 0 0,2 0 0,17-38 0,-21 53 0,1-1 0,0 1 0,1 0 0,-1 1 0,1-1 0,0 1 0,1 0 0,-1 0 0,1 0 0,0 1 0,0 0 0,0 0 0,1 1 0,0-1 0,11-3 0,-3 3 0,2 0 0,-1 0 0,0 2 0,1 0 0,-1 1 0,1 1 0,-1 0 0,1 1 0,-1 1 0,0 0 0,29 9 0,-34-8 0,0 0 0,-1 1 0,0 0 0,0 1 0,0 0 0,0 0 0,-1 1 0,0 0 0,0 1 0,-1 0 0,0 1 0,0-1 0,0 2 0,-1-1 0,0 1 0,-1 0 0,0 0 0,7 16 0,-10-18 0,-2 0 0,1 0 0,-1 0 0,0 1 0,0-1 0,-1 0 0,0 0 0,0 1 0,0-1 0,-1 0 0,-1 0 0,1 0 0,-1 0 0,0 0 0,-1 0 0,1 0 0,-1 0 0,-8 11 0,6-9 0,-1 0 0,-1 0 0,0 0 0,0-1 0,0 0 0,-1 0 0,-1-1 0,1 0 0,-1-1 0,0 1 0,-19 8 0,7-7 0,0-1 0,-1-1 0,1-1 0,-1-1 0,-38 3 0,-117-6 0,121-3 0,-40-2 0,-183-33 0,-85-47 0,223 50 0,-429-69 0,497 92 0,-72-4 0,-287 9 0,225 10 0,142-4 0,1-3 0,-78-13 0,10-1 0,0 6 0,-202 9 0,163 4 0,158-2 0,0-1 0,1 0 0,-1-1 0,0 0 0,1-1 0,0 0 0,-24-11 0,33 13 0,-1-1 0,1 1 0,-1-1 0,1 0 0,0 0 0,0-1 0,0 1 0,0-1 0,0 1 0,1-1 0,-1 0 0,1 0 0,0 0 0,0 0 0,0-1 0,0 1 0,0 0 0,1-1 0,-1 0 0,1 1 0,0-1 0,0 0 0,1 1 0,-1-1 0,1 0 0,-1 0 0,1 0 0,0 1 0,1-1 0,0-6 0,1 5 0,0-1 0,1 1 0,0 0 0,0 0 0,0 0 0,0 0 0,1 0 0,-1 1 0,1 0 0,0-1 0,1 1 0,-1 1 0,1-1 0,9-5 0,10-6 0,41-19 0,-64 33 0,31-14 0,-1 2 0,2 1 0,0 1 0,66-12 0,187-40 0,46-7 0,-97 53 0,308 15 0,-235 7 0,1038-5 0,-1329 0 0,0 0 0,0 2 0,0 0 0,-1 0 0,1 2 0,-1 0 0,1 1 0,17 8 0,-26-9 0,-1 0 0,0 0 0,0 1 0,0 0 0,-1 0 0,0 0 0,0 1 0,0 0 0,0 0 0,-1 1 0,0-1 0,-1 1 0,1 0 0,-1 0 0,-1 1 0,1-1 0,-1 1 0,3 12 0,0 10 0,0 1 0,-2-1 0,-1 1 0,-2 0 0,-1 0 0,-5 37 0,-1-17 0,-3 0 0,-30 95 0,38-142 0,-16 40 0,6-32 0,10-13 0,0 1 0,1 0 0,-1-1 0,0 1 0,1 0 0,-1-1 0,1 1 0,-1-1 0,1 1 0,-1-1 0,1 1 0,-1-1 0,1 1 0,0-1 0,-1 1 0,1-1 0,0 0 0,-1 1 0,1-1 0,0 0 0,0 1 0,0-1 0,0 0 0,-1 1 0,1-1 0,0-1 0,-3-17 0,0-1 0,1 1 0,2-38 0,0 35 0,0 0 0,-2 0 0,-6-37 0,7 53 0,-1 0 0,0 0 0,0 0 0,-1 0 0,1 1 0,-1-1 0,0 1 0,-1 0 0,0 0 0,1 0 0,-1 0 0,-1 1 0,1-1 0,-1 1 0,0 0 0,0 0 0,-8-4 0,1 2 0,-1 0 0,0 1 0,0 0 0,-1 1 0,1 1 0,-22-4 0,-89 0 0,92 6 0,-858 1 0,464 5 0,-717-3 0,1120 0 0,0 0 0,1 2 0,0 1 0,0 0 0,0 2 0,-31 13 0,-44 14 0,-93 31 0,142-45 0,-1-3 0,-1-1 0,-1-3 0,-78 11 0,-113 8-1365,183-25-5461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8T12:16:26.053"/>
    </inkml:context>
    <inkml:brush xml:id="br0">
      <inkml:brushProperty name="width" value="0.35" units="cm"/>
      <inkml:brushProperty name="height" value="0.35" units="cm"/>
      <inkml:brushProperty name="color" value="#FFFFFF"/>
    </inkml:brush>
  </inkml:definitions>
  <inkml:trace contextRef="#ctx0" brushRef="#br0">601 194 24575,'88'-1'0,"110"3"0,-185 0 0,0 0 0,-1 0 0,1 1 0,-1 1 0,0 0 0,0 1 0,0 0 0,-1 0 0,1 1 0,-1 1 0,-1 0 0,1 1 0,-1 0 0,-1 0 0,17 19 0,3 9 0,-2 0 0,-1 2 0,23 46 0,-19-32 0,-14-18 0,-17-34 0,1 1 0,0-1 0,0 0 0,0 0 0,0 1 0,0-1 0,0 0 0,-1 0 0,1 1 0,0-1 0,0 0 0,0 0 0,-1 0 0,1 0 0,0 1 0,0-1 0,0 0 0,-1 0 0,1 0 0,0 0 0,0 0 0,-1 0 0,1 0 0,0 1 0,-1-1 0,1 0 0,0 0 0,0 0 0,-1 0 0,1 0 0,0 0 0,0 0 0,-1 0 0,1-1 0,0 1 0,-1 0 0,1 0 0,0 0 0,0 0 0,-1 0 0,1 0 0,0 0 0,0-1 0,0 1 0,-1 0 0,1 0 0,0 0 0,0-1 0,0 1 0,-1 0 0,1 0 0,0-1 0,-56-41 0,37 26 0,0 3 0,0 1 0,-1 1 0,0 1 0,-1 0 0,0 2 0,0 1 0,-1 0 0,0 1 0,0 2 0,-29-3 0,-25 2 0,-132 8 0,80 1 0,-22-6 0,-128 6 0,275-4 0,0 1 0,-1-1 0,1 0 0,-1 1 0,1 0 0,0 0 0,-1 0 0,1 0 0,0 1 0,0-1 0,0 1 0,0 0 0,0 0 0,1 0 0,-1 0 0,0 0 0,1 1 0,0-1 0,-1 1 0,1 0 0,0-1 0,0 1 0,0 0 0,1 0 0,-1 0 0,1 0 0,0 1 0,-2 5 0,2-4 0,1 1 0,-1-1 0,1 1 0,0 0 0,1-1 0,-1 1 0,1-1 0,0 0 0,1 1 0,-1-1 0,1 0 0,0 1 0,0-1 0,1 0 0,-1 0 0,1-1 0,5 6 0,1 2 0,1-1 0,1-1 0,0 1 0,0-2 0,1 0 0,1 0 0,-1-1 0,23 10 0,-27-14 0,1 0 0,0 0 0,0-1 0,0 0 0,0-1 0,0 0 0,1 0 0,-1-1 0,1 0 0,-1-1 0,1 0 0,-1-1 0,1 0 0,14-3 0,-20 3 0,-1-1 0,1 0 0,-1 1 0,1-1 0,-1-1 0,0 1 0,0 0 0,0-1 0,0 0 0,0 1 0,-1-1 0,1 0 0,-1-1 0,0 1 0,4-7 0,20-58 0,-19 45 0,-5 16 0,0 1 0,0-1 0,0 0 0,-1 0 0,0 1 0,0-1 0,0 0 0,-1 0 0,-1 0 0,0-8 0,0 12 0,0-1 0,0 1 0,0 0 0,-1 0 0,1 0 0,-1 1 0,0-1 0,0 0 0,0 0 0,0 1 0,0 0 0,-1-1 0,1 1 0,-1 0 0,0 0 0,1 0 0,-1 0 0,0 1 0,0-1 0,0 1 0,0 0 0,0 0 0,-4-1 0,-5-2 0,1 1 0,-1 1 0,0 0 0,0 0 0,0 1 0,0 1 0,0 0 0,0 0 0,0 1 0,1 1 0,-24 6 0,27-6 0,0 1 0,1 0 0,-1 1 0,1 0 0,0 0 0,0 0 0,0 1 0,0 0 0,1 0 0,0 1 0,0-1 0,0 1 0,1 1 0,0-1 0,0 1 0,1 0 0,0 0 0,-5 10 0,3-1 0,0 0 0,2 0 0,-1 0 0,2 1 0,0 0 0,1-1 0,1 1 0,0 0 0,1 0 0,3 19 0,-2-26 0,1-1 0,0 0 0,0 0 0,1 0 0,0 0 0,0 0 0,1 0 0,1-1 0,-1 0 0,1 1 0,1-2 0,-1 1 0,1-1 0,1 0 0,-1 0 0,1-1 0,0 1 0,1-2 0,12 9 0,8 0 0,0-1 0,1-1 0,1-1 0,0-2 0,0-1 0,1-1 0,38 3 0,26-4 0,99-5 0,-146-2 0,-37 1 0,0 0 0,-1-1 0,1 0 0,0-1 0,0 0 0,-1-1 0,0 0 0,1-1 0,18-9 0,-24 9 0,-1 1 0,1 0 0,-1-1 0,0 0 0,0 0 0,0 0 0,-1 0 0,1-1 0,-1 1 0,0-1 0,0 0 0,-1 0 0,1 0 0,-1 0 0,0-1 0,0 1 0,-1 0 0,0-1 0,0 1 0,0-1 0,0-5 0,-1 5 0,0 1 0,0-1 0,0 1 0,-1-1 0,1 1 0,-1 0 0,-1-1 0,1 1 0,-1 0 0,0 0 0,0 0 0,0 0 0,-1 0 0,1 0 0,-1 1 0,0-1 0,-1 1 0,1 0 0,-1 0 0,0 0 0,0 1 0,0-1 0,0 1 0,-1 0 0,0 0 0,1 0 0,-1 1 0,0-1 0,0 1 0,0 1 0,0-1 0,-6-1 0,-18-3 0,0 1 0,0 1 0,0 1 0,-48 2 0,66 1 0,-1 0 0,-12-1 0,0 2 0,-32 5 0,51-6 0,0 1 0,1 0 0,-1 0 0,1 0 0,0 0 0,-1 1 0,1 0 0,0 0 0,0 0 0,0 0 0,0 1 0,0 0 0,0-1 0,1 1 0,0 1 0,-1-1 0,1 0 0,0 1 0,-2 4 0,4-6 0,0 0 0,1 0 0,-1 0 0,0 0 0,1 0 0,0 1 0,0-1 0,0 0 0,0 0 0,0 0 0,0 1 0,0-1 0,1 0 0,-1 0 0,1 0 0,-1 0 0,1 0 0,0 0 0,0 0 0,0 0 0,0 0 0,0 0 0,0 0 0,1 0 0,-1-1 0,1 1 0,-1 0 0,1-1 0,0 0 0,-1 1 0,1-1 0,0 0 0,0 0 0,3 2 0,11 5 0,0 0 0,0 0 0,24 6 0,-16-5 0,0 1 0,4 3 0,1-2 0,0 0 0,1-2 0,0-1 0,0-2 0,41 4 0,-12-7 0,0-2 0,0-4 0,111-17 0,-147 15 0,-1 0 0,0-2 0,-1-1 0,1 0 0,-2-1 0,1-2 0,-1 0 0,-1-1 0,0-1 0,0 0 0,-2-2 0,0 0 0,17-19 0,-26 25 0,-1-1 0,0 0 0,-1 0 0,0 0 0,0-1 0,-1 0 0,-1 0 0,0 0 0,0-1 0,-1 0 0,0 1 0,-1-1 0,1-24 0,-3 30 0,-1-1 0,1 1 0,-1 0 0,0-1 0,0 1 0,-1 0 0,0-1 0,0 1 0,0 0 0,-1 0 0,0 1 0,0-1 0,0 0 0,-1 1 0,0 0 0,0 0 0,0 0 0,-1 0 0,0 1 0,0 0 0,0 0 0,0 0 0,0 1 0,-1-1 0,0 1 0,-11-4 0,-3 0 0,-1 1 0,0 2 0,0 0 0,0 1 0,-41 0 0,9 3 0,-63 10 0,111-9 0,1 0 0,-1-1 0,1 2 0,0-1 0,-1 0 0,1 1 0,0 0 0,0 0 0,0 0 0,0 1 0,0-1 0,1 1 0,-1 0 0,1 0 0,-1 0 0,-4 7 0,4-4 0,0 0 0,0 1 0,1 0 0,0 0 0,0 0 0,0 0 0,1 0 0,1 1 0,-3 10 0,2 2 0,1 0 0,1 0 0,1 0 0,1 0 0,0 0 0,10 37 0,-9-48 0,0 0 0,0 0 0,1-1 0,1 1 0,-1-1 0,1 0 0,0 0 0,1-1 0,0 1 0,0-1 0,11 9 0,-5-6 0,0-1 0,1-1 0,0 0 0,1 0 0,-1-2 0,22 8 0,13 1 0,0-3 0,1-3 0,65 6 0,-103-14 0,749 49 0,-735-49 0,0-2 0,0-1 0,0-1 0,42-10 0,-58 10 0,0 0 0,-1-1 0,1 0 0,-1 0 0,0-1 0,0 0 0,-1 0 0,1-1 0,-1 0 0,-1-1 0,1 1 0,-1-1 0,0 0 0,0-1 0,8-14 0,-5 4 0,-1-1 0,0 1 0,-2-1 0,0-1 0,-1 1 0,-1-1 0,0 0 0,-2 0 0,0 0 0,-2 0 0,-2-26 0,1 38 0,-1 0 0,0 0 0,-1 0 0,1 0 0,-2 0 0,1 0 0,-1 1 0,0-1 0,-1 1 0,0 0 0,0 1 0,0-1 0,-1 1 0,0 0 0,0 0 0,-1 1 0,1 0 0,-1 0 0,-12-6 0,-9-5 0,-1 2 0,0 1 0,-58-18 0,18 13 0,0 2 0,-1 4 0,-99-6 0,-216 14 0,289 5 0,79-1 0,1 1 0,0 1 0,-1 0 0,-29 8 0,43-9 0,0 0 0,-1 0 0,1 0 0,0 0 0,0 0 0,0 1 0,1-1 0,-1 1 0,0 0 0,1 0 0,-1 0 0,1 0 0,-1 0 0,1 0 0,0 1 0,0-1 0,0 1 0,0 0 0,0-1 0,1 1 0,-1 0 0,1 0 0,0 0 0,0 0 0,0 0 0,0 0 0,1 0 0,-1 1 0,1-1 0,-1 0 0,2 5 0,0-3 0,0-1 0,1 1 0,0-1 0,0 0 0,0 1 0,0-1 0,1 0 0,0-1 0,-1 1 0,1 0 0,1-1 0,-1 1 0,0-1 0,1 0 0,0 0 0,5 3 0,8 5 0,0-1 0,28 13 0,-25-15 0,1-1 0,0-1 0,0-1 0,1 0 0,0-2 0,28 1 0,137-6 0,-97-1 0,-29 2 0,-15 2 0,-1-2 0,86-14 0,-121 14 0,0-1 0,0-1 0,1 0 0,-2-1 0,1 0 0,0 0 0,-1-1 0,0 0 0,0-1 0,0 0 0,-1 0 0,0-1 0,0 0 0,-1 0 0,1-1 0,-2 0 0,12-16 0,-16 21 0,-1 0 0,1 0 0,-1 1 0,1-1 0,-1 0 0,0 0 0,0 0 0,0-1 0,-1 1 0,1 0 0,-1 0 0,0 0 0,0-1 0,0 1 0,0 0 0,0 0 0,-2-6 0,1 6 0,0 1 0,-1-1 0,1 1 0,-1-1 0,0 1 0,0 0 0,1-1 0,-1 1 0,-1 0 0,1 0 0,0 1 0,0-1 0,-1 0 0,1 1 0,-1 0 0,-2-2 0,-8-2 0,0 1 0,0 0 0,-1 1 0,1 1 0,-1 0 0,-25 0 0,17 1 0,-7 0 0,-1 1 0,0 1 0,-35 6 0,56-5 0,1 0 0,-1 0 0,0 1 0,1 0 0,0 1 0,0 0 0,0 0 0,0 1 0,1-1 0,-1 2 0,1-1 0,0 1 0,1 0 0,-12 15 0,9-10 0,0 1 0,1 0 0,0 1 0,1 0 0,0 1 0,2-1 0,-6 17 0,10-25 0,-1 0 0,1 1 0,1 0 0,-1-1 0,1 1 0,0-1 0,0 1 0,1 0 0,-1-1 0,1 1 0,1-1 0,-1 1 0,1-1 0,0 0 0,0 0 0,0 1 0,1-1 0,0-1 0,0 1 0,0 0 0,7 7 0,4 2 0,2 1 0,-1-2 0,2 0 0,-1-1 0,2-1 0,0 0 0,0-1 0,1-1 0,0-1 0,0-1 0,1-1 0,20 5 0,31 2 0,1-2 0,83 0 0,-73-5 0,750 14 0,-806-19 0,-1-1 0,1-2 0,-1-1 0,47-11 0,-65 12 0,-1 0 0,0 0 0,0-1 0,0 0 0,0 0 0,-1 0 0,1-1 0,-1 1 0,0-2 0,0 1 0,0 0 0,-1-1 0,0 0 0,0 0 0,0 0 0,0-1 0,-1 1 0,1-1 0,-2 0 0,1 0 0,-1 0 0,1 0 0,-2 0 0,2-8 0,2-22 0,-2 0 0,-2 0 0,-2 0 0,-6-51 0,0-18 0,7 94 0,-1 0 0,0 0 0,0 0 0,-1 0 0,0 1 0,-1-1 0,0 1 0,-8-17 0,8 21 0,-1 1 0,1 1 0,-1-1 0,0 0 0,0 1 0,0 0 0,-1 0 0,0 0 0,1 1 0,-1-1 0,-1 1 0,1 0 0,0 1 0,-1-1 0,1 1 0,-1 0 0,-7-1 0,-29-5 0,-1 2 0,0 1 0,0 3 0,0 2 0,-62 6 0,-3 0 0,-67-7 0,-99 6 0,270-5 0,-1 0 0,1 0 0,0 1 0,0 0 0,-1 0 0,1 0 0,0 0 0,0 1 0,0-1 0,0 1 0,1 0 0,-1 1 0,0-1 0,1 0 0,0 1 0,-1 0 0,1 0 0,0 0 0,0 0 0,1 0 0,-1 1 0,1-1 0,-1 1 0,1 0 0,0 0 0,1-1 0,-1 1 0,1 0 0,-1 1 0,1-1 0,0 0 0,1 0 0,-1 0 0,1 1 0,0-1 0,0 0 0,0 1 0,1-1 0,-1 0 0,1 0 0,0 0 0,0 1 0,0-1 0,1 0 0,0 0 0,0-1 0,0 1 0,0 0 0,0-1 0,1 1 0,-1-1 0,1 1 0,3 2 0,5 3 0,0 0 0,1-1 0,0 0 0,0-1 0,1 0 0,22 9 0,85 24 0,-114-38 0,59 15 0,1-3 0,1-2 0,0-3 0,1-4 0,0-2 0,-1-3 0,94-13 0,-152 12 0,81-16 0,-83 16 0,-1-1 0,1 0 0,-1-1 0,1 0 0,-1 0 0,0 0 0,0-1 0,-1 0 0,1 0 0,7-7 0,-12 10 0,0 0 0,-1 0 0,1 0 0,0-1 0,0 1 0,-1 0 0,1 0 0,0-1 0,-1 1 0,0-1 0,1 1 0,-1 0 0,0-1 0,1 1 0,-1-1 0,0 1 0,0 0 0,0-1 0,-1 1 0,1-1 0,0 1 0,0-1 0,-1 1 0,1 0 0,-1-1 0,1 1 0,-1 0 0,1-1 0,-1 1 0,0 0 0,0 0 0,0 0 0,0 0 0,0 0 0,0-1 0,0 2 0,0-1 0,0 0 0,-2-1 0,-5-4 0,0 0 0,-1 1 0,1 0 0,-13-6 0,-12 0 0,0 0 0,0 3 0,0 0 0,-1 2 0,-1 2 0,1 1 0,0 2 0,-1 1 0,-51 7 0,82-7 0,0 0 0,1 1 0,-1 0 0,0 0 0,1 0 0,-1 1 0,0-1 0,1 1 0,-5 2 0,7-3 0,1-1 0,-1 1 0,0 0 0,1 0 0,-1-1 0,0 1 0,1 0 0,-1 0 0,1 0 0,-1 0 0,1 0 0,0 0 0,-1 0 0,1 0 0,0 0 0,0 0 0,0 0 0,0 0 0,-1 0 0,1 0 0,0 0 0,1 0 0,-1 0 0,0 0 0,0-1 0,0 1 0,1 0 0,-1 0 0,0 0 0,1 0 0,-1 0 0,1 0 0,-1 0 0,1 0 0,-1-1 0,1 1 0,0 0 0,-1 0 0,1-1 0,1 2 0,22 21 0,0-1 0,1-1 0,1-1 0,1-1 0,36 18 0,-10-4 0,-15-9 0,1-2 0,1-1 0,1-3 0,1-1 0,1-2 0,50 11 0,27-4 0,214 12 0,124-30 0,-441-4 0,1 0 0,-1-1 0,1-2 0,32-7 0,-45 8 0,0 1 0,-1-1 0,1 0 0,0-1 0,-1 1 0,0-1 0,1 0 0,-1 0 0,0 0 0,-1-1 0,1 1 0,-1-1 0,1 0 0,-1 0 0,0 0 0,-1 0 0,1-1 0,-1 1 0,0-1 0,0 0 0,2-7 0,1-3 0,-2-1 0,0-1 0,-1 1 0,0 0 0,-2 0 0,0-1 0,0 1 0,-5-21 0,4 26 0,-2 0 0,0 0 0,0 0 0,-1 0 0,0 1 0,0-1 0,-2 1 0,1 1 0,-1-1 0,0 1 0,-1 0 0,-14-14 0,6 10 0,-1 0 0,0 2 0,-1 0 0,0 0 0,-1 2 0,0 0 0,-1 1 0,0 1 0,0 1 0,0 1 0,-1 0 0,-32-3 0,-21 3 0,1 2 0,-88 9 0,35-1 0,112-5 0,1 1 0,-1 0 0,1 0 0,-1 2 0,1-1 0,-20 8 0,27-8 0,0 0 0,0 1 0,1 0 0,-1 0 0,1 0 0,0 0 0,0 1 0,0-1 0,0 1 0,1 0 0,-1 0 0,1 0 0,0 1 0,1-1 0,-1 1 0,1 0 0,-1 0 0,-1 6 0,0 1 0,1 0 0,0 0 0,1 1 0,0-1 0,1 0 0,1 1 0,-1-1 0,2 0 0,0 1 0,0-1 0,2 0 0,-1 1 0,1-1 0,1-1 0,0 1 0,1 0 0,0-1 0,1 0 0,0 0 0,0-1 0,1 1 0,1-2 0,0 1 0,0-1 0,1 0 0,0 0 0,0-1 0,1-1 0,0 0 0,1 0 0,-1-1 0,1 0 0,1 0 0,13 3 0,44 16 0,1-3 0,0-4 0,2-2 0,0-4 0,136 6 0,-191-17 0,1-1 0,0 0 0,0-2 0,-1 0 0,1-1 0,-1 0 0,19-7 0,-30 8 0,-1-1 0,1 0 0,-1 0 0,1 0 0,-1-1 0,0 1 0,0-1 0,-1 0 0,1-1 0,-1 1 0,0-1 0,0 0 0,0 0 0,-1 0 0,0 0 0,0-1 0,0 0 0,-1 1 0,1-1 0,-1 0 0,-1 0 0,1 0 0,0-9 0,2-16 0,-2 0 0,-1 0 0,-1-1 0,-2 1 0,-9-54 0,7 73 0,0 0 0,0 1 0,-1-1 0,0 1 0,-1 0 0,-1 1 0,0 0 0,0 0 0,-1 0 0,0 1 0,0 0 0,-1 0 0,0 1 0,-1 0 0,0 1 0,0 0 0,-1 1 0,-18-9 0,-6-1 0,-1 2 0,0 1 0,-1 2 0,-63-11 0,-103-7 0,172 27 0,0 1 0,0 2 0,0 0 0,-47 10 0,72-10 0,0 1 0,0 0 0,1 0 0,-1 1 0,1-1 0,-1 1 0,1 0 0,0 1 0,0-1 0,0 1 0,1 0 0,-1 1 0,1-1 0,0 1 0,0-1 0,1 1 0,-1 0 0,1 0 0,0 1 0,1-1 0,-1 1 0,1 0 0,0-1 0,1 1 0,-1 0 0,1 0 0,0 0 0,0 7 0,0-1 0,1 0 0,0 0 0,0-1 0,2 1 0,-1 0 0,1 0 0,1-1 0,0 1 0,1-1 0,0 0 0,1 0 0,0-1 0,12 20 0,15 9 0,2-2 0,1-1 0,2-2 0,77 55 0,-82-67 0,2-1 0,0-2 0,2-2 0,-1-1 0,2-2 0,0-1 0,1-2 0,0-1 0,1-3 0,0 0 0,74 0 0,-106-6 0,72 1 0,89-7 0,-164 4 0,1 1 0,-1-1 0,0 0 0,1 0 0,-1 0 0,0 0 0,1-1 0,-1 0 0,0 0 0,0 0 0,0 0 0,-1-1 0,1 1 0,0-1 0,-1 0 0,0 0 0,4-5 0,-5 5 0,0 0 0,-1 0 0,0 0 0,0 0 0,0 0 0,0 0 0,0 0 0,0-1 0,-1 1 0,0 0 0,1 0 0,-1 0 0,-1-1 0,1 1 0,0 0 0,-1 0 0,1 0 0,-1-1 0,0 1 0,0 0 0,0 0 0,-1 0 0,1 0 0,-3-3 0,-9-15 0,0 1 0,-2 1 0,-17-18 0,-22-31 0,5 1 0,-37-57 0,77 109 0,1-1 0,1 0 0,0 0 0,2 0 0,-1-1 0,-4-28 0,9 31 0,0 6 0,0 0 0,0 0 0,-1 1 0,0-1 0,-3-7 0,5 14 0,-1 0 0,1 0 0,-1 0 0,1 0 0,-1 0 0,1 0 0,-1 0 0,0 1 0,1-1 0,-1 0 0,0 0 0,0 1 0,1-1 0,-1 1 0,0-1 0,0 1 0,0-1 0,0 1 0,0-1 0,0 1 0,0 0 0,0-1 0,0 1 0,0 0 0,0 0 0,0 0 0,0 0 0,0 0 0,0 0 0,0 0 0,0 0 0,0 0 0,0 0 0,0 1 0,0-1 0,0 0 0,0 1 0,0-1 0,0 1 0,0-1 0,1 1 0,-1-1 0,0 1 0,0 0 0,-1 1 0,-15 12 0,1 0 0,0 1 0,1 1 0,1 1 0,-12 18 0,-5 3 0,25-30 0,0 0 0,0-1 0,0 2 0,1-1 0,0 1 0,-4 9 0,9-16 0,-1-1 0,1 1 0,0-1 0,-1 1 0,1-1 0,0 1 0,0-1 0,0 1 0,0 0 0,0-1 0,0 1 0,1-1 0,-1 1 0,0-1 0,1 1 0,-1-1 0,1 1 0,1 2 0,0-3 0,-1 1 0,1 0 0,0 0 0,0-1 0,0 1 0,0-1 0,0 0 0,0 1 0,0-1 0,1 0 0,-1 0 0,0-1 0,1 1 0,-1 0 0,5 0 0,30 3 0,0-1 0,1-2 0,-1-1 0,0-2 0,0-2 0,0-1 0,71-20 0,-94 21 0,0 0 0,-1 0 0,0-2 0,0 1 0,0-2 0,18-11 0,-24 12 0,1 0 0,-1-1 0,-1 1 0,1-1 0,-1-1 0,0 1 0,-1-1 0,0 0 0,0 0 0,5-13 0,7-22 0,-2 0 0,14-76 0,-27 112 0,0 0 0,0 1 0,0-1 0,0 1 0,1 0 0,4-7 0,-7 13 0,0 0 0,0 0 0,0-1 0,1 1 0,-1 0 0,0-1 0,0 1 0,1 0 0,-1 0 0,0-1 0,0 1 0,1 0 0,-1 0 0,0-1 0,0 1 0,1 0 0,-1 0 0,0 0 0,1 0 0,-1-1 0,0 1 0,1 0 0,-1 0 0,0 0 0,1 0 0,-1 0 0,0 0 0,1 0 0,-1 0 0,0 0 0,1 0 0,-1 0 0,0 0 0,1 0 0,-1 0 0,0 1 0,1-1 0,-1 0 0,1 0 0,9 28 0,-2 50 0,-3 0 0,-8 121 0,-1-56 0,4-127 0,1 2 0,-1 1 0,-1-1 0,-1 1 0,-7 30 0,7-44 0,1 0 0,-1 0 0,-1 0 0,1 0 0,-1-1 0,1 1 0,-1-1 0,-1 1 0,1-1 0,-1 0 0,1 0 0,-1 0 0,0-1 0,0 0 0,-1 1 0,1-1 0,-1-1 0,0 1 0,1-1 0,-11 4 0,0-1 0,-1-1 0,0 0 0,0-1 0,0-1 0,0-1 0,0 0 0,-1-1 0,1 0 0,0-2 0,0 0 0,0-1 0,0 0 0,-24-9 0,16 3 0,2-1 0,-1-1 0,1-1 0,1-1 0,0-1 0,1-1 0,1 0 0,-20-21 0,-99-110-1365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8T12:16:40.464"/>
    </inkml:context>
    <inkml:brush xml:id="br0">
      <inkml:brushProperty name="width" value="0.35" units="cm"/>
      <inkml:brushProperty name="height" value="0.35" units="cm"/>
      <inkml:brushProperty name="color" value="#FFFFFF"/>
    </inkml:brush>
  </inkml:definitions>
  <inkml:trace contextRef="#ctx0" brushRef="#br0">431 243 24575,'-2'0'0,"-1"0"0,0 0 0,1 0 0,-1 1 0,1-1 0,-1 0 0,0 1 0,1 0 0,-1 0 0,1 0 0,-1 0 0,1 0 0,-1 0 0,1 0 0,0 1 0,0-1 0,0 1 0,0 0 0,0 0 0,0 0 0,0 0 0,0 0 0,1 0 0,-1 0 0,1 0 0,0 1 0,-1-1 0,1 1 0,0-1 0,1 1 0,-1-1 0,0 1 0,1-1 0,-1 1 0,1 0 0,0-1 0,0 1 0,0 0 0,0-1 0,0 1 0,1 3 0,1 8 0,0 0 0,1 0 0,1 0 0,0-1 0,0 1 0,11 18 0,-1-8 0,0-1 0,2 0 0,1-1 0,1-1 0,1-1 0,1 0 0,0-1 0,1-2 0,1 0 0,33 19 0,-51-33 0,1-1 0,1 1 0,-1 0 0,0-1 0,1 0 0,-1-1 0,1 1 0,-1-1 0,1 0 0,0 0 0,0-1 0,-1 0 0,1 0 0,0 0 0,0 0 0,-1-1 0,1 0 0,0-1 0,-1 1 0,1-1 0,-1 0 0,0 0 0,1-1 0,-1 1 0,0-1 0,-1 0 0,1-1 0,0 1 0,-1-1 0,0 0 0,0 0 0,0 0 0,0-1 0,-1 1 0,1-1 0,-1 0 0,0 0 0,-1 0 0,1 0 0,-1-1 0,0 1 0,-1-1 0,1 1 0,-1-1 0,0 1 0,0-1 0,-1 0 0,0 0 0,0 1 0,0-1 0,0 0 0,-3-7 0,1 2 0,-1 0 0,0 1 0,-1-1 0,0 1 0,-1 0 0,0 0 0,-1 1 0,0 0 0,0 0 0,-1 0 0,0 0 0,-1 1 0,1 1 0,-2-1 0,1 1 0,-15-9 0,-7-4 0,-1 2 0,0 1 0,-61-23 0,67 31 0,-2 1 0,1 1 0,-1 1 0,0 1 0,0 2 0,0 0 0,0 2 0,0 1 0,-42 6 0,55-4 0,1 0 0,0 2 0,0 0 0,1 0 0,-1 1 0,1 0 0,0 1 0,0 1 0,-13 10 0,17-11 0,1 0 0,0 1 0,0 0 0,0 0 0,1 1 0,0 0 0,1 0 0,0 1 0,0-1 0,1 1 0,0 0 0,0 0 0,-3 18 0,4-16 0,0 0 0,2 0 0,-1 0 0,2 1 0,-1-1 0,1 0 0,1 1 0,0-1 0,1 0 0,0 0 0,1 0 0,0 0 0,0 0 0,1-1 0,1 1 0,0-1 0,0 0 0,1 0 0,0-1 0,1 0 0,0 0 0,0 0 0,1-1 0,0 0 0,0-1 0,1 0 0,0 0 0,1 0 0,-1-2 0,1 1 0,0-1 0,1 0 0,-1-1 0,14 4 0,8-1 0,-1 0 0,1-2 0,0-1 0,35-1 0,129-12 0,-182 7 0,0 0 0,-1 0 0,1-2 0,-1 0 0,0 0 0,0-1 0,-1-1 0,1 0 0,-1 0 0,-1-2 0,1 1 0,-1-1 0,0-1 0,17-18 0,22-19 0,-24 24 0,-2-1 0,27-32 0,-44 45 0,0 0 0,0-1 0,-1 1 0,0-1 0,-1-1 0,0 1 0,-1-1 0,0 1 0,3-23 0,-3 17 0,-2 0 0,0-1 0,-1 1 0,-1 0 0,-1-1 0,-3-24 0,3 37 0,-1 0 0,1 1 0,0-1 0,-1 0 0,0 1 0,0-1 0,-1 1 0,1 0 0,-1 0 0,0 0 0,0 0 0,0 0 0,0 1 0,-1 0 0,1-1 0,-1 1 0,0 0 0,0 1 0,0-1 0,0 1 0,-1-1 0,1 1 0,-1 1 0,1-1 0,-1 1 0,0-1 0,-6 1 0,-4-2 0,-1 0 0,0 2 0,0 0 0,0 0 0,0 2 0,-22 3 0,33-4 0,0 1 0,0 1 0,1-1 0,-1 1 0,0 0 0,0 0 0,1 0 0,-1 1 0,1 0 0,0-1 0,0 1 0,0 1 0,0-1 0,1 1 0,-1-1 0,1 1 0,0 0 0,0 0 0,0 1 0,0-1 0,1 1 0,0-1 0,-4 10 0,1 5 0,-1 0 0,2 1 0,1-1 0,0 1 0,1 0 0,1 0 0,1 0 0,1 0 0,1 0 0,1-1 0,0 1 0,1 0 0,2-1 0,0 0 0,0 0 0,2-1 0,0 0 0,2 0 0,0-1 0,0 0 0,2-1 0,21 25 0,-13-20 0,0-1 0,2 0 0,0-2 0,1 0 0,1-2 0,0 0 0,1-2 0,42 17 0,-28-18 0,0-2 0,1-2 0,1-2 0,-1-1 0,1-3 0,0-1 0,0-2 0,0-1 0,0-3 0,-1-1 0,1-2 0,-1-1 0,69-26 0,-102 31 0,0 0 0,-1 0 0,0 0 0,0-1 0,0 0 0,0 0 0,-1-1 0,0 0 0,1 0 0,-2 0 0,1 0 0,-1-1 0,1 0 0,-2 0 0,1 0 0,-1 0 0,0-1 0,0 1 0,0-1 0,1-8 0,0-2 0,-2-1 0,0 1 0,-1 0 0,-1-1 0,0 1 0,-1-1 0,-5-19 0,6 30 0,-2 0 0,1 0 0,-1 0 0,0 1 0,0-1 0,-1 1 0,0 0 0,0-1 0,0 1 0,-1 0 0,0 1 0,0-1 0,-1 1 0,1 0 0,-1 0 0,0 0 0,-7-4 0,3 3 0,0 1 0,0 0 0,-1 1 0,0 0 0,0 1 0,0 0 0,0 0 0,0 1 0,0 1 0,-20-2 0,-206 6 0,109 2 0,93-5 0,0 2 0,1 1 0,-59 14 0,83-16 0,1 2 0,0-1 0,-1 1 0,1 0 0,0 1 0,0 0 0,1 0 0,-1 1 0,1 0 0,0 0 0,0 1 0,1 0 0,0 0 0,0 0 0,0 1 0,1 0 0,0 0 0,0 0 0,-7 16 0,10-19 0,1 0 0,-1 0 0,1 0 0,0 0 0,1 1 0,-1-1 0,1 0 0,0 1 0,0-1 0,0 0 0,0 1 0,1-1 0,-1 0 0,1 1 0,1-1 0,-1 0 0,0 0 0,1 0 0,3 5 0,-1-3 0,0 0 0,1 0 0,0-1 0,0 1 0,0-1 0,1 0 0,0-1 0,0 1 0,0-1 0,11 5 0,0-1 0,1-1 0,-1 0 0,1-1 0,1-1 0,-1-1 0,1-1 0,0 0 0,24 0 0,-18-5 0,0-1 0,0-1 0,0-1 0,0-1 0,-1-1 0,0-1 0,-1-1 0,0-2 0,0 0 0,-1-1 0,-1-1 0,23-18 0,3-6 0,-1-2 0,-3-2 0,76-92 0,-94 101 0,-2-1 0,-1-1 0,19-40 0,-32 55 0,0 0 0,-1-1 0,-2 0 0,0 0 0,-1-1 0,0 1 0,1-30 0,-8 22 0,-5 38 0,-6 48 0,6 13 0,3 112 0,6-170 0,-1 0 0,2-1 0,0 1 0,0 0 0,1-1 0,1 0 0,0 0 0,1 0 0,0-1 0,1 0 0,0 0 0,0 0 0,1-1 0,18 17 0,-15-16 0,2 0 0,-1-1 0,2 0 0,-1-1 0,1-1 0,0 0 0,1-1 0,0 0 0,0-2 0,1 1 0,23 4 0,108 30 0,-111-28 0,0-1 0,1-2 0,56 7 0,-85-16 0,-1 0 0,0 0 0,0 0 0,0-1 0,1 0 0,-1-1 0,0 1 0,0-1 0,0 0 0,-1-1 0,1 0 0,0 0 0,-1-1 0,11-7 0,-9 4 0,0 1 0,-1-2 0,-1 1 0,1-1 0,-1 0 0,0 0 0,-1-1 0,0 1 0,7-17 0,-4 4 0,-1 0 0,-2-1 0,0 0 0,-1 0 0,-1 0 0,-1 0 0,0 0 0,-2 0 0,-3-23 0,3 41 0,-1 0 0,0 0 0,1-1 0,-2 1 0,1 0 0,0 0 0,-1 0 0,0 1 0,0-1 0,0 0 0,0 1 0,0-1 0,-1 1 0,0 0 0,0 0 0,0 0 0,0 0 0,0 0 0,0 0 0,-5-1 0,-4-3 0,0 2 0,0 0 0,-1 0 0,-25-5 0,-5-2 0,-14-6 0,-1 4 0,-1 1 0,-62-4 0,-183 6 0,206 12 0,-108 15 0,175-11 0,1 0 0,0 2 0,0 1 0,1 1 0,0 2 0,0 1 0,-49 29 0,70-35 0,-1 0 0,1 1 0,0 0 0,1 0 0,0 1 0,0 0 0,1 0 0,-1 0 0,2 1 0,-1 0 0,2 0 0,-1 1 0,1-1 0,0 1 0,1 0 0,0 0 0,1 0 0,-2 16 0,3-14 0,0 1 0,1-1 0,1 1 0,0-1 0,1 0 0,0 1 0,0-1 0,2 0 0,-1 0 0,2-1 0,-1 1 0,2-1 0,-1 0 0,2 0 0,7 11 0,3-2 0,1-1 0,1 0 0,0-2 0,1 0 0,1-1 0,0-1 0,1-1 0,1-1 0,0-1 0,1-2 0,0 0 0,1-1 0,30 7 0,4-7 0,0-3 0,1-2 0,112-8 0,-58 1 0,74 3 0,143-4 0,-303 3 0,-1-2 0,0-1 0,0-1 0,-1-2 0,0 0 0,0-2 0,0 0 0,25-15 0,-42 19 0,0 0 0,-1 0 0,1-1 0,-1 0 0,-1 0 0,1-1 0,-1 0 0,0 0 0,-1-1 0,1 0 0,-2 0 0,1-1 0,-1 1 0,0-1 0,-1 0 0,0 0 0,0-1 0,-1 1 0,-1-1 0,1 0 0,-2 0 0,1 0 0,-1 0 0,-1-17 0,-1 18 0,-1-1 0,0 1 0,0 0 0,-1 0 0,0 0 0,-1 1 0,0-1 0,0 1 0,-1-1 0,0 1 0,0 1 0,-1-1 0,0 1 0,0 0 0,-1 0 0,0 1 0,0 0 0,0 0 0,-16-9 0,7 6 0,0-1 0,-1 2 0,0 0 0,-1 1 0,1 1 0,-1 1 0,0 0 0,-1 1 0,-21-1 0,-27 1 0,0 4 0,-70 7 0,129-6 0,0 0 0,0 1 0,0 0 0,0 0 0,0 1 0,0 0 0,1 0 0,-1 1 0,1 0 0,0 0 0,0 0 0,1 1 0,-1 0 0,1 1 0,0-1 0,1 1 0,-1 1 0,1-1 0,0 1 0,1-1 0,-1 1 0,1 1 0,1-1 0,-1 0 0,1 1 0,-2 10 0,2-7 0,1 1 0,0 0 0,0 0 0,1 1 0,1-1 0,0 0 0,1 0 0,0 0 0,1 0 0,0 0 0,1 0 0,0-1 0,1 1 0,1-1 0,-1 0 0,2 0 0,6 11 0,8 7 0,2-1 0,1-1 0,1-1 0,1-1 0,1-1 0,1-2 0,49 33 0,-15-19 0,2-1 0,117 44 0,-140-65 0,0-2 0,1-2 0,0-1 0,1-3 0,50 3 0,214-13 0,-113-2 0,-125 7 0,-24 1 0,-1-2 0,1-2 0,86-15 0,-119 15 0,-1-1 0,1 0 0,-1-1 0,0 0 0,0 0 0,0-1 0,-1 0 0,1-1 0,-1 0 0,-1-1 0,1 0 0,-1 0 0,0-1 0,-1 0 0,0 0 0,0-1 0,-1 0 0,0 0 0,0 0 0,-1-1 0,5-12 0,4-16 0,-1-1 0,10-56 0,-20 79 0,-1 0 0,0-1 0,-1 0 0,-1 1 0,-1-1 0,0 1 0,-1-1 0,-7-26 0,5 31 0,-1 1 0,-1 0 0,1 0 0,-2 0 0,0 0 0,0 1 0,-1 0 0,0 1 0,0 0 0,-1 0 0,-11-8 0,-16-11 0,-66-38 0,77 51 0,-23-12 0,-2 1 0,0 3 0,-2 2 0,0 3 0,-2 1 0,-82-13 0,50 17 0,-1 4 0,0 4 0,-128 9 0,173-1 0,-1 1 0,-75 20 0,98-19 0,1 2 0,0 0 0,0 1 0,1 1 0,0 0 0,0 2 0,1 0 0,-18 16 0,30-23 0,0 0 0,1 1 0,-1-1 0,1 1 0,0 0 0,1 0 0,-1 0 0,1 1 0,0-1 0,0 1 0,1 0 0,-1 0 0,1 0 0,1 0 0,-1 0 0,1 0 0,0 0 0,0 1 0,1-1 0,0 0 0,0 1 0,1-1 0,-1 0 0,1 0 0,1 1 0,-1-1 0,1 0 0,0 0 0,0 0 0,1-1 0,0 1 0,0 0 0,0-1 0,1 0 0,-1 0 0,1 0 0,1 0 0,-1-1 0,1 1 0,9 6 0,0-1 0,1-1 0,-1 0 0,1-2 0,1 1 0,0-2 0,0 0 0,0-1 0,0-1 0,1 0 0,22 1 0,21 0 0,94-4 0,-112-2 0,499-9 0,-527 10 0,1 1 0,0-1 0,1-1 0,23-5 0,-37 6 0,0 0 0,0-1 0,0 1 0,0 0 0,0-1 0,0 0 0,0 1 0,-1-1 0,1 0 0,0 0 0,-1 0 0,1 0 0,0 0 0,-1 0 0,1-1 0,-1 1 0,0 0 0,1-1 0,-1 1 0,0-1 0,0 0 0,0 1 0,0-1 0,0 0 0,0 0 0,0 1 0,-1-1 0,1 0 0,-1 0 0,1 0 0,-1 0 0,0 0 0,0 0 0,0 0 0,0-3 0,-11-47 0,8 38 0,-1-1 0,2 1 0,0-1 0,1 0 0,0 0 0,2-18 0,3 3 0,-2-3 0,2 0 0,2 0 0,1 1 0,1-1 0,18-43 0,-21 68 0,0 1 0,0 0 0,0 0 0,0 0 0,1 1 0,0 0 0,1 0 0,-1 1 0,1 0 0,0 0 0,1 0 0,-1 1 0,1 0 0,0 0 0,0 1 0,0 0 0,0 1 0,12-3 0,15-1 0,-1 1 0,1 2 0,38 0 0,-70 3 0,28 0 0,1 1 0,-1 1 0,-1 2 0,53 13 0,-71-14 0,1 1 0,-1 0 0,0 1 0,0 1 0,-1 0 0,0 0 0,0 1 0,0 0 0,-1 1 0,0 1 0,0-1 0,-1 1 0,16 21 0,1 13 0,-2 1 0,19 49 0,-10-22 0,0 4 0,-2 0 0,37 148 0,-67-217 0,1 1 0,-1-1 0,0 1 0,0 0 0,-1-1 0,0 1 0,0 0 0,-1-1 0,1 1 0,-1 0 0,-4 11 0,3-15 0,0 1 0,0-1 0,0 0 0,0 0 0,0 0 0,-1 0 0,0 0 0,1 0 0,-1-1 0,0 1 0,0-1 0,0 0 0,-1 0 0,1 0 0,0 0 0,-1-1 0,0 1 0,1-1 0,-1 0 0,0 0 0,1 0 0,-6 0 0,-35 3 4,0-1 0,0-2-1,-61-7 1,8 1-1384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8T12:16:52.417"/>
    </inkml:context>
    <inkml:brush xml:id="br0">
      <inkml:brushProperty name="width" value="0.35" units="cm"/>
      <inkml:brushProperty name="height" value="0.35" units="cm"/>
      <inkml:brushProperty name="color" value="#FFFFFF"/>
    </inkml:brush>
  </inkml:definitions>
  <inkml:trace contextRef="#ctx0" brushRef="#br0">763 294 24575,'-29'-1'0,"21"0"0,-1 1 0,1 0 0,0 0 0,-1 0 0,1 1 0,-1 0 0,1 1 0,0 0 0,-11 4 0,18-6 0,1 0 0,-1 1 0,0-1 0,1 0 0,-1 1 0,0-1 0,1 1 0,-1-1 0,1 1 0,-1-1 0,1 1 0,-1 0 0,1-1 0,-1 1 0,1-1 0,-1 1 0,1 0 0,0-1 0,0 1 0,-1 0 0,1 0 0,0-1 0,0 1 0,0 0 0,0 0 0,-1-1 0,1 1 0,0 0 0,1 0 0,-1-1 0,0 1 0,0 0 0,0 0 0,0-1 0,0 1 0,1 0 0,-1-1 0,0 1 0,1 0 0,-1-1 0,1 1 0,-1 0 0,1-1 0,-1 1 0,1-1 0,-1 1 0,1-1 0,-1 1 0,1-1 0,-1 1 0,1-1 0,0 1 0,-1-1 0,2 1 0,39 21 0,-13-13 0,0-2 0,0-1 0,1-1 0,0-1 0,0-2 0,-1-1 0,38-3 0,-61 1 0,1 1 0,-1-1 0,0-1 0,1 1 0,-1-1 0,0 0 0,0 0 0,0 0 0,0-1 0,0 0 0,-1 0 0,8-5 0,-11 6 0,1 1 0,-1-1 0,0 1 0,0-1 0,0 1 0,1-1 0,-2 0 0,1 0 0,0 0 0,0 1 0,0-1 0,-1 0 0,1 0 0,-1 0 0,0 0 0,1 0 0,-1 0 0,0 0 0,0 0 0,0 0 0,-1 0 0,1 0 0,0 0 0,-1 0 0,1 0 0,-1 0 0,0 0 0,1 0 0,-1 0 0,0 1 0,0-1 0,0 0 0,-1 1 0,1-1 0,0 0 0,0 1 0,-1 0 0,-1-2 0,-12-10 0,0 1 0,-1 1 0,0 0 0,0 1 0,-1 1 0,-23-9 0,-11-8 0,21 11 0,-1 1 0,0 2 0,-1 1 0,-54-12 0,55 15 0,-55-24 0,58 21 0,1 1 0,-46-11 0,30 14 0,1 2 0,-1 1 0,-1 3 0,-54 4 0,93-2 0,0 0 0,0 0 0,0 0 0,0 0 0,1 1 0,-1-1 0,1 1 0,-1 1 0,1-1 0,0 1 0,0-1 0,0 1 0,0 0 0,0 1 0,0-1 0,1 0 0,0 1 0,0 0 0,0 0 0,0 0 0,0 0 0,1 1 0,0-1 0,0 1 0,0-1 0,1 1 0,-1 0 0,1-1 0,0 1 0,0 0 0,1 0 0,-1 8 0,1 4 0,0-1 0,1 1 0,0-1 0,2 1 0,0-1 0,1 0 0,0 0 0,12 27 0,-5-20 0,1-1 0,2 0 0,0-1 0,1 0 0,17 18 0,97 87 0,-115-114 0,1-2 0,0 1 0,1-2 0,0 0 0,0 0 0,1-2 0,0 0 0,0-1 0,0-1 0,1 0 0,34 3 0,11-2 0,1-4 0,68-5 0,-37 0 0,-21 3 0,79-3 0,-140 1 0,-1-1 0,1 0 0,-1 0 0,1-1 0,-1-1 0,0 0 0,-1-1 0,1 0 0,-1-1 0,0 0 0,-1-1 0,0 0 0,0 0 0,13-16 0,-3 2 0,-1-1 0,-1-1 0,-1-1 0,-1 0 0,14-33 0,-19 34 0,-1-1 0,-1 0 0,9-40 0,-16 54 0,0 0 0,0 0 0,-1 0 0,-1 0 0,0 0 0,0 1 0,-1-1 0,0 0 0,-1 0 0,0 0 0,-5-12 0,5 19 0,0 0 0,-1 0 0,1 0 0,-1 1 0,0-1 0,-1 1 0,1-1 0,0 1 0,-1 0 0,0 1 0,1-1 0,-1 0 0,0 1 0,-1 0 0,1 0 0,0 0 0,-1 1 0,1-1 0,-1 1 0,1 0 0,-8 0 0,-10-2 0,-1 1 0,0 2 0,-26 2 0,27-1 0,7-1 0,1 2 0,0 0 0,-1 1 0,1 1 0,0 0 0,1 0 0,-1 2 0,1 0 0,0 0 0,0 1 0,-22 16 0,26-16 0,1 0 0,0 0 0,0 1 0,1 0 0,-1 0 0,2 1 0,-1 0 0,1 0 0,1 0 0,0 1 0,0 0 0,1 0 0,0 0 0,1 0 0,0 1 0,-2 15 0,4-21 0,1 0 0,0 0 0,0 0 0,0 1 0,1-1 0,0 0 0,0 0 0,0 0 0,0 0 0,1 0 0,0-1 0,0 1 0,0 0 0,1-1 0,0 0 0,0 1 0,0-1 0,0 0 0,0 0 0,1-1 0,0 1 0,-1-1 0,6 4 0,10 5 0,1 0 0,-1-1 0,2-2 0,23 10 0,4 1 0,0 2 0,0-1 0,0-3 0,73 17 0,-5-7 0,-25-6 0,122 15 0,-108-28 0,0-4 0,152-14 0,-248 8 0,-1 0 0,1-1 0,-1 0 0,1 0 0,-1-1 0,0 0 0,0-1 0,0 0 0,0 0 0,-1-1 0,1 1 0,-1-2 0,-1 1 0,1-1 0,-1 0 0,0 0 0,0-1 0,0 0 0,-1 0 0,0 0 0,-1-1 0,0 1 0,0-1 0,0 0 0,2-11 0,-3 9 0,0 0 0,-1 0 0,-1 0 0,0-1 0,0 1 0,-1 0 0,0 0 0,0-1 0,-2 1 0,1 0 0,-1 0 0,-1 0 0,1 0 0,-2 0 0,1 1 0,-1-1 0,-1 1 0,0 0 0,0 0 0,-1 1 0,-11-14 0,-3 2 0,-2 1 0,0 1 0,-2 0 0,0 2 0,0 1 0,-1 1 0,-1 1 0,-1 1 0,-42-13 0,18 14 0,-1 2 0,0 2 0,0 2 0,-1 3 0,1 2 0,-66 8 0,105-7 0,0 1 0,0 1 0,0 0 0,0 0 0,1 2 0,-1-1 0,-12 8 0,21-10 0,1-1 0,-1 1 0,1 0 0,0 0 0,0 1 0,-1-1 0,1 1 0,1 0 0,-1-1 0,0 1 0,1 0 0,-1 1 0,1-1 0,0 0 0,0 1 0,0-1 0,1 1 0,-1 0 0,1-1 0,0 1 0,0 0 0,0 0 0,1 0 0,-1 0 0,1 0 0,0 0 0,1 7 0,-1-8 0,1 0 0,0 0 0,0-1 0,0 1 0,1 0 0,-1 0 0,1-1 0,0 1 0,-1-1 0,1 0 0,0 1 0,0-1 0,1 0 0,-1 0 0,0 0 0,1-1 0,-1 1 0,1 0 0,-1-1 0,7 3 0,4 1 0,2 0 0,-1-1 0,15 3 0,-12-3 0,74 12 0,0-4 0,1-3 0,0-5 0,155-12 0,-230 7 0,1-2 0,-1 0 0,0 0 0,18-8 0,-30 10 0,0-1 0,0-1 0,-1 1 0,1-1 0,0 1 0,-1-1 0,0-1 0,5-3 0,-8 6 0,0-1 0,1 1 0,-1-1 0,0 0 0,0 0 0,0 1 0,0-1 0,0 0 0,0 0 0,-1 0 0,1 0 0,-1 0 0,1 0 0,-1 0 0,0 0 0,1 0 0,-1 0 0,0 0 0,0 0 0,-1-4 0,0 2 0,-1 1 0,1-1 0,-1 1 0,0-1 0,0 1 0,0 0 0,0 0 0,0 0 0,-1 0 0,1 0 0,-1 1 0,0-1 0,0 1 0,0-1 0,-6-3 0,-56-27 0,55 29 0,-21-9 0,0 1 0,-39-9 0,59 18 0,-1 0 0,1 1 0,-1 1 0,1 0 0,-1 0 0,1 1 0,-1 1 0,1 0 0,-23 5 0,33-6 0,-1 0 0,0 1 0,0-1 0,1 0 0,-1 1 0,0 0 0,1-1 0,-1 1 0,1 0 0,-1 0 0,1 0 0,-1 0 0,1 0 0,0 0 0,-1 0 0,1 0 0,0 0 0,0 1 0,0-1 0,0 1 0,0-1 0,0 1 0,0-1 0,0 1 0,1-1 0,-1 1 0,1 0 0,-1-1 0,1 1 0,0 0 0,-1-1 0,1 1 0,0 0 0,0 0 0,0-1 0,0 1 0,1 2 0,1 0 0,0 0 0,0 0 0,0 0 0,0 0 0,1 0 0,0-1 0,-1 1 0,1-1 0,1 0 0,-1 0 0,0 0 0,1 0 0,7 4 0,26 15 0,2-2 0,1-2 0,79 26 0,-43-23 0,101 15 0,-115-27 0,1-2 0,0-3 0,85-7 0,-134 2 0,0-2 0,0 0 0,0 0 0,0-2 0,0 1 0,-1-2 0,0 0 0,0 0 0,-1-2 0,1 1 0,-1-1 0,-1-1 0,0 0 0,0-1 0,-1 0 0,0-1 0,-1 0 0,0 0 0,0-1 0,-2 0 0,9-15 0,-15 23 0,1 1 0,-1 0 0,0 0 0,0-1 0,0 1 0,-1-1 0,1 1 0,-1-1 0,0 1 0,0-1 0,0 1 0,0-1 0,0 1 0,-1-1 0,0 1 0,1 0 0,-1-1 0,-1 1 0,-1-5 0,0 3 0,0 1 0,0 0 0,0 1 0,-1-1 0,1 0 0,-1 1 0,0 0 0,0 0 0,0 0 0,-1 0 0,1 1 0,-6-3 0,-8-2 0,0 1 0,-1 1 0,1 0 0,-1 1 0,-38-2 0,-298 6 0,152 4 0,157-6 0,27 1 0,0 0 0,0 1 0,1 1 0,-1 1 0,-19 4 0,34-5 0,0 0 0,0 1 0,-1-1 0,1 1 0,0 0 0,1 0 0,-1 1 0,0-1 0,0 1 0,1 0 0,0 0 0,-1 0 0,1 0 0,0 0 0,1 1 0,-1-1 0,1 1 0,-1 0 0,1 0 0,0 0 0,0 0 0,1 0 0,-1 0 0,1 0 0,0 1 0,0 4 0,-1 4 0,2 0 0,0 0 0,1 0 0,0-1 0,0 1 0,2 0 0,-1-1 0,2 0 0,0 1 0,0-1 0,1 0 0,0-1 0,1 0 0,1 1 0,0-2 0,10 13 0,-6-8 0,1-1 0,0 0 0,1-1 0,1 0 0,0-1 0,0-1 0,1 0 0,1-1 0,0-1 0,29 13 0,10-5 0,1-3 0,1-2 0,111 9 0,-3-1 0,-51-5 0,133 0 0,118-17 0,-125-1 0,-205 4 0,-1-2 0,1-1 0,-1-2 0,0-1 0,0-2 0,-1-1 0,0-2 0,0-1 0,50-25 0,-44 15 0,-23 14 0,0-2 0,0 0 0,-1-1 0,0 0 0,0-1 0,-1-1 0,13-14 0,-17 13 0,0 0 0,0 0 0,-2-1 0,1 0 0,-2 0 0,0-1 0,-1 1 0,7-26 0,-11 32 0,0 1 0,0-1 0,-1 0 0,-1 0 0,1 0 0,-1 0 0,-1 0 0,1 0 0,-1 1 0,-1-1 0,1 0 0,-1 0 0,-1 1 0,1-1 0,-1 1 0,-1 0 0,1 0 0,-1 0 0,-7-8 0,3 5 0,-1 1 0,0 0 0,-1 0 0,0 1 0,0 0 0,-1 1 0,0 0 0,0 0 0,-1 2 0,0-1 0,0 1 0,0 1 0,0 0 0,-1 1 0,-18-2 0,-17 0 0,0 2 0,-91 6 0,56 0 0,-161-2 0,-141 4 0,379-5 0,-134 11 0,120-9 0,1 2 0,-1 0 0,1 1 0,-35 15 0,51-19 0,0 0 0,1 0 0,-1 0 0,1 1 0,-1-1 0,1 1 0,0-1 0,0 1 0,-1 0 0,1 0 0,0 0 0,1 0 0,-1 1 0,0-1 0,1 0 0,-1 1 0,1-1 0,0 1 0,0-1 0,0 1 0,0 0 0,0 0 0,0 4 0,1-4 0,1 0 0,-1 0 0,1 0 0,0 0 0,0 0 0,0 0 0,0 0 0,1 0 0,-1 0 0,1-1 0,0 1 0,-1-1 0,1 1 0,0-1 0,1 0 0,-1 1 0,0-1 0,1 0 0,-1-1 0,1 1 0,-1 0 0,5 1 0,50 26 0,1-2 0,61 18 0,-29-11 0,321 109 0,-366-131 0,2-2 0,-1-2 0,1-1 0,1-3 0,-1-2 0,0-2 0,53-7 0,-94 7 0,0-1 0,-1 1 0,1-1 0,-1 0 0,1-1 0,-1 1 0,0-1 0,1 0 0,-1-1 0,8-4 0,-13 7 0,0-1 0,0 1 0,1-1 0,-1 0 0,0 1 0,0-1 0,0 1 0,0-1 0,0 1 0,0-1 0,0 0 0,0 1 0,0-1 0,0 1 0,-1-1 0,1 1 0,0-1 0,0 1 0,0-1 0,-1 1 0,1-1 0,0 1 0,-1-1 0,1 1 0,0-1 0,-1 1 0,1-1 0,-1 1 0,1 0 0,0-1 0,-1 1 0,1 0 0,-1-1 0,1 1 0,-1 0 0,1 0 0,-1-1 0,0 1 0,1 0 0,-1 0 0,1 0 0,-1 0 0,1 0 0,-2 0 0,-35-15 0,30 13 0,-42-17 0,0 2 0,-1 2 0,-1 3 0,0 1 0,0 3 0,-1 3 0,-75 0 0,117 5 0,0 1 0,0 0 0,-1 1 0,-14 4 0,24-6 0,0 1 0,-1-1 0,1 0 0,0 0 0,0 1 0,0-1 0,0 1 0,0-1 0,0 1 0,0 0 0,0-1 0,0 1 0,0 0 0,0 0 0,0 0 0,0-1 0,0 1 0,1 0 0,-1 0 0,0 0 0,1 0 0,-1 0 0,1 1 0,-1-1 0,1 0 0,-1 0 0,1 0 0,0 0 0,0 1 0,-1-1 0,1 0 0,0 0 0,0 0 0,0 1 0,0-1 0,1 0 0,-1 0 0,0 0 0,0 0 0,1 1 0,-1-1 0,1 0 0,-1 0 0,1 0 0,-1 0 0,1 0 0,0 0 0,1 2 0,4 4 0,0 0 0,1 0 0,-1 0 0,2-1 0,-1 0 0,1 0 0,0 0 0,0-1 0,0-1 0,1 1 0,0-1 0,11 3 0,20 6 0,62 11 0,-75-18 0,247 46 0,-214-45 0,-1-2 0,101-5 0,-152 0 0,1-1 0,-1 0 0,1-1 0,-1 0 0,0 0 0,0-1 0,0 0 0,0 0 0,-1-1 0,1 0 0,-1 0 0,0 0 0,0-1 0,-1-1 0,1 1 0,-1-1 0,0 0 0,0 0 0,-1-1 0,0 0 0,0 0 0,-1 0 0,6-11 0,21-38 0,-8 18 0,-2-1 0,-2-1 0,17-52 0,-35 90 0,0-1 0,0 0 0,-1 0 0,1 0 0,-1 0 0,1 0 0,-1 1 0,0-1 0,-1 0 0,1 0 0,0 0 0,-1 0 0,0 0 0,1 0 0,-1 1 0,0-1 0,0 0 0,-1 1 0,1-1 0,-3-4 0,0 4 0,1 0 0,0 0 0,-1 0 0,0 0 0,0 1 0,1-1 0,-1 1 0,-1 0 0,1 0 0,0 1 0,0-1 0,-6 0 0,-13-3 0,0 2 0,-1 0 0,0 2 0,-26 2 0,37-1 0,-28-1 0,23 0 0,1 1 0,0 0 0,0 1 0,0 0 0,0 2 0,0 0 0,-25 8 0,40-10 0,0 0 0,1 0 0,-1 0 0,0 0 0,0 0 0,1 1 0,-1-1 0,0 0 0,1 1 0,-1-1 0,1 1 0,0 0 0,0 0 0,-1-1 0,1 1 0,0 0 0,0 0 0,1 0 0,-1 0 0,0 0 0,1 0 0,-1 4 0,1-2 0,0 1 0,0-1 0,0 1 0,1-1 0,0 0 0,0 1 0,0-1 0,1 0 0,-1 1 0,4 4 0,5 9 0,0-1 0,2 0 0,21 24 0,19 18 0,-23-29 0,-2 1 0,-2 2 0,35 56 0,-56-83-136,-1 1-1,0-1 1,-1 1-1,0-1 1,0 1-1,0 0 1,-1 0-1,1 0 0,-1 9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8T11:44:20.833"/>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8T11:44:23.979"/>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8T12:14:50.064"/>
    </inkml:context>
    <inkml:brush xml:id="br0">
      <inkml:brushProperty name="width" value="0.35" units="cm"/>
      <inkml:brushProperty name="height" value="0.35" units="cm"/>
      <inkml:brushProperty name="color" value="#FFFFFF"/>
    </inkml:brush>
  </inkml:definitions>
  <inkml:trace contextRef="#ctx0" brushRef="#br0">4133 524 24575,'-3724'0'0,"3711"0"0,0-1 0,-1 0 0,1 0 0,0-2 0,0 1 0,-23-9 0,29 8 0,0-1 0,0 1 0,0-2 0,0 1 0,1 0 0,0-1 0,0 0 0,0-1 0,0 1 0,1-1 0,0 0 0,0-1 0,-3-6 0,-66-136 0,57 109 0,-2 0 0,-48-73 0,67 112 0,-1 0 0,1 0 0,-1 0 0,1 1 0,-1-1 0,0 0 0,1 0 0,-1 1 0,0-1 0,1 0 0,-1 1 0,0-1 0,0 0 0,0 1 0,0-1 0,0 1 0,0 0 0,0-1 0,0 1 0,0 0 0,0-1 0,0 1 0,0 0 0,0 0 0,-2 0 0,3 1 0,-1-1 0,1 1 0,-1 0 0,1 0 0,-1-1 0,1 1 0,-1 0 0,1 0 0,0 0 0,-1 0 0,1 0 0,0 0 0,0 0 0,0 0 0,0-1 0,0 1 0,0 0 0,0 0 0,0 0 0,0 0 0,0 0 0,0 0 0,1 0 0,-1 0 0,0 0 0,1 0 0,0 1 0,12 36 0,23 48 0,-20-52 0,-2 0 0,11 40 0,-15-21 0,-2 0 0,-3 0 0,-2 73 0,9 82 0,-11-199 0,1 0 0,-1-1 0,1 1 0,1 0 0,0-1 0,0 0 0,1 0 0,0 0 0,9 15 0,-9-19 0,0 0 0,0 0 0,0 0 0,0-1 0,1 0 0,-1 0 0,1 0 0,0 0 0,0 0 0,0-1 0,0 0 0,1 0 0,-1-1 0,0 1 0,1-1 0,-1-1 0,8 2 0,62 1 0,121-9 0,-38-1 0,33 8 0,135-3 0,-80-33 0,-209 28 0,40-7 0,-3-1 0,147-9 0,31 26 0,106-3 0,-318-4 0,1-2 0,-1-2 0,51-17 0,-53 13 0,0 3 0,1 1 0,60-6 0,273 13 0,-178 5 0,-160-6 0,0-1 0,-1-1 0,0-2 0,56-19 0,-47 13 0,86-15 0,-48 19 0,-27 5 0,1-4 0,-1-1 0,84-26 0,-89 18 0,-18 8 0,46-22 0,-75 30 0,0 0 0,1 0 0,-1 1 0,0-1 0,0 0 0,0 0 0,0-1 0,0 1 0,0 0 0,0 0 0,0 0 0,-1-1 0,1 1 0,0 0 0,-1-1 0,1 1 0,-1-1 0,1 1 0,-1-1 0,0 1 0,1-1 0,-1 1 0,0-1 0,0 1 0,0-1 0,0 1 0,-1-1 0,0-2 0,-16-49 0,5 23 0,1-22 0,8 35 0,-1-1 0,0 1 0,-14-32 0,16 44 0,-1-1 0,0 1 0,-1 0 0,1 0 0,-1 1 0,0-1 0,0 1 0,0 0 0,-1 0 0,0 0 0,1 0 0,-1 1 0,-1 0 0,1 0 0,-11-4 0,-8 1 0,-1 0 0,0 2 0,0 1 0,0 1 0,0 1 0,-1 1 0,-36 5 0,-1-1 0,-679 1 0,461-6 0,227-2 0,-95-17 0,-5 0 0,-152 17 0,-16 0 0,170-18 0,-22-2 0,-4-2 0,122 15 0,-88-5 0,6 17 0,80 1 0,-113-10 0,131-1 0,0-2 0,-52-19 0,-20-6 0,88 27 0,24 8 0,0 0 0,0 0 0,0 0 0,0 0 0,0-1 0,0 1 0,0 0 0,0 0 0,0 0 0,0 0 0,0 0 0,0-1 0,0 1 0,0 0 0,0 0 0,0 0 0,0 0 0,0 0 0,0-1 0,0 1 0,0 0 0,0 0 0,0 0 0,1 0 0,-1 0 0,0 0 0,0 0 0,0-1 0,0 1 0,0 0 0,0 0 0,0 0 0,1 0 0,-1 0 0,0 0 0,0 0 0,0 0 0,0 0 0,0 0 0,0 0 0,1 0 0,-1 0 0,0 0 0,0 0 0,0 0 0,0 0 0,1 0 0,-1 0 0,0 0 0,0 0 0,0 0 0,0 0 0,0 0 0,0 0 0,1 0 0,-1 0 0,0 0 0,0 0 0,0 0 0,0 0 0,46-1 0,1603 5 0,-1333 20 0,-26 1 0,9-27 0,119 4 0,-378 3 0,-1 1 0,0 2 0,54 19 0,-45-13 0,73 13 0,7-17 0,-82-8 0,70 12 0,-53-3 0,-38-8 0,0 2 0,0 0 0,0 2 0,28 11 0,-46-14 0,0-1 0,0 1 0,0 0 0,-1 1 0,1 0 0,-1 0 0,0 0 0,-1 1 0,1-1 0,-1 1 0,0 1 0,-1-1 0,1 1 0,-1 0 0,-1-1 0,1 2 0,-1-1 0,2 8 0,0 8 0,0 0 0,-2 0 0,0 0 0,-2 1 0,-1 24 0,4 56 0,-4-104 0,3 14 0,-2 1 0,0-1 0,0 1 0,-2-1 0,-1 19 0,1-29 0,-1 1 0,1-1 0,0 0 0,-1 1 0,0-1 0,0 0 0,-1 0 0,1 0 0,-1 0 0,0 0 0,1-1 0,-2 1 0,1-1 0,0 0 0,-1 0 0,0 0 0,1 0 0,-1 0 0,0-1 0,-7 3 0,-8 2 0,0 0 0,0-2 0,-1-1 0,1 0 0,-1-1 0,-26 0 0,-57 10 0,41-2 0,0-2 0,-74 0 0,-130-10 0,109-2 0,50 4 0,-111-4 0,173-4-1365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8T12:15:17.848"/>
    </inkml:context>
    <inkml:brush xml:id="br0">
      <inkml:brushProperty name="width" value="0.35" units="cm"/>
      <inkml:brushProperty name="height" value="0.35" units="cm"/>
      <inkml:brushProperty name="color" value="#FFFFFF"/>
    </inkml:brush>
  </inkml:definitions>
  <inkml:trace contextRef="#ctx0" brushRef="#br0">4765 646 24575,'-3'135'0,"7"153"0,-3-282 0,0-1 0,0 0 0,1 0 0,0 0 0,0 0 0,0 0 0,0 0 0,1-1 0,0 1 0,0-1 0,0 0 0,0 0 0,1 0 0,0 0 0,-1 0 0,1-1 0,1 1 0,-1-1 0,0 0 0,1-1 0,0 1 0,-1-1 0,1 0 0,0 0 0,0 0 0,1-1 0,-1 0 0,0 0 0,0 0 0,1 0 0,-1-1 0,0 0 0,0 0 0,1 0 0,-1-1 0,0 0 0,1 0 0,-1 0 0,0-1 0,8-3 0,-9 3 0,0-1 0,0 1 0,0-1 0,0 0 0,0 0 0,0 0 0,-1-1 0,1 1 0,-1-1 0,0 0 0,0 0 0,-1 0 0,1 0 0,-1 0 0,0-1 0,0 1 0,0-1 0,-1 1 0,1-1 0,0-7 0,2-11 0,-1 0 0,-2 1 0,0-26 0,-1 31 0,0-6 0,0 0 0,-2-1 0,-1 1 0,-1 0 0,0 0 0,-11-29 0,11 42 0,0 0 0,-1 0 0,0 0 0,0 1 0,-1 0 0,0 0 0,-1 0 0,0 1 0,0 0 0,-1 0 0,0 1 0,0 0 0,-1 0 0,0 1 0,-17-9 0,-3 2 0,-1 2 0,0 0 0,0 3 0,-1 0 0,0 2 0,-57-3 0,-197 10 0,146 3 0,51-3 0,0-4 0,0-3 0,-141-30 0,119 14 0,67 15 0,0-2 0,1-1 0,-75-31 0,57 13 0,-119-50 0,149 68 0,0 0 0,-1 3 0,0 0 0,-39-2 0,-83-12 0,-18-1 0,-60-3 0,133 11 0,-104 0 0,191 14 0,-34 0 0,-1-1 0,-83-14 0,66 4 0,-75-3 0,57 8 0,-154-35 0,193 35 0,0-2 0,-58-20 0,54 14 0,-61-10 0,91 22 0,0 1 0,-1 0 0,1 0 0,-1 2 0,1 0 0,0 1 0,-27 7 0,9 0 0,-22 8 0,-2-3 0,0-2 0,-81 6 0,-173-18 0,182-2 0,146 4 0,0 0 0,-1 1 0,1 1 0,-1 0 0,0 2 0,15 6 0,36 12 0,28-2 0,154 15 0,-158-26 0,71 2 0,207-9 0,-230-6 0,-136 2 0,1 0 0,-1 0 0,0 0 0,1 0 0,-1 0 0,0 0 0,0 1 0,1-1 0,-1 1 0,0-1 0,0 1 0,3 1 0,-5-1 0,0-1 0,0 1 0,0-1 0,0 1 0,0-1 0,0 1 0,0-1 0,0 1 0,0-1 0,0 1 0,0-1 0,-1 0 0,1 1 0,0-1 0,0 1 0,-1-1 0,1 1 0,0-1 0,-1 0 0,1 1 0,0-1 0,-1 0 0,1 1 0,0-1 0,-1 0 0,1 0 0,-1 1 0,1-1 0,0 0 0,-1 0 0,1 0 0,-1 0 0,0 1 0,-58 25 0,57-26 0,-52 21 0,-1-2 0,-1-3 0,0-2 0,-2-3 0,-87 7 0,-62-16 0,204-2 0,0 0 0,0 0 0,0 1 0,0-1 0,1 1 0,-1 0 0,0 0 0,0 0 0,0 0 0,1 0 0,-1 1 0,0-1 0,-3 4 0,5-4 0,-1 1 0,1-1 0,0 0 0,0 0 0,1 1 0,-1-1 0,0 1 0,0-1 0,1 1 0,-1-1 0,1 1 0,-1-1 0,1 1 0,0-1 0,-1 1 0,1 0 0,0-1 0,0 1 0,1 1 0,-1 1 0,1 0 0,0-1 0,1 1 0,-1 0 0,1-1 0,-1 0 0,1 1 0,0-1 0,0 0 0,1 0 0,-1 0 0,1 0 0,-1 0 0,1-1 0,0 1 0,0-1 0,0 0 0,0 0 0,1 0 0,4 2 0,19 8 0,0-1 0,1-1 0,0-2 0,1 0 0,44 4 0,145 0 0,-78-7 0,-97 2 0,-43-7 0,1 0 0,0 0 0,-1 0 0,1 0 0,-1 0 0,1 0 0,-1 1 0,1-1 0,-1 0 0,1 0 0,0 0 0,-1 1 0,1-1 0,-1 0 0,1 1 0,-1-1 0,0 0 0,1 1 0,-1-1 0,1 0 0,-1 1 0,0-1 0,1 1 0,-1-1 0,0 1 0,1-1 0,-1 1 0,0-1 0,0 1 0,0 0 0,1-1 0,-1 1 0,0-1 0,0 1 0,0-1 0,0 1 0,0 0 0,0-1 0,0 1 0,0-1 0,0 1 0,0-1 0,-1 1 0,1 0 0,0-1 0,0 1 0,0-1 0,-1 1 0,1-1 0,0 1 0,-1-1 0,1 1 0,0-1 0,-1 0 0,1 1 0,-1-1 0,1 1 0,0-1 0,-1 0 0,1 1 0,-1-1 0,1 0 0,-1 0 0,1 1 0,-1-1 0,0 0 0,-15 9 0,-1 0 0,1-2 0,-1 0 0,-1-1 0,1 0 0,-1-2 0,0 0 0,-22 2 0,7 0 0,-79 12 0,-174 5 0,-118-22 0,276-3 0,116 2 0,-1 1 0,1 0 0,-17 4 0,27-5 0,0 1 0,0-1 0,0 1 0,1-1 0,-1 1 0,0 0 0,1 0 0,-1 0 0,1 0 0,-1 0 0,1 0 0,-1 0 0,1 0 0,-2 2 0,3-2 0,-1 0 0,1 0 0,0 0 0,0 0 0,0 0 0,0 0 0,0 0 0,0 0 0,0 0 0,0 0 0,0 0 0,0 0 0,0 0 0,1-1 0,-1 1 0,0 0 0,1 0 0,-1 0 0,0 0 0,1 0 0,-1-1 0,1 1 0,0 0 0,-1 0 0,1-1 0,0 1 0,-1 0 0,1-1 0,0 1 0,1 0 0,13 12 0,1 0 0,1-1 0,0 0 0,1-2 0,0 0 0,1-1 0,0-1 0,0 0 0,29 6 0,27 3 0,92 10 0,-88-16 0,380 42 0,-289-34 0,-246-16 0,-79 13 0,16-1 0,-166-3 0,308-17 0,0 0 0,0 0 0,1 0 0,-1 0 0,1 0 0,8-7 0,15-22 0,-13 15 0,31-47 0,3 3 0,71-73 0,-111 128 0,1 2 0,-1-1 0,1 2 0,0-1 0,1 1 0,-1 0 0,1 1 0,0 0 0,15-4 0,13 0 0,50-6 0,-24 4 0,63-5 0,0 5 0,197 11 0,-124 2 0,-130-5 0,-37 0 0,0 2 0,64 7 0,-95-7 0,1 0 0,0 1 0,0-1 0,0 1 0,0 0 0,0 0 0,-1 0 0,1 0 0,-1 1 0,1-1 0,0 1 0,-1-1 0,0 1 0,1 0 0,-1 0 0,0 0 0,0 0 0,0 0 0,-1 1 0,1-1 0,0 0 0,1 4 0,-2-2 0,0 0 0,-1-1 0,1 1 0,-1 0 0,0 0 0,0 0 0,0-1 0,0 1 0,-1 0 0,0 0 0,1-1 0,-1 1 0,-1 0 0,-2 6 0,-3 4 0,0 0 0,-2 0 0,0 0 0,0-1 0,-1-1 0,-1 0 0,-11 12 0,-40 31 0,-3-3 0,-88 55 0,140-100 0,-1 0 0,0-1 0,0-1 0,0 0 0,-1-1 0,0 0 0,-24 2 0,32-5 0,-1 0 0,1 0 0,-1-1 0,1 0 0,-1-1 0,0 0 0,1 0 0,0 0 0,-1-1 0,1 0 0,0 0 0,0-1 0,0 0 0,0-1 0,0 1 0,-12-10 0,-6-11 0,17 15 0,0 1 0,-1 0 0,1 1 0,-1 0 0,-1 0 0,1 1 0,-1 0 0,-1 1 0,-18-8 0,0 6 0,0 0 0,-1 2 0,-58-2 0,-96 11 0,77-1 0,4-2 0,-95 2 0,188-2 0,0 0 0,0 0 0,0 1 0,0 0 0,0 1 0,1 0 0,-15 7 0,21-9 0,1 0 0,0 1 0,-1-1 0,1 1 0,0 0 0,0 0 0,0 0 0,0 0 0,0 0 0,0 0 0,1 0 0,-1 0 0,1 1 0,-1-1 0,1 1 0,0-1 0,0 1 0,0 0 0,0-1 0,0 1 0,1 0 0,0 0 0,-1 0 0,1-1 0,0 1 0,0 0 0,0 0 0,1 0 0,-1-1 0,2 5 0,1 2 0,0 0 0,1-1 0,0 1 0,1-1 0,0 0 0,0 0 0,1 0 0,0-1 0,0 0 0,1 0 0,-1-1 0,2 0 0,-1 0 0,1 0 0,-1-1 0,2 0 0,14 6 0,-3-1 0,0-2 0,0 0 0,1-1 0,0-1 0,0-1 0,38 4 0,-26-5 0,0 2 0,0 1 0,57 21 0,-58-16 0,1-2 0,0-2 0,55 8 0,-47-12 0,0-3 0,0-1 0,42-5 0,-68 3 0,-1-1 0,1 0 0,0-1 0,-1-1 0,0 0 0,0-1 0,-1 0 0,1-1 0,-1 0 0,-1-2 0,19-14 0,-22 16 0,1 0 0,-1 0 0,1 1 0,0 1 0,0 0 0,1 0 0,0 1 0,-1 0 0,15-3 0,11 0 0,57-4 0,-6 2 0,360-46 0,-326 41 0,1 6 0,163 9 0,-99 3 0,1173-5 0,-1371 0 0,1 0 0,-1-1 0,1-1 0,-1 0 0,1 0 0,-18-9 0,-62-37 0,80 41 0,1-1 0,0 0 0,1 0 0,0-1 0,0 0 0,1 0 0,-13-23 0,10 17 0,0-1 0,-19-18 0,25 29 0,-1 1 0,-1 1 0,1-1 0,-1 1 0,1 0 0,-1 0 0,-1 1 0,1 0 0,0 0 0,-1 1 0,1 0 0,-1 0 0,0 1 0,1 0 0,-1 0 0,0 0 0,0 1 0,0 1 0,-13 1 0,-10 4 0,0 1 0,1 1 0,-44 17 0,60-20 0,-29 8 0,0-2 0,-81 10 0,78-15 0,0 3 0,-47 14 0,92-23 0,1-1 0,0 1 0,0 0 0,-1 0 0,1 0 0,0 0 0,-1 0 0,1 0 0,0 0 0,0 0 0,-1 0 0,1 0 0,0 0 0,-1 0 0,1 0 0,0 0 0,0 0 0,-1 1 0,1-1 0,0 0 0,0 0 0,-1 0 0,1 0 0,0 0 0,0 1 0,0-1 0,-1 0 0,1 0 0,0 0 0,0 1 0,0-1 0,-1 0 0,1 0 0,0 1 0,0-1 0,0 0 0,0 0 0,0 1 0,0-1 0,0 0 0,0 0 0,0 1 0,-1-1 0,1 0 0,0 1 0,0-1 0,0 0 0,1 0 0,-1 1 0,0-1 0,18 5 0,31-1 0,399 37 0,-440-40 0,0 0 0,0 1 0,1-1 0,-1 2 0,-1-1 0,1 1 0,0 0 0,-1 1 0,1 0 0,-1 0 0,10 8 0,-14-9 0,-1 0 0,1 0 0,0 0 0,-1 0 0,0 1 0,0 0 0,0-1 0,0 1 0,0 0 0,-1 0 0,0 0 0,0 0 0,0 0 0,0 0 0,0 0 0,-1 0 0,0 0 0,0 0 0,0 0 0,0 0 0,-1 1 0,0-1 0,0 0 0,-2 6 0,0 2 0,0 0 0,-1 0 0,-1 0 0,0-1 0,0 0 0,-1 0 0,-1 0 0,0-1 0,0 0 0,-1 0 0,-9 9 0,9-13 0,0 1 0,0-1 0,-1-1 0,0 0 0,0 0 0,0 0 0,0-1 0,-1-1 0,1 1 0,-1-2 0,0 1 0,0-1 0,0-1 0,-12 1 0,-297-5 0,115-3 0,-408 7 0,570-3 0,0-3 0,-57-12 0,50 8 0,-66-5 0,-200 12 0,295-3 0,28-5 0,32-12 0,-6 10 0,0 2 0,0 1 0,1 1 0,67-6 0,151 7 0,-189 7 0,1765 4 0,-1812-5 0,0 1 0,1-2 0,-1 0 0,0-2 0,0 1 0,-1-2 0,27-11 0,-39 15 0,0-1 0,-1 1 0,1-1 0,0 0 0,-1-1 0,1 1 0,-1-1 0,0 1 0,0-1 0,0 0 0,0 0 0,0 0 0,-1-1 0,1 1 0,-1-1 0,0 1 0,0-1 0,0 0 0,-1 0 0,1 0 0,-1 0 0,0 0 0,0 0 0,0 0 0,-1 0 0,1 0 0,-1 0 0,0-1 0,0 1 0,-1 0 0,1 0 0,-1 0 0,0 0 0,0 0 0,0 0 0,-3-6 0,-2-1 0,0 1 0,0 0 0,-1 0 0,0 1 0,-1 0 0,0 0 0,0 1 0,-1 0 0,-17-12 0,12 9 0,1-1 0,0 0 0,-16-20 0,20 19 14,1-1-1,0 1 0,1-2 0,1 1 1,0-1-1,1 0 0,0 0 1,-3-26-1,3 3-508,1 1 0,3-56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8T12:15:35.647"/>
    </inkml:context>
    <inkml:brush xml:id="br0">
      <inkml:brushProperty name="width" value="0.35" units="cm"/>
      <inkml:brushProperty name="height" value="0.35" units="cm"/>
      <inkml:brushProperty name="color" value="#FFFFFF"/>
    </inkml:brush>
  </inkml:definitions>
  <inkml:trace contextRef="#ctx0" brushRef="#br0">5275 1008 24575,'-9'0'0,"2"1"0,1-1 0,-1 0 0,0 0 0,0 0 0,0 0 0,0-1 0,0-1 0,0 1 0,1-1 0,-1 0 0,0 0 0,1-1 0,0 0 0,0 0 0,0-1 0,0 1 0,-10-10 0,-18-20 0,2-1 0,1-2 0,-37-57 0,57 75 0,0-1 0,1 0 0,1 0 0,1-1 0,1 0 0,1-1 0,0 0 0,2 0 0,-4-41 0,8 62 0,-2-29 0,1 0 0,2 1 0,0-1 0,10-45 0,-10 67 0,1 0 0,1-1 0,-1 1 0,1 0 0,1 0 0,-1 1 0,1-1 0,0 1 0,1 0 0,-1 0 0,1 0 0,1 0 0,-1 1 0,1 0 0,0 0 0,0 1 0,0 0 0,0 0 0,1 0 0,0 0 0,0 1 0,9-3 0,44-13 0,67-26 0,-95 33 0,52-12 0,-49 15 0,47-19 0,-73 24 0,0 0 0,0 0 0,-1-1 0,1-1 0,-1 1 0,0-1 0,-1 0 0,0-1 0,12-13 0,-14 10 0,-14 12 0,-16 13 0,-11 17 0,1 2 0,2 1 0,1 1 0,-47 72 0,63-81 0,2 1 0,1 1 0,1 0 0,1 0 0,2 1 0,1 1 0,-5 41 0,7-43 0,1 0 0,2 0 0,1 1 0,4 51 0,-3-80 0,1 0 0,0 0 0,0-1 0,0 1 0,0 0 0,0 0 0,0-1 0,1 1 0,-1 0 0,0-1 0,0 1 0,0 0 0,1 0 0,-1-1 0,0 1 0,1 0 0,-1-1 0,1 1 0,-1-1 0,0 1 0,1-1 0,-1 1 0,1-1 0,0 1 0,-1-1 0,1 1 0,-1-1 0,1 1 0,0-1 0,-1 0 0,1 0 0,1 1 0,-1-1 0,1-1 0,-1 1 0,1-1 0,-1 1 0,1-1 0,-1 0 0,0 0 0,0 0 0,1 0 0,-1 0 0,0 0 0,0 0 0,0 0 0,1-2 0,4-3 0,-1-1 0,0 0 0,0 0 0,6-14 0,-10 18 0,0 1 0,0-1 0,0 0 0,0 0 0,0 0 0,-1 0 0,0 0 0,1 0 0,-1 0 0,0 0 0,0 0 0,-1 0 0,1 0 0,-1 0 0,1 0 0,-1 0 0,0 0 0,0 0 0,0 1 0,0-1 0,-1 0 0,1 1 0,-1-1 0,0 1 0,0-1 0,0 1 0,0 0 0,0 0 0,0 0 0,0 0 0,-1 0 0,1 0 0,-1 1 0,1-1 0,-1 1 0,0-1 0,0 1 0,1 0 0,-5-1 0,-10-3 0,-1 1 0,0 1 0,0 0 0,0 1 0,-21 1 0,-16 0 0,-48-1 0,-184-28 0,170 8 0,-231-14 0,298 32 0,1-2 0,0-3 0,1-1 0,0-3 0,-51-21 0,-83-20 0,9 18 0,-1 7 0,-226-6 0,-354 28 0,531 10 0,98-1 0,-160-4 0,164-18 0,-5-1 0,-482 13 0,341 12 0,244-5 0,1 2 0,-43 6 0,56-4 0,-1 0 0,0 0 0,1 1 0,0 0 0,0 0 0,0 1 0,0 0 0,-14 12 0,9-5 0,0 1 0,1 0 0,0 1 0,1 0 0,1 1 0,0 0 0,1 1 0,0 0 0,2 1 0,0 0 0,-7 21 0,7-12 0,1 0 0,2 1 0,0-1 0,2 1 0,1 0 0,1 0 0,3 33 0,-2-52 0,0 1 0,1 0 0,0 0 0,1 0 0,0-1 0,0 1 0,1-1 0,0 0 0,1 1 0,0-2 0,0 1 0,0 0 0,1-1 0,0 1 0,1-2 0,0 1 0,0 0 0,0-1 0,1 0 0,0-1 0,0 1 0,0-1 0,0-1 0,1 1 0,0-1 0,0-1 0,0 1 0,1-2 0,10 4 0,32 2 0,1-2 0,-1-2 0,1-3 0,74-7 0,-29 2 0,181-15 0,-233 13 0,-1-2 0,0-2 0,0-3 0,48-19 0,-55 18 0,1 1 0,0 3 0,1 1 0,0 1 0,65-2 0,204 10 0,-148 5 0,631-5 0,-758-2 0,-1-2 0,1-1 0,-1-1 0,0-2 0,35-14 0,-30 10 0,0 1 0,2 2 0,43-4 0,78 8 0,-102 5 0,1-2 0,58-10 0,-16-3 0,145-3 0,106 19 0,-129 2 0,-181-4 0,-7 1 0,54 5 0,-77-4 0,0 2 0,0 0 0,0 0 0,0 1 0,-1 0 0,1 1 0,-1 1 0,11 6 0,59 47 0,-74-53 0,0 0 0,-1 0 0,0 1 0,0 0 0,-1 0 0,0 1 0,0-1 0,7 16 0,-11-22 0,-1 1 0,1-1 0,-1 0 0,1 1 0,-1-1 0,0 1 0,0-1 0,1 0 0,-1 1 0,0-1 0,0 1 0,0-1 0,-1 1 0,1-1 0,0 0 0,-1 1 0,1-1 0,0 0 0,-1 1 0,0-1 0,1 0 0,-1 1 0,-1 1 0,0-1 0,0 0 0,-1 0 0,1-1 0,0 1 0,-1-1 0,1 1 0,-1-1 0,1 0 0,-1 0 0,0 0 0,-4 1 0,-8 1 0,-1-1 0,1 0 0,-25-1 0,32-1 0,-794-8 0,751 6 0,1-3 0,-53-11 0,48 6 0,-76-4 0,89 14 0,20 0 0,0 0 0,0-2 0,1 0 0,-1-1 0,-22-7 0,-25-11 0,0 4 0,-1 2 0,-1 4 0,0 2 0,-109 2 0,159 7 0,-730-24 0,698 18 0,-13-2 0,-1 2 0,1 4 0,-70 5 0,135-3 0,-1 0 0,1 0 0,-1 0 0,1 0 0,0 1 0,-1-1 0,1 0 0,-1 1 0,1-1 0,-1 1 0,1-1 0,0 1 0,-1-1 0,1 1 0,0 0 0,0 0 0,-1 0 0,1 0 0,0 0 0,0 0 0,0 0 0,0 0 0,0 0 0,0 0 0,0 2 0,1-1 0,0 0 0,0 0 0,0-1 0,0 1 0,0 0 0,1-1 0,-1 1 0,1 0 0,-1-1 0,1 1 0,0 0 0,-1-1 0,1 1 0,0-1 0,0 1 0,0-1 0,2 2 0,8 9 0,0-1 0,1-1 0,17 14 0,-4-6 0,1-1 0,1-1 0,0-1 0,1-2 0,0 0 0,1-2 0,1-1 0,47 9 0,4-3 0,1-3 0,133 4 0,-121-16 0,141-6 0,19-35 0,289 32 0,-304 11 0,-104 0 0,151-7 0,-250-1 0,40-11 0,-42 8 0,43-5 0,104 6 0,-1983 7 0,765 2 0,1013-2 0,-1 1 0,1 1 0,0 1 0,-40 11 0,59-13 0,0 1 0,0 0 0,0 0 0,1 0 0,-1 0 0,1 1 0,-1 0 0,1 0 0,0 0 0,0 0 0,1 1 0,-6 6 0,7-7 0,0 0 0,1 0 0,-1 0 0,1 0 0,0 0 0,0 1 0,1-1 0,-1 0 0,1 1 0,-1-1 0,1 0 0,0 1 0,0-1 0,0 1 0,1-1 0,-1 0 0,1 1 0,0-1 0,0 0 0,0 0 0,2 4 0,1 2 0,1-1 0,-1-1 0,1 1 0,1-1 0,-1 0 0,2 0 0,-1 0 0,0-1 0,1 0 0,15 10 0,10 5 0,42 20 0,-63-35 0,18 9 0,-1-2 0,1 0 0,1-2 0,0-2 0,1 0 0,0-2 0,0-2 0,1 0 0,51 0 0,-26-5 0,279-7 0,-191-14 0,-6 2 0,-80 13 0,-1-3 0,1-1 0,105-36 0,-135 37 0,1 2 0,-1 1 0,1 1 0,47-2 0,125 9 0,-84 1 0,1071-2 0,-4298-1 0,3064-3 0,0-1 0,-56-14 0,52 9 0,-83-6 0,-188 14 0,142 3 0,169-2 24,0 0 0,1-1 0,-1 0 0,-15-4 0,22 5-79,0-1 0,0 0 0,0 1 0,0-1 0,0 0 0,0 0 0,1 0 0,-1 0 0,0 0 0,1-1 0,-1 1 0,1 0 0,-1-1 0,1 1 0,0-1 0,-1 0 0,1 1 0,0-1 0,0 0 0,0 0 0,0 1 0,1-1 0,-1 0 0,0 0 0,1 0 0,-1-3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8T12:15:48.089"/>
    </inkml:context>
    <inkml:brush xml:id="br0">
      <inkml:brushProperty name="width" value="0.35" units="cm"/>
      <inkml:brushProperty name="height" value="0.35" units="cm"/>
      <inkml:brushProperty name="color" value="#FFFFFF"/>
    </inkml:brush>
  </inkml:definitions>
  <inkml:trace contextRef="#ctx0" brushRef="#br0">5573 572 24575,'-4'0'0,"0"-1"0,0 1 0,0-1 0,0 0 0,0 0 0,0 0 0,0-1 0,0 1 0,1-1 0,-1 0 0,0 0 0,1 0 0,0-1 0,-1 1 0,1-1 0,0 0 0,0 1 0,1-1 0,-1-1 0,1 1 0,-1 0 0,1-1 0,-2-4 0,-5-11 0,0 0 0,1-1 0,-7-30 0,-5-10 0,5 30 0,-1 1 0,-21-30 0,-14-27 0,60 135 0,-3 1 0,2 69 0,-1-5 0,-3-88 0,1-1 0,1 1 0,14 39 0,-4-17 0,-15-45 0,0 0 0,0-1 0,0 1 0,-1 0 0,1 0 0,-1 0 0,0 0 0,0 0 0,0 0 0,0 0 0,-1 0 0,1 0 0,-1-1 0,0 1 0,1 0 0,-1 0 0,-1-1 0,1 1 0,0 0 0,-1-1 0,1 1 0,-1-1 0,0 0 0,1 1 0,-1-1 0,0 0 0,-1 0 0,1 0 0,0 0 0,-1-1 0,1 1 0,-1-1 0,1 1 0,-1-1 0,1 0 0,-1 0 0,0 0 0,0 0 0,-4 0 0,-8 3 0,-1-1 0,0-1 0,1-1 0,-1 0 0,0-1 0,-18-2 0,13 0 0,1-1 0,0-2 0,-1 0 0,2 0 0,-1-2 0,1-1 0,0 0 0,0-1 0,-20-14 0,31 17 0,-1 1 0,1-1 0,0-1 0,1 0 0,-1 0 0,1 0 0,1-1 0,-1 0 0,1 0 0,1-1 0,-1 1 0,1-1 0,1 0 0,0-1 0,0 1 0,1-1 0,0 0 0,1 0 0,0 0 0,-1-10 0,6-5 0,5 35 0,6 41 0,-8-12 0,-1 1 0,-2-1 0,-2 1 0,-6 59 0,4-95 0,0 1 0,0-1 0,0 1 0,-1-1 0,0 0 0,0 0 0,0 0 0,0 0 0,-1 0 0,1 0 0,-1 0 0,0-1 0,0 1 0,0-1 0,-6 4 0,2-2 0,0-1 0,0 0 0,0 0 0,0 0 0,-1-1 0,0-1 0,1 1 0,-10 1 0,-10 0 0,0-1 0,0-1 0,0-2 0,-33-2 0,47 0 0,-1 1 0,1-2 0,0 0 0,0 0 0,0-1 0,0-1 0,1 0 0,0-1 0,0 0 0,0-1 0,1 0 0,0-1 0,0-1 0,1 1 0,0-1 0,0-1 0,1 0 0,0 0 0,1-1 0,0 0 0,1-1 0,1 1 0,-1-1 0,2-1 0,0 1 0,0-1 0,-3-16 0,-22-65 0,18 63 0,1-1 0,2 0 0,2-1 0,-7-57 0,14 82 0,0 1 0,0 0 0,1 0 0,0 0 0,0 0 0,1 0 0,0 0 0,0 1 0,0-1 0,1 0 0,0 1 0,0 0 0,1 0 0,0 0 0,0 0 0,6-7 0,-2 6 0,0-1 0,1 1 0,0 1 0,0 0 0,0 0 0,1 0 0,0 1 0,0 1 0,16-6 0,9 1 0,0 2 0,1 1 0,-1 1 0,1 3 0,50 1 0,-77 1 0,-1 0 0,1 1 0,0 0 0,-1 0 0,1 1 0,-1 0 0,0 1 0,1-1 0,7 6 0,-12-6 0,0 1 0,0-1 0,-1 1 0,1 0 0,-1 1 0,0-1 0,0 0 0,0 1 0,-1 0 0,1 0 0,-1-1 0,0 1 0,0 1 0,0-1 0,0 0 0,-1 0 0,0 1 0,0-1 0,1 7 0,0 11 0,0 1 0,-2 0 0,-3 34 0,1-39 0,1 1 0,0-1 0,2 1 0,0-1 0,1 1 0,5 20 0,-4-32 0,-1 0 0,2-1 0,-1 0 0,1 1 0,0-1 0,0 0 0,1-1 0,0 1 0,0-1 0,0 0 0,0 0 0,9 5 0,10 6 0,45 24 0,-57-34 0,13 5 0,0-1 0,1-1 0,0-1 0,0-2 0,1 0 0,-1-2 0,1-1 0,0-1 0,0-1 0,31-4 0,-172 3 0,0-5 0,-139-24 0,193 19 0,-76-23 0,118 27 0,0-1 0,0 0 0,1-1 0,0-1 0,1-1 0,-1 0 0,2-1 0,-21-18 0,-254-241 0,232 208 0,42 43 0,-1 0 0,0 2 0,-2 0 0,-33-24 0,28 27 0,0 1 0,-2 1 0,1 2 0,-2 0 0,1 1 0,-1 2 0,0 1 0,-46-4 0,-17 4 0,-121 7 0,86 3 0,-34-6 0,-147 6 0,155 17 0,89-10 0,-73 3 0,-20-12 0,38-1 0,-122 17 0,-51 35 0,178-28 0,-1-5 0,-193 8 0,-733-34 0,1034 6 0,-40 3 0,45-3 0,-1 0 0,0 0 0,1 0 0,-1 0 0,1 0 0,-1 0 0,1 0 0,-1 0 0,0 0 0,1 0 0,-1 0 0,1 0 0,-1 1 0,1-1 0,-1 0 0,1 0 0,-1 1 0,1-1 0,-1 0 0,1 1 0,0-1 0,-1 0 0,1 1 0,-1-1 0,1 1 0,0-1 0,-1 1 0,1-1 0,0 1 0,0-1 0,-1 1 0,1-1 0,0 1 0,0-1 0,0 1 0,0-1 0,-1 1 0,1-1 0,0 1 0,0 0 0,0-1 0,0 1 0,0-1 0,1 1 0,-1-1 0,0 1 0,0-1 0,0 1 0,0 0 0,1-1 0,-1 1 0,0-1 0,0 1 0,1-1 0,-1 0 0,0 1 0,1-1 0,-1 1 0,1-1 0,-1 0 0,0 1 0,1-1 0,-1 0 0,1 1 0,0-1 0,11 11 0,1-1 0,0-1 0,1 0 0,-1-1 0,2 0 0,-1-1 0,26 8 0,-8-5 0,-1-1 0,61 9 0,7-11 0,160-9 0,-90-2 0,-136 2 0,0-2 0,0-2 0,-1 0 0,0-3 0,36-13 0,-32 10 0,1 1 0,0 2 0,41-5 0,-60 12 0,-19-1 0,-30-1 0,15 2 0,-254-32 0,-223-34 0,390 53 0,0 5 0,-189 5 0,387 7-1365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8T12:15:55.135"/>
    </inkml:context>
    <inkml:brush xml:id="br0">
      <inkml:brushProperty name="width" value="0.35" units="cm"/>
      <inkml:brushProperty name="height" value="0.35" units="cm"/>
      <inkml:brushProperty name="color" value="#FFFFFF"/>
    </inkml:brush>
  </inkml:definitions>
  <inkml:trace contextRef="#ctx0" brushRef="#br0">1755 99 24575,'1697'0'0,"-1685"-1"0,0 2 0,0-1 0,0 2 0,0-1 0,0 2 0,0-1 0,-1 2 0,1-1 0,-1 2 0,0 0 0,0 0 0,0 1 0,-1 0 0,19 14 0,-17-10 0,0-1 0,1 0 0,0-1 0,1-1 0,0 0 0,0-1 0,1-1 0,-1 0 0,1 0 0,0-2 0,23 3 0,14-2 0,0-2 0,56-5 0,-28 0 0,-63 4 0,1-2 0,-1 0 0,1-2 0,-1 0 0,32-9 0,-142 51 0,-20-6 0,45-11 0,-1-3 0,-1-3 0,0-3 0,-75 4 0,-534-15 0,322-5 0,-699 3 0,989-3 0,-91-16 0,-4-1 0,-36-6 0,-24 0 0,189 21 0,-1 0 0,1-3 0,0 0 0,0-2 0,1-2 0,-47-23 0,75 33 0,1 1 0,-1-1 0,1 0 0,0 0 0,0 0 0,-1-1 0,2 1 0,-1-1 0,0 1 0,0-1 0,1 0 0,0 0 0,-1 0 0,1 0 0,1-1 0,-1 1 0,-2-6 0,3 6 0,1 1 0,0-1 0,0 1 0,0-1 0,0 1 0,0-1 0,0 0 0,1 1 0,-1-1 0,1 1 0,0 0 0,0-1 0,0 1 0,0 0 0,0-1 0,0 1 0,1 0 0,-1 0 0,1 0 0,-1 0 0,1 0 0,0 0 0,0 1 0,0-1 0,0 0 0,3-1 0,9-6 0,0 1 0,1 0 0,-1 1 0,1 0 0,1 2 0,-1 0 0,22-4 0,114-14 0,338 16 0,-262 11 0,53-4 0,-1759 0 0,1462-1 0,0 1 0,0 1 0,0 1 0,1 0 0,-1 1 0,-31 11 0,43-12 0,-1 1 0,1 0 0,0 0 0,0 0 0,0 0 0,1 1 0,-1 0 0,1 0 0,0 0 0,0 1 0,0-1 0,1 1 0,-1 0 0,1 0 0,0 0 0,1 1 0,-1-1 0,1 1 0,0-1 0,0 1 0,1 0 0,0 0 0,-1 6 0,-1 5 0,1 1 0,1-1 0,1 1 0,0 0 0,1 0 0,1-1 0,7 30 0,-7-39 0,1 0 0,0 1 0,0-1 0,1-1 0,0 1 0,0-1 0,1 1 0,0-1 0,0-1 0,1 1 0,0-1 0,0 0 0,0 0 0,1 0 0,0-1 0,0 0 0,13 6 0,-1-2 0,1-2 0,-1 0 0,1-1 0,1-1 0,-1-1 0,1-1 0,22 1 0,153-7 0,-105 0 0,40-1 0,150-23 0,-137 12 0,1 6 0,159 11 0,-100 2 0,2599-4-1365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8T12:16:08.873"/>
    </inkml:context>
    <inkml:brush xml:id="br0">
      <inkml:brushProperty name="width" value="0.35" units="cm"/>
      <inkml:brushProperty name="height" value="0.35" units="cm"/>
      <inkml:brushProperty name="color" value="#FFFFFF"/>
    </inkml:brush>
  </inkml:definitions>
  <inkml:trace contextRef="#ctx0" brushRef="#br0">4596 59 24575,'2'1'0,"0"-1"0,0 1 0,0 0 0,-1 0 0,1 0 0,0 0 0,0 0 0,-1 0 0,1 0 0,0 0 0,-1 1 0,1-1 0,-1 1 0,0-1 0,1 1 0,-1 0 0,1 2 0,24 38 0,-20-31 0,17 35 0,-2 2 0,-2 0 0,-2 1 0,12 58 0,-8-8 0,-18-72 0,2 0 0,1 0 0,1-1 0,1 0 0,2 0 0,0-1 0,2 0 0,23 37 0,-4-16 0,42 84 0,-71-126 0,0-1 0,0 1 0,0 0 0,-1 0 0,0-1 0,0 1 0,0 0 0,0 0 0,0 0 0,-1 0 0,0 0 0,0 0 0,0 0 0,0 0 0,-1 0 0,1 0 0,-3 7 0,1-8 0,0 0 0,0 0 0,0 0 0,0-1 0,-1 1 0,1-1 0,-1 0 0,0 1 0,0-1 0,1 0 0,-1-1 0,0 1 0,-1-1 0,1 1 0,0-1 0,0 0 0,-1 0 0,1 0 0,0 0 0,-1-1 0,-4 1 0,-51 3 0,1-1 0,-1-4 0,-62-8 0,111 9 0,1-1 0,-1-1 0,1 1 0,-1-2 0,1 1 0,0-1 0,0-1 0,0 0 0,1 0 0,-1-1 0,1 0 0,0 0 0,-8-7 0,10 6 0,1 0 0,-1-1 0,1 1 0,1-1 0,-1 0 0,1 0 0,1-1 0,-1 1 0,1-1 0,0 0 0,1 0 0,0 0 0,0 0 0,1 0 0,-1-14 0,-2-27 0,3 15 0,-2 1 0,-11-46 0,11 67 0,-1 0 0,0 0 0,-1 0 0,0 0 0,-1 1 0,-1 0 0,0 1 0,0-1 0,-16-17 0,-147-136 0,160 154 0,-1 0 0,0 1 0,-1 1 0,1 0 0,-2 0 0,1 1 0,-1 1 0,0 0 0,-25-7 0,-8 1 0,-77-10 0,23 5 0,11 1 0,-1 4 0,0 4 0,-93 3 0,-138-17 0,32-1 0,191 25 0,60 0 0,0-2 0,-1-1 0,2-2 0,-68-13 0,54 1 0,-3-2 0,-2 3 0,1 2 0,-2 2 0,-66-3 0,-485 14 0,230 2 0,108-6 0,-295 7 0,549-3 0,0 1 0,0 0 0,-26 8 0,39-9 0,0 0 0,-1 0 0,1 1 0,0-1 0,0 1 0,0 0 0,0 0 0,0 0 0,0 0 0,-2 4 0,4-5 0,0 0 0,0 0 0,0 1 0,1-1 0,-1 0 0,1 0 0,-1 1 0,1-1 0,-1 1 0,1-1 0,0 0 0,-1 1 0,1-1 0,0 1 0,0-1 0,0 0 0,0 1 0,1-1 0,-1 1 0,0-1 0,0 0 0,1 1 0,-1-1 0,1 1 0,0 1 0,9 15 0,0 0 0,16 21 0,-17-28 0,-1 1 0,0-1 0,-1 1 0,-1 1 0,0 0 0,0-1 0,-1 2 0,4 18 0,-7-13 0,-2 0 0,0 1 0,-1-1 0,0 0 0,-2 0 0,-5 22 0,4-25 0,0 1 0,2 0 0,0 0 0,1 0 0,0 0 0,2 1 0,3 26 0,-3-40 0,0 0 0,1-1 0,-1 1 0,1-1 0,0 0 0,0 1 0,0-1 0,0 0 0,1 0 0,-1-1 0,1 1 0,0 0 0,-1-1 0,1 1 0,1-1 0,-1 0 0,0 0 0,0 0 0,1-1 0,-1 1 0,1-1 0,-1 0 0,1 0 0,6 1 0,8 2 0,0-2 0,1-1 0,32-1 0,-34 0 0,625-11 0,-615 10 0,0-1 0,0-2 0,0 0 0,51-16 0,101-49 0,-170 65 0,-2 1 0,-1 1 0,0-1 0,0-1 0,-1 1 0,1-1 0,-1 0 0,0 0 0,0-1 0,0 1 0,0-1 0,-1 0 0,4-6 0,-6 9 0,-1-1 0,0 0 0,1 0 0,-2 0 0,1 0 0,0 0 0,0 0 0,-1 0 0,0 0 0,1 0 0,-1 0 0,-1 0 0,1 0 0,0 0 0,-1 0 0,1 0 0,-1 0 0,0 0 0,0 0 0,0 1 0,0-1 0,-1 0 0,1 0 0,-1 1 0,1-1 0,-1 1 0,0-1 0,-3-1 0,-5-7 0,0 1 0,-1 0 0,-1 1 0,1 0 0,-1 1 0,-1 0 0,0 1 0,0 0 0,0 1 0,-1 1 0,-17-5 0,-5 0 0,0 2 0,-1 2 0,-48-3 0,2 4 0,-115 10 0,192-5 0,-1 1 0,1 0 0,0 0 0,-1 1 0,1 0 0,-10 4 0,14-5 0,1-1 0,0 1 0,0 0 0,0-1 0,0 1 0,0 0 0,0 0 0,0 0 0,0 0 0,0 0 0,1 0 0,-1 0 0,0 0 0,1 0 0,-1 0 0,1 0 0,-1 1 0,1-1 0,-1 0 0,1 0 0,0 1 0,-1-1 0,1 0 0,0 0 0,0 1 0,0-1 0,0 0 0,0 1 0,0-1 0,1 0 0,-1 0 0,0 1 0,1-1 0,-1 0 0,1 0 0,-1 0 0,1 1 0,-1-1 0,2 1 0,4 7 0,1 0 0,0-1 0,0 0 0,0 0 0,1-1 0,0 0 0,1 0 0,0-1 0,0 0 0,0-1 0,14 7 0,20 8 0,53 16 0,-56-25 0,1-1 0,0-2 0,1-3 0,-1 0 0,1-3 0,0-2 0,0-1 0,0-2 0,-1-2 0,1-2 0,78-24 0,-116 30 0,9-3 0,0-1 0,1 0 0,-1-1 0,12-8 0,-23 13 0,0 0 0,-1 0 0,1 0 0,-1 0 0,1 0 0,-1 0 0,0 0 0,1 0 0,-1 0 0,0-1 0,0 1 0,0 0 0,0-1 0,0 1 0,0-1 0,0 0 0,0 1 0,-1-1 0,1 1 0,0-1 0,-1 0 0,0 0 0,1 1 0,-1-1 0,0 0 0,0 0 0,0 1 0,0-1 0,0 0 0,0 0 0,-1 1 0,1-1 0,-1 0 0,1 0 0,-1 1 0,1-1 0,-1 1 0,0-1 0,0 0 0,0 1 0,0 0 0,-2-3 0,-1 0 0,0-1 0,0 1 0,-1 0 0,0 1 0,0-1 0,0 1 0,0 0 0,-1 0 0,1 0 0,-1 1 0,1 0 0,-1 0 0,0 0 0,0 1 0,0 0 0,0 0 0,0 1 0,0-1 0,-9 2 0,10-1 0,0 0 0,0 1 0,0 0 0,0 0 0,1 0 0,-1 1 0,0-1 0,0 1 0,1 0 0,-1 1 0,1-1 0,0 1 0,0 0 0,0 0 0,0 0 0,0 0 0,1 1 0,-1-1 0,1 1 0,0 0 0,0 0 0,0 1 0,-3 6 0,3-4 0,0 0 0,1 0 0,0 0 0,1 1 0,-1-1 0,1 0 0,0 0 0,1 1 0,0-1 0,0 1 0,1-1 0,0 0 0,0 1 0,0-1 0,1 0 0,0 0 0,1 0 0,0 0 0,6 11 0,-4-10 0,0 0 0,1-1 0,-1 0 0,2 0 0,-1-1 0,1 1 0,0-1 0,0-1 0,1 0 0,-1 0 0,1 0 0,0-1 0,1 0 0,-1 0 0,17 4 0,7-1 0,1-1 0,0-1 0,58 1 0,106-13 0,-61 0 0,-118 7 0,-1-1 0,1-1 0,0 0 0,22-7 0,-36 8 0,0 0 0,0-1 0,0 0 0,-1 0 0,1 0 0,0 0 0,-1 0 0,0-1 0,1 1 0,4-7 0,-6 7 0,-1 0 0,1 0 0,-1 0 0,0 0 0,0 0 0,0-1 0,0 1 0,0 0 0,-1-1 0,1 1 0,-1-1 0,0 1 0,1-1 0,-1 1 0,0-1 0,0 1 0,-1-1 0,1 1 0,0 0 0,-2-3 0,1 0 0,-1 1 0,0 0 0,0 0 0,0 0 0,-1 0 0,1 0 0,-1 0 0,0 1 0,0-1 0,0 1 0,-1 0 0,1 0 0,-1 0 0,0 0 0,0 0 0,0 1 0,0 0 0,0 0 0,0 0 0,-7-1 0,-7-4 0,-1 2 0,-1 0 0,-28-3 0,-10 1 0,0 2 0,0 3 0,0 2 0,-69 10 0,123-9 0,-1 0 0,0 0 0,1 0 0,-1 1 0,1-1 0,0 1 0,0 0 0,0 1 0,0-1 0,0 1 0,0 0 0,0 0 0,1 0 0,-1 0 0,1 1 0,0-1 0,0 1 0,-4 7 0,6-10 0,1 1 0,-1 0 0,0-1 0,1 1 0,-1 0 0,1-1 0,0 1 0,0 0 0,-1 0 0,1 0 0,0-1 0,1 1 0,-1 0 0,0 0 0,0 0 0,1-1 0,-1 1 0,1 0 0,0-1 0,0 3 0,1-1 0,0 0 0,1-1 0,-1 1 0,0-1 0,1 1 0,0-1 0,-1 0 0,1 0 0,0 0 0,0 0 0,0-1 0,1 1 0,-1-1 0,5 2 0,25 5 0,2-1 0,-1-1 0,1-2 0,-1-2 0,61-3 0,-50 1 0,73 1 0,-14 1 0,194-20 0,-275 14 0,1-1 0,-1-1 0,0-1 0,-1-2 0,23-10 0,-38 16 0,-1 1 0,-1-1 0,1-1 0,0 1 0,-1-1 0,0 0 0,0 0 0,0-1 0,0 1 0,-1-1 0,1 0 0,-1 0 0,0-1 0,-1 1 0,0-1 0,1 0 0,-2 0 0,1 0 0,-1 0 0,0-1 0,0 1 0,1-12 0,-3 14 0,0 0 0,-1-1 0,0 1 0,0 0 0,0 0 0,0 0 0,-1 0 0,1 0 0,-1 0 0,0 0 0,0 0 0,0 1 0,-1-1 0,0 1 0,1 0 0,-1 0 0,0 0 0,0 0 0,-1 0 0,1 0 0,-1 1 0,1 0 0,-1-1 0,0 1 0,0 1 0,0-1 0,0 1 0,0-1 0,-6 0 0,-6-3 0,0 2 0,0 0 0,-1 1 0,1 0 0,-1 1 0,-22 3 0,33-2 0,1 1 0,-1 1 0,0-1 0,1 1 0,0 0 0,-1 0 0,1 1 0,0-1 0,0 1 0,0 0 0,0 1 0,1-1 0,-1 1 0,1 0 0,0 0 0,0 0 0,-6 9 0,8-10 0,0 0 0,0 0 0,1 0 0,-1 0 0,1 0 0,0 0 0,0 0 0,0 0 0,0 1 0,0-1 0,1 0 0,-1 0 0,1 1 0,0-1 0,0 1 0,0-1 0,1 0 0,-1 1 0,1-1 0,0 0 0,0 0 0,0 1 0,0-1 0,0 0 0,1 0 0,-1 0 0,1 0 0,0-1 0,0 1 0,0 0 0,4 3 0,0-1 0,1-1 0,0 0 0,0 0 0,0 0 0,0-1 0,1 0 0,-1-1 0,1 1 0,0-1 0,-1-1 0,1 0 0,15 1 0,-20-2 0,1 0 0,-1 0 0,1 0 0,0 0 0,-1-1 0,1 0 0,-1 0 0,1 0 0,-1 0 0,0 0 0,1 0 0,-1-1 0,4-2 0,-6 3 0,1-1 0,-1 1 0,1-1 0,-1 1 0,0-1 0,0 0 0,0 1 0,0-1 0,0 0 0,0 0 0,-1 0 0,1 0 0,-1 0 0,1 0 0,-1 0 0,1 0 0,-1 1 0,0-1 0,0 0 0,0 0 0,0 0 0,-1 0 0,1 0 0,0 0 0,-2-3 0,0 0 0,0 1 0,0-1 0,-1 1 0,1-1 0,-1 1 0,-1 0 0,1 0 0,0 0 0,-1 0 0,0 1 0,0-1 0,0 1 0,0 0 0,-1 0 0,1 1 0,-1-1 0,1 1 0,-1 0 0,0 0 0,0 0 0,0 1 0,-8-1 0,3-1 0,-1 1 0,1 0 0,-1 0 0,0 1 0,0 1 0,1 0 0,-1 0 0,0 1 0,-21 5 0,28-4 0,-1 0 0,1 0 0,0 0 0,0 1 0,0 0 0,0 0 0,0 0 0,1 0 0,-1 0 0,1 1 0,0-1 0,0 1 0,0 0 0,1 0 0,-1 0 0,1 0 0,0 1 0,0-1 0,1 1 0,-1-1 0,1 1 0,0-1 0,0 1 0,0 0 0,0 6 0,1-3 0,0-1 0,0 1 0,0 0 0,1-1 0,0 1 0,0-1 0,1 1 0,0-1 0,0 0 0,1 1 0,0-1 0,0-1 0,1 1 0,0 0 0,6 7 0,-1-4 0,1-1 0,0-1 0,1 0 0,0 0 0,0-1 0,1 0 0,0-1 0,0 0 0,1-1 0,-1 0 0,1-1 0,0-1 0,17 3 0,23 2 0,104 1 0,-134-8 0,471-4 0,-289-1 0,-179 4 0,49-3 0,-70 2 0,0 1 0,0-1 0,0-1 0,0 1 0,0-1 0,0 0 0,0 0 0,0-1 0,0 1 0,-1-1 0,5-4 0,-8 7 0,0-1 0,0 0 0,0 0 0,0 0 0,0 0 0,-1 0 0,1 0 0,0 0 0,-1 0 0,1 0 0,-1 0 0,1 0 0,-1 0 0,1 0 0,-1-1 0,0 1 0,0 0 0,1 0 0,-1 0 0,0-1 0,0 1 0,0 0 0,0 0 0,-1 0 0,1-3 0,-1 1 0,-1 1 0,1-1 0,0 0 0,-1 0 0,0 1 0,0-1 0,0 1 0,0-1 0,0 1 0,-3-2 0,-7-7 0,-1 1 0,-1 1 0,-15-8 0,24 14 0,-54-31 0,-69-27 0,101 50 0,-1 1 0,0 2 0,-1 0 0,1 2 0,-36-2 0,60 7 0,-35-2 0,0 1 0,-44 5 0,73-3 0,0 1 0,0 1 0,0 0 0,1 0 0,-1 1 0,1 1 0,0-1 0,-1 1 0,1 1 0,1 0 0,-1 0 0,1 0 0,-13 12 0,20-16 0,-1 0 0,0 1 0,1-1 0,-1 1 0,1-1 0,-1 1 0,1 0 0,0-1 0,0 1 0,0 0 0,0 0 0,0 0 0,0 0 0,0 0 0,1 0 0,-1 0 0,1 0 0,-1 0 0,1 0 0,0 1 0,0-1 0,0 0 0,0 2 0,1-2 0,0 0 0,0 0 0,1 0 0,-1-1 0,0 1 0,1 0 0,-1-1 0,1 1 0,0-1 0,-1 0 0,1 1 0,0-1 0,0 0 0,0 0 0,0 0 0,0 0 0,0-1 0,3 2 0,13 2 0,1 0 0,0-1 0,36 2 0,516-5 0,-441-7 0,0-6 0,-1-6 0,146-41 0,-72 2 0,232-100 0,-427 154 0,5 0 0,-1 0 0,0-2 0,-1 1 0,1-1 0,-1-1 0,0 0 0,-1 0 0,0-1 0,18-18 0,-26 24 0,-1-1 0,0 1 0,1-1 0,-1 1 0,0-1 0,0 0 0,-1 1 0,1-1 0,-1 0 0,1 0 0,-1 0 0,0 1 0,0-1 0,0 0 0,0 0 0,0 0 0,-1 1 0,1-1 0,-1 0 0,0 0 0,0 1 0,0-1 0,0 0 0,0 1 0,-1-1 0,1 1 0,-1 0 0,1 0 0,-1-1 0,0 1 0,-3-3 0,-8-8 0,0 1 0,-1 1 0,-27-19 0,29 22 0,-13-7 0,0 0 0,-2 2 0,1 1 0,-1 1 0,-1 1 0,0 2 0,0 0 0,-1 2 0,-45-4 0,-25 4 0,-148 11 0,109 0 0,64-5 0,19 0 0,-61 7 0,99-5 0,1 1 0,-1 0 0,1 2 0,0 0 0,0 0 0,0 2 0,-28 16 0,28-14 0,2 2 0,-1 0 0,1 0 0,1 2 0,0-1 0,0 2 0,1 0 0,1 0 0,-12 21 0,19-28 0,1-1 0,-1 1 0,2 0 0,-1 0 0,1 0 0,0 0 0,0 0 0,1 1 0,0-1 0,0 0 0,1 1 0,0-1 0,0 0 0,1 1 0,0-1 0,0 1 0,1-1 0,0 0 0,0 0 0,1 0 0,-1 0 0,1-1 0,1 1 0,0-1 0,5 8 0,-3-6 0,0-1 0,1 0 0,0 0 0,0-1 0,1 0 0,-1 0 0,2-1 0,-1 0 0,0 0 0,1-1 0,0 0 0,0-1 0,0 0 0,0 0 0,1-1 0,15 2 0,13 0 0,1-1 0,71-6 0,-63 1 0,402-7 0,-534 7 0,-94 4 0,159-1 0,0 1 0,0 2 0,0 0 0,0 1 0,1 0 0,-28 13 0,41-15 0,1 1 0,-1 0 0,1 0 0,0 0 0,0 0 0,0 1 0,0 0 0,1 0 0,0 1 0,0-1 0,0 1 0,1-1 0,0 1 0,0 0 0,0 1 0,1-1 0,0 0 0,0 1 0,-1 10 0,2-12 0,0-1 0,1 1 0,0-1 0,0 1 0,0 0 0,0-1 0,1 1 0,-1-1 0,1 1 0,0-1 0,1 0 0,-1 1 0,1-1 0,0 0 0,0 0 0,0 0 0,0 0 0,1 0 0,0 0 0,0-1 0,0 0 0,0 1 0,0-1 0,1 0 0,-1 0 0,1-1 0,0 1 0,0-1 0,4 3 0,6 0 0,0-1 0,0 0 0,0-1 0,0 0 0,0-1 0,25 0 0,93-7 0,-58 1 0,3 1 0,-67 3 57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6225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customXml" Target="../ink/ink1.xm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customXml" Target="../ink/ink5.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customXml" Target="../ink/ink6.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6.png"/><Relationship Id="rId11" Type="http://schemas.openxmlformats.org/officeDocument/2006/relationships/image" Target="../media/image19.png"/><Relationship Id="rId5" Type="http://schemas.openxmlformats.org/officeDocument/2006/relationships/image" Target="../media/image15.png"/><Relationship Id="rId10" Type="http://schemas.openxmlformats.org/officeDocument/2006/relationships/customXml" Target="../ink/ink8.xml"/><Relationship Id="rId4" Type="http://schemas.openxmlformats.org/officeDocument/2006/relationships/image" Target="../media/image14.pn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22.jp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customXml" Target="../ink/ink11.xml"/><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27.png"/><Relationship Id="rId1" Type="http://schemas.openxmlformats.org/officeDocument/2006/relationships/slideLayout" Target="../slideLayouts/slideLayout9.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B292DA4D-0C4C-C213-1CD8-E99A63D5EB4B}"/>
                  </a:ext>
                </a:extLst>
              </p14:cNvPr>
              <p14:cNvContentPartPr/>
              <p14:nvPr/>
            </p14:nvContentPartPr>
            <p14:xfrm>
              <a:off x="12855253" y="7804253"/>
              <a:ext cx="1665720" cy="307800"/>
            </p14:xfrm>
          </p:contentPart>
        </mc:Choice>
        <mc:Fallback>
          <p:pic>
            <p:nvPicPr>
              <p:cNvPr id="9" name="Ink 8">
                <a:extLst>
                  <a:ext uri="{FF2B5EF4-FFF2-40B4-BE49-F238E27FC236}">
                    <a16:creationId xmlns:a16="http://schemas.microsoft.com/office/drawing/2014/main" id="{B292DA4D-0C4C-C213-1CD8-E99A63D5EB4B}"/>
                  </a:ext>
                </a:extLst>
              </p:cNvPr>
              <p:cNvPicPr/>
              <p:nvPr/>
            </p:nvPicPr>
            <p:blipFill>
              <a:blip r:embed="rId4"/>
              <a:stretch>
                <a:fillRect/>
              </a:stretch>
            </p:blipFill>
            <p:spPr>
              <a:xfrm>
                <a:off x="12792613" y="7741253"/>
                <a:ext cx="1791360" cy="433440"/>
              </a:xfrm>
              <a:prstGeom prst="rect">
                <a:avLst/>
              </a:prstGeom>
            </p:spPr>
          </p:pic>
        </mc:Fallback>
      </mc:AlternateContent>
      <p:sp>
        <p:nvSpPr>
          <p:cNvPr id="3" name="Text 0"/>
          <p:cNvSpPr/>
          <p:nvPr/>
        </p:nvSpPr>
        <p:spPr>
          <a:xfrm>
            <a:off x="863798" y="2673191"/>
            <a:ext cx="7416403" cy="1402556"/>
          </a:xfrm>
          <a:prstGeom prst="rect">
            <a:avLst/>
          </a:prstGeom>
          <a:noFill/>
          <a:ln/>
        </p:spPr>
        <p:txBody>
          <a:bodyPr wrap="square" lIns="0" tIns="0" rIns="0" bIns="0" rtlCol="0" anchor="t"/>
          <a:lstStyle/>
          <a:p>
            <a:pPr marL="0" indent="0">
              <a:lnSpc>
                <a:spcPts val="5500"/>
              </a:lnSpc>
              <a:buNone/>
            </a:pPr>
            <a:r>
              <a:rPr lang="en-US" sz="4600" b="1" kern="0" spc="-44" dirty="0">
                <a:solidFill>
                  <a:srgbClr val="000000"/>
                </a:solidFill>
                <a:latin typeface="Arial" panose="020B0604020202020204" pitchFamily="34" charset="0"/>
                <a:ea typeface="Montserrat Bold" pitchFamily="34" charset="-122"/>
                <a:cs typeface="Arial" panose="020B0604020202020204" pitchFamily="34" charset="0"/>
              </a:rPr>
              <a:t>Voice-based College Admission Form Filling</a:t>
            </a:r>
            <a:endParaRPr lang="en-US" sz="4600" dirty="0">
              <a:latin typeface="Arial" panose="020B0604020202020204" pitchFamily="34" charset="0"/>
              <a:cs typeface="Arial" panose="020B0604020202020204" pitchFamily="34" charset="0"/>
            </a:endParaRPr>
          </a:p>
        </p:txBody>
      </p:sp>
      <p:sp>
        <p:nvSpPr>
          <p:cNvPr id="4" name="Text 1"/>
          <p:cNvSpPr/>
          <p:nvPr/>
        </p:nvSpPr>
        <p:spPr>
          <a:xfrm>
            <a:off x="863798" y="4445913"/>
            <a:ext cx="7416403" cy="1110496"/>
          </a:xfrm>
          <a:prstGeom prst="rect">
            <a:avLst/>
          </a:prstGeom>
          <a:noFill/>
          <a:ln/>
        </p:spPr>
        <p:txBody>
          <a:bodyPr wrap="square" lIns="0" tIns="0" rIns="0" bIns="0" rtlCol="0" anchor="t"/>
          <a:lstStyle/>
          <a:p>
            <a:pPr marL="0" indent="0">
              <a:lnSpc>
                <a:spcPts val="2900"/>
              </a:lnSpc>
              <a:buNone/>
            </a:pPr>
            <a:r>
              <a:rPr lang="en-US" sz="1900" dirty="0">
                <a:solidFill>
                  <a:srgbClr val="3D3838"/>
                </a:solidFill>
                <a:latin typeface="+mj-lt"/>
                <a:ea typeface="Source Sans Pro" pitchFamily="34" charset="-122"/>
                <a:cs typeface="Source Sans Pro" pitchFamily="34" charset="-120"/>
              </a:rPr>
              <a:t>This project explores the development of a voice-based college admission form filling system, leveraging the power of the Web Speech API to streamline the application process for prospective students.</a:t>
            </a:r>
            <a:endParaRPr lang="en-US" sz="1900" dirty="0">
              <a:latin typeface="+mj-lt"/>
            </a:endParaRPr>
          </a:p>
        </p:txBody>
      </p:sp>
      <p:pic>
        <p:nvPicPr>
          <p:cNvPr id="6" name="Picture 5">
            <a:extLst>
              <a:ext uri="{FF2B5EF4-FFF2-40B4-BE49-F238E27FC236}">
                <a16:creationId xmlns:a16="http://schemas.microsoft.com/office/drawing/2014/main" id="{CDF7B188-002A-DB8D-FC12-2F00D78C4CB0}"/>
              </a:ext>
            </a:extLst>
          </p:cNvPr>
          <p:cNvPicPr>
            <a:picLocks noChangeAspect="1"/>
          </p:cNvPicPr>
          <p:nvPr/>
        </p:nvPicPr>
        <p:blipFill>
          <a:blip r:embed="rId5"/>
          <a:stretch>
            <a:fillRect/>
          </a:stretch>
        </p:blipFill>
        <p:spPr>
          <a:xfrm>
            <a:off x="8416587" y="0"/>
            <a:ext cx="6213813" cy="8229600"/>
          </a:xfrm>
          <a:prstGeom prst="rect">
            <a:avLst/>
          </a:prstGeom>
        </p:spPr>
      </p:pic>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6259D70F-A6DF-6BA1-8243-70C08652EA32}"/>
                  </a:ext>
                </a:extLst>
              </p14:cNvPr>
              <p14:cNvContentPartPr/>
              <p14:nvPr/>
            </p14:nvContentPartPr>
            <p14:xfrm>
              <a:off x="-440627" y="728093"/>
              <a:ext cx="360" cy="360"/>
            </p14:xfrm>
          </p:contentPart>
        </mc:Choice>
        <mc:Fallback>
          <p:pic>
            <p:nvPicPr>
              <p:cNvPr id="10" name="Ink 9">
                <a:extLst>
                  <a:ext uri="{FF2B5EF4-FFF2-40B4-BE49-F238E27FC236}">
                    <a16:creationId xmlns:a16="http://schemas.microsoft.com/office/drawing/2014/main" id="{6259D70F-A6DF-6BA1-8243-70C08652EA32}"/>
                  </a:ext>
                </a:extLst>
              </p:cNvPr>
              <p:cNvPicPr/>
              <p:nvPr/>
            </p:nvPicPr>
            <p:blipFill>
              <a:blip r:embed="rId7"/>
              <a:stretch>
                <a:fillRect/>
              </a:stretch>
            </p:blipFill>
            <p:spPr>
              <a:xfrm>
                <a:off x="-503627" y="665453"/>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41E8400D-5E3A-1AF7-16BF-E0AC6F814BA9}"/>
                  </a:ext>
                </a:extLst>
              </p14:cNvPr>
              <p14:cNvContentPartPr/>
              <p14:nvPr/>
            </p14:nvContentPartPr>
            <p14:xfrm>
              <a:off x="-2049107" y="508133"/>
              <a:ext cx="360" cy="360"/>
            </p14:xfrm>
          </p:contentPart>
        </mc:Choice>
        <mc:Fallback>
          <p:pic>
            <p:nvPicPr>
              <p:cNvPr id="11" name="Ink 10">
                <a:extLst>
                  <a:ext uri="{FF2B5EF4-FFF2-40B4-BE49-F238E27FC236}">
                    <a16:creationId xmlns:a16="http://schemas.microsoft.com/office/drawing/2014/main" id="{41E8400D-5E3A-1AF7-16BF-E0AC6F814BA9}"/>
                  </a:ext>
                </a:extLst>
              </p:cNvPr>
              <p:cNvPicPr/>
              <p:nvPr/>
            </p:nvPicPr>
            <p:blipFill>
              <a:blip r:embed="rId7"/>
              <a:stretch>
                <a:fillRect/>
              </a:stretch>
            </p:blipFill>
            <p:spPr>
              <a:xfrm>
                <a:off x="-2111747" y="445133"/>
                <a:ext cx="126000" cy="126000"/>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3798" y="2305526"/>
            <a:ext cx="10781705" cy="701278"/>
          </a:xfrm>
          <a:prstGeom prst="rect">
            <a:avLst/>
          </a:prstGeom>
          <a:noFill/>
          <a:ln/>
        </p:spPr>
        <p:txBody>
          <a:bodyPr wrap="none" lIns="0" tIns="0" rIns="0" bIns="0" rtlCol="0" anchor="t"/>
          <a:lstStyle/>
          <a:p>
            <a:pPr marL="0" indent="0">
              <a:lnSpc>
                <a:spcPts val="5500"/>
              </a:lnSpc>
              <a:buNone/>
            </a:pPr>
            <a:r>
              <a:rPr lang="en-US" sz="4600" b="1" kern="0" spc="-44" dirty="0">
                <a:solidFill>
                  <a:srgbClr val="000000"/>
                </a:solidFill>
                <a:latin typeface="Arial" panose="020B0604020202020204" pitchFamily="34" charset="0"/>
                <a:ea typeface="Montserrat Bold" pitchFamily="34" charset="-122"/>
                <a:cs typeface="Arial" panose="020B0604020202020204" pitchFamily="34" charset="0"/>
              </a:rPr>
              <a:t>Challenges of Traditional Form Filling</a:t>
            </a:r>
            <a:endParaRPr lang="en-US" sz="4600" dirty="0">
              <a:latin typeface="Arial" panose="020B0604020202020204" pitchFamily="34" charset="0"/>
              <a:cs typeface="Arial" panose="020B0604020202020204" pitchFamily="34" charset="0"/>
            </a:endParaRPr>
          </a:p>
        </p:txBody>
      </p:sp>
      <p:sp>
        <p:nvSpPr>
          <p:cNvPr id="3" name="Text 1"/>
          <p:cNvSpPr/>
          <p:nvPr/>
        </p:nvSpPr>
        <p:spPr>
          <a:xfrm>
            <a:off x="863798" y="3623786"/>
            <a:ext cx="2804874" cy="350639"/>
          </a:xfrm>
          <a:prstGeom prst="rect">
            <a:avLst/>
          </a:prstGeom>
          <a:noFill/>
          <a:ln/>
        </p:spPr>
        <p:txBody>
          <a:bodyPr wrap="none" lIns="0" tIns="0" rIns="0" bIns="0" rtlCol="0" anchor="t"/>
          <a:lstStyle/>
          <a:p>
            <a:pPr marL="0" indent="0">
              <a:lnSpc>
                <a:spcPts val="2750"/>
              </a:lnSpc>
              <a:buNone/>
            </a:pPr>
            <a:r>
              <a:rPr lang="en-US" sz="2500" b="1" kern="0" spc="-22" dirty="0">
                <a:solidFill>
                  <a:srgbClr val="000000"/>
                </a:solidFill>
                <a:latin typeface="Arial" panose="020B0604020202020204" pitchFamily="34" charset="0"/>
                <a:ea typeface="Montserrat Bold" pitchFamily="34" charset="-122"/>
                <a:cs typeface="Arial" panose="020B0604020202020204" pitchFamily="34" charset="0"/>
              </a:rPr>
              <a:t>Time-Consuming</a:t>
            </a:r>
            <a:endParaRPr lang="en-US" sz="2500" dirty="0">
              <a:latin typeface="Arial" panose="020B0604020202020204" pitchFamily="34" charset="0"/>
              <a:cs typeface="Arial" panose="020B0604020202020204" pitchFamily="34" charset="0"/>
            </a:endParaRPr>
          </a:p>
        </p:txBody>
      </p:sp>
      <p:sp>
        <p:nvSpPr>
          <p:cNvPr id="4" name="Text 2"/>
          <p:cNvSpPr/>
          <p:nvPr/>
        </p:nvSpPr>
        <p:spPr>
          <a:xfrm>
            <a:off x="863798" y="4221242"/>
            <a:ext cx="3898940" cy="1480661"/>
          </a:xfrm>
          <a:prstGeom prst="rect">
            <a:avLst/>
          </a:prstGeom>
          <a:noFill/>
          <a:ln/>
        </p:spPr>
        <p:txBody>
          <a:bodyPr wrap="square" lIns="0" tIns="0" rIns="0" bIns="0" rtlCol="0" anchor="t"/>
          <a:lstStyle/>
          <a:p>
            <a:pPr marL="0" indent="0" algn="just">
              <a:lnSpc>
                <a:spcPts val="2900"/>
              </a:lnSpc>
              <a:buNone/>
            </a:pPr>
            <a:r>
              <a:rPr lang="en-US" sz="1900" dirty="0">
                <a:solidFill>
                  <a:srgbClr val="3D3838"/>
                </a:solidFill>
                <a:latin typeface="+mj-lt"/>
                <a:ea typeface="Source Sans Pro" pitchFamily="34" charset="-122"/>
                <a:cs typeface="Source Sans Pro" pitchFamily="34" charset="-120"/>
              </a:rPr>
              <a:t>Filling out forms can be tedious and time-consuming, especially for long and complex forms like college applications.</a:t>
            </a:r>
            <a:endParaRPr lang="en-US" sz="1900" dirty="0">
              <a:latin typeface="+mj-lt"/>
            </a:endParaRPr>
          </a:p>
        </p:txBody>
      </p:sp>
      <p:sp>
        <p:nvSpPr>
          <p:cNvPr id="5" name="Text 3"/>
          <p:cNvSpPr/>
          <p:nvPr/>
        </p:nvSpPr>
        <p:spPr>
          <a:xfrm>
            <a:off x="5372576" y="3623786"/>
            <a:ext cx="2804874" cy="350639"/>
          </a:xfrm>
          <a:prstGeom prst="rect">
            <a:avLst/>
          </a:prstGeom>
          <a:noFill/>
          <a:ln/>
        </p:spPr>
        <p:txBody>
          <a:bodyPr wrap="none" lIns="0" tIns="0" rIns="0" bIns="0" rtlCol="0" anchor="t"/>
          <a:lstStyle/>
          <a:p>
            <a:pPr marL="0" indent="0">
              <a:lnSpc>
                <a:spcPts val="2750"/>
              </a:lnSpc>
              <a:buNone/>
            </a:pPr>
            <a:r>
              <a:rPr lang="en-US" sz="2500" b="1" kern="0" spc="-22" dirty="0">
                <a:solidFill>
                  <a:srgbClr val="000000"/>
                </a:solidFill>
                <a:latin typeface="Arial" panose="020B0604020202020204" pitchFamily="34" charset="0"/>
                <a:ea typeface="Montserrat Bold" pitchFamily="34" charset="-122"/>
                <a:cs typeface="Arial" panose="020B0604020202020204" pitchFamily="34" charset="0"/>
              </a:rPr>
              <a:t>Error-Prone</a:t>
            </a:r>
            <a:endParaRPr lang="en-US" sz="2500" dirty="0">
              <a:latin typeface="Arial" panose="020B0604020202020204" pitchFamily="34" charset="0"/>
              <a:cs typeface="Arial" panose="020B0604020202020204" pitchFamily="34" charset="0"/>
            </a:endParaRPr>
          </a:p>
        </p:txBody>
      </p:sp>
      <p:sp>
        <p:nvSpPr>
          <p:cNvPr id="6" name="Text 4"/>
          <p:cNvSpPr/>
          <p:nvPr/>
        </p:nvSpPr>
        <p:spPr>
          <a:xfrm>
            <a:off x="5372576" y="4221242"/>
            <a:ext cx="3898940" cy="1480661"/>
          </a:xfrm>
          <a:prstGeom prst="rect">
            <a:avLst/>
          </a:prstGeom>
          <a:noFill/>
          <a:ln/>
        </p:spPr>
        <p:txBody>
          <a:bodyPr wrap="square" lIns="0" tIns="0" rIns="0" bIns="0" rtlCol="0" anchor="t"/>
          <a:lstStyle/>
          <a:p>
            <a:pPr marL="0" indent="0" algn="just">
              <a:lnSpc>
                <a:spcPts val="2900"/>
              </a:lnSpc>
              <a:buNone/>
            </a:pPr>
            <a:r>
              <a:rPr lang="en-US" sz="1900" dirty="0">
                <a:solidFill>
                  <a:srgbClr val="3D3838"/>
                </a:solidFill>
                <a:latin typeface="+mj-lt"/>
                <a:ea typeface="Source Sans Pro" pitchFamily="34" charset="-122"/>
                <a:cs typeface="Source Sans Pro" pitchFamily="34" charset="-120"/>
              </a:rPr>
              <a:t>Manual data entry is prone to errors, which can lead to delays and frustration for both applicants and institutions.</a:t>
            </a:r>
            <a:endParaRPr lang="en-US" sz="1900" dirty="0">
              <a:latin typeface="+mj-lt"/>
            </a:endParaRPr>
          </a:p>
        </p:txBody>
      </p:sp>
      <p:sp>
        <p:nvSpPr>
          <p:cNvPr id="7" name="Text 5"/>
          <p:cNvSpPr/>
          <p:nvPr/>
        </p:nvSpPr>
        <p:spPr>
          <a:xfrm>
            <a:off x="9980086" y="3623786"/>
            <a:ext cx="3005257" cy="350639"/>
          </a:xfrm>
          <a:prstGeom prst="rect">
            <a:avLst/>
          </a:prstGeom>
          <a:noFill/>
          <a:ln/>
        </p:spPr>
        <p:txBody>
          <a:bodyPr wrap="none" lIns="0" tIns="0" rIns="0" bIns="0" rtlCol="0" anchor="t"/>
          <a:lstStyle/>
          <a:p>
            <a:pPr marL="0" indent="0">
              <a:lnSpc>
                <a:spcPts val="2750"/>
              </a:lnSpc>
              <a:buNone/>
            </a:pPr>
            <a:r>
              <a:rPr lang="en-US" sz="2500" b="1" kern="0" spc="-22" dirty="0">
                <a:solidFill>
                  <a:srgbClr val="000000"/>
                </a:solidFill>
                <a:latin typeface="Arial" panose="020B0604020202020204" pitchFamily="34" charset="0"/>
                <a:ea typeface="Montserrat Bold" pitchFamily="34" charset="-122"/>
                <a:cs typeface="Arial" panose="020B0604020202020204" pitchFamily="34" charset="0"/>
              </a:rPr>
              <a:t>Accessibility Barriers</a:t>
            </a:r>
            <a:endParaRPr lang="en-US" sz="2500" dirty="0">
              <a:latin typeface="Arial" panose="020B0604020202020204" pitchFamily="34" charset="0"/>
              <a:cs typeface="Arial" panose="020B0604020202020204" pitchFamily="34" charset="0"/>
            </a:endParaRPr>
          </a:p>
        </p:txBody>
      </p:sp>
      <p:sp>
        <p:nvSpPr>
          <p:cNvPr id="8" name="Text 6"/>
          <p:cNvSpPr/>
          <p:nvPr/>
        </p:nvSpPr>
        <p:spPr>
          <a:xfrm>
            <a:off x="9867662" y="4114800"/>
            <a:ext cx="3898940" cy="1480661"/>
          </a:xfrm>
          <a:prstGeom prst="rect">
            <a:avLst/>
          </a:prstGeom>
          <a:noFill/>
          <a:ln/>
        </p:spPr>
        <p:txBody>
          <a:bodyPr wrap="square" lIns="0" tIns="0" rIns="0" bIns="0" rtlCol="0" anchor="t"/>
          <a:lstStyle/>
          <a:p>
            <a:pPr marL="0" indent="0" algn="just">
              <a:lnSpc>
                <a:spcPts val="2900"/>
              </a:lnSpc>
              <a:buNone/>
            </a:pPr>
            <a:r>
              <a:rPr lang="en-US" sz="1900" dirty="0">
                <a:solidFill>
                  <a:srgbClr val="3D3838"/>
                </a:solidFill>
                <a:latin typeface="+mj-lt"/>
                <a:ea typeface="Source Sans Pro" pitchFamily="34" charset="-122"/>
                <a:cs typeface="Source Sans Pro" pitchFamily="34" charset="-120"/>
              </a:rPr>
              <a:t>Traditional forms can pose significant challenges for individuals with disabilities, such as those with motor impairments or visual impairments.</a:t>
            </a:r>
            <a:endParaRPr lang="en-US" sz="1900" dirty="0">
              <a:latin typeface="+mj-lt"/>
            </a:endParaRPr>
          </a:p>
        </p:txBody>
      </p:sp>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D657CAE8-18A7-2841-F1DF-9487984BD117}"/>
                  </a:ext>
                </a:extLst>
              </p14:cNvPr>
              <p14:cNvContentPartPr/>
              <p14:nvPr/>
            </p14:nvContentPartPr>
            <p14:xfrm>
              <a:off x="12888373" y="7736573"/>
              <a:ext cx="1664640" cy="362160"/>
            </p14:xfrm>
          </p:contentPart>
        </mc:Choice>
        <mc:Fallback>
          <p:pic>
            <p:nvPicPr>
              <p:cNvPr id="10" name="Ink 9">
                <a:extLst>
                  <a:ext uri="{FF2B5EF4-FFF2-40B4-BE49-F238E27FC236}">
                    <a16:creationId xmlns:a16="http://schemas.microsoft.com/office/drawing/2014/main" id="{D657CAE8-18A7-2841-F1DF-9487984BD117}"/>
                  </a:ext>
                </a:extLst>
              </p:cNvPr>
              <p:cNvPicPr/>
              <p:nvPr/>
            </p:nvPicPr>
            <p:blipFill>
              <a:blip r:embed="rId4"/>
              <a:stretch>
                <a:fillRect/>
              </a:stretch>
            </p:blipFill>
            <p:spPr>
              <a:xfrm>
                <a:off x="12825733" y="7673933"/>
                <a:ext cx="1790280" cy="48780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6350198" y="1806893"/>
            <a:ext cx="7416403" cy="1402556"/>
          </a:xfrm>
          <a:prstGeom prst="rect">
            <a:avLst/>
          </a:prstGeom>
          <a:noFill/>
          <a:ln/>
        </p:spPr>
        <p:txBody>
          <a:bodyPr wrap="square" lIns="0" tIns="0" rIns="0" bIns="0" rtlCol="0" anchor="t"/>
          <a:lstStyle/>
          <a:p>
            <a:pPr marL="0" indent="0">
              <a:lnSpc>
                <a:spcPts val="5500"/>
              </a:lnSpc>
              <a:buNone/>
            </a:pPr>
            <a:r>
              <a:rPr lang="en-US" sz="4600" b="1" kern="0" spc="-44" dirty="0">
                <a:solidFill>
                  <a:srgbClr val="000000"/>
                </a:solidFill>
                <a:latin typeface="Arial" panose="020B0604020202020204" pitchFamily="34" charset="0"/>
                <a:ea typeface="Montserrat Bold" pitchFamily="34" charset="-122"/>
                <a:cs typeface="Arial" panose="020B0604020202020204" pitchFamily="34" charset="0"/>
              </a:rPr>
              <a:t>Introducing Web Speech API</a:t>
            </a:r>
            <a:endParaRPr lang="en-US" sz="4600" dirty="0">
              <a:latin typeface="Arial" panose="020B0604020202020204" pitchFamily="34" charset="0"/>
              <a:cs typeface="Arial" panose="020B0604020202020204" pitchFamily="34" charset="0"/>
            </a:endParaRPr>
          </a:p>
        </p:txBody>
      </p:sp>
      <p:sp>
        <p:nvSpPr>
          <p:cNvPr id="4" name="Shape 1"/>
          <p:cNvSpPr/>
          <p:nvPr/>
        </p:nvSpPr>
        <p:spPr>
          <a:xfrm>
            <a:off x="6350198" y="3579614"/>
            <a:ext cx="3584853" cy="2843093"/>
          </a:xfrm>
          <a:prstGeom prst="roundRect">
            <a:avLst>
              <a:gd name="adj" fmla="val 1302"/>
            </a:avLst>
          </a:prstGeom>
          <a:solidFill>
            <a:srgbClr val="F2EEEE"/>
          </a:solidFill>
          <a:ln/>
        </p:spPr>
      </p:sp>
      <p:sp>
        <p:nvSpPr>
          <p:cNvPr id="5" name="Text 2"/>
          <p:cNvSpPr/>
          <p:nvPr/>
        </p:nvSpPr>
        <p:spPr>
          <a:xfrm>
            <a:off x="6597015" y="3826431"/>
            <a:ext cx="2902148" cy="350639"/>
          </a:xfrm>
          <a:prstGeom prst="rect">
            <a:avLst/>
          </a:prstGeom>
          <a:noFill/>
          <a:ln/>
        </p:spPr>
        <p:txBody>
          <a:bodyPr wrap="none" lIns="0" tIns="0" rIns="0" bIns="0" rtlCol="0" anchor="t"/>
          <a:lstStyle/>
          <a:p>
            <a:pPr marL="0" indent="0">
              <a:lnSpc>
                <a:spcPts val="2750"/>
              </a:lnSpc>
              <a:buNone/>
            </a:pPr>
            <a:r>
              <a:rPr lang="en-US" sz="2500" b="1" kern="0" spc="-22" dirty="0">
                <a:solidFill>
                  <a:srgbClr val="3D3838"/>
                </a:solidFill>
                <a:latin typeface="Arial" panose="020B0604020202020204" pitchFamily="34" charset="0"/>
                <a:ea typeface="Montserrat Bold" pitchFamily="34" charset="-122"/>
                <a:cs typeface="Arial" panose="020B0604020202020204" pitchFamily="34" charset="0"/>
              </a:rPr>
              <a:t>Speech Recognition</a:t>
            </a:r>
            <a:endParaRPr lang="en-US" sz="2500" dirty="0">
              <a:latin typeface="Arial" panose="020B0604020202020204" pitchFamily="34" charset="0"/>
              <a:cs typeface="Arial" panose="020B0604020202020204" pitchFamily="34" charset="0"/>
            </a:endParaRPr>
          </a:p>
        </p:txBody>
      </p:sp>
      <p:sp>
        <p:nvSpPr>
          <p:cNvPr id="6" name="Text 3"/>
          <p:cNvSpPr/>
          <p:nvPr/>
        </p:nvSpPr>
        <p:spPr>
          <a:xfrm>
            <a:off x="6597015" y="4325064"/>
            <a:ext cx="3091220" cy="1850827"/>
          </a:xfrm>
          <a:prstGeom prst="rect">
            <a:avLst/>
          </a:prstGeom>
          <a:noFill/>
          <a:ln/>
        </p:spPr>
        <p:txBody>
          <a:bodyPr wrap="square" lIns="0" tIns="0" rIns="0" bIns="0" rtlCol="0" anchor="t"/>
          <a:lstStyle/>
          <a:p>
            <a:pPr marL="0" indent="0" algn="just">
              <a:lnSpc>
                <a:spcPts val="2900"/>
              </a:lnSpc>
              <a:buNone/>
            </a:pPr>
            <a:r>
              <a:rPr lang="en-US" sz="1900" dirty="0">
                <a:solidFill>
                  <a:srgbClr val="3D3838"/>
                </a:solidFill>
                <a:latin typeface="+mj-lt"/>
                <a:ea typeface="Source Sans Pro" pitchFamily="34" charset="-122"/>
                <a:cs typeface="Source Sans Pro" pitchFamily="34" charset="-120"/>
              </a:rPr>
              <a:t>The API allows web applications to convert spoken language into text, enabling voice input for form fields.</a:t>
            </a:r>
            <a:endParaRPr lang="en-US" sz="1900" dirty="0">
              <a:latin typeface="+mj-lt"/>
            </a:endParaRPr>
          </a:p>
        </p:txBody>
      </p:sp>
      <p:sp>
        <p:nvSpPr>
          <p:cNvPr id="7" name="Shape 4"/>
          <p:cNvSpPr/>
          <p:nvPr/>
        </p:nvSpPr>
        <p:spPr>
          <a:xfrm>
            <a:off x="10181868" y="3579614"/>
            <a:ext cx="3584853" cy="2843093"/>
          </a:xfrm>
          <a:prstGeom prst="roundRect">
            <a:avLst>
              <a:gd name="adj" fmla="val 1302"/>
            </a:avLst>
          </a:prstGeom>
          <a:solidFill>
            <a:srgbClr val="F2EEEE"/>
          </a:solidFill>
          <a:ln/>
        </p:spPr>
      </p:sp>
      <p:sp>
        <p:nvSpPr>
          <p:cNvPr id="8" name="Text 5"/>
          <p:cNvSpPr/>
          <p:nvPr/>
        </p:nvSpPr>
        <p:spPr>
          <a:xfrm>
            <a:off x="10428684" y="3826431"/>
            <a:ext cx="2804874" cy="350639"/>
          </a:xfrm>
          <a:prstGeom prst="rect">
            <a:avLst/>
          </a:prstGeom>
          <a:noFill/>
          <a:ln/>
        </p:spPr>
        <p:txBody>
          <a:bodyPr wrap="none" lIns="0" tIns="0" rIns="0" bIns="0" rtlCol="0" anchor="t"/>
          <a:lstStyle/>
          <a:p>
            <a:pPr marL="0" indent="0">
              <a:lnSpc>
                <a:spcPts val="2750"/>
              </a:lnSpc>
              <a:buNone/>
            </a:pPr>
            <a:r>
              <a:rPr lang="en-US" sz="2500" b="1" kern="0" spc="-22" dirty="0">
                <a:solidFill>
                  <a:srgbClr val="3D3838"/>
                </a:solidFill>
                <a:latin typeface="Arial" panose="020B0604020202020204" pitchFamily="34" charset="0"/>
                <a:ea typeface="Montserrat Bold" pitchFamily="34" charset="-122"/>
                <a:cs typeface="Arial" panose="020B0604020202020204" pitchFamily="34" charset="0"/>
              </a:rPr>
              <a:t>Speech Synthesis</a:t>
            </a:r>
            <a:endParaRPr lang="en-US" sz="2500" dirty="0">
              <a:latin typeface="Arial" panose="020B0604020202020204" pitchFamily="34" charset="0"/>
              <a:cs typeface="Arial" panose="020B0604020202020204" pitchFamily="34" charset="0"/>
            </a:endParaRPr>
          </a:p>
        </p:txBody>
      </p:sp>
      <p:sp>
        <p:nvSpPr>
          <p:cNvPr id="9" name="Text 6"/>
          <p:cNvSpPr/>
          <p:nvPr/>
        </p:nvSpPr>
        <p:spPr>
          <a:xfrm>
            <a:off x="10428684" y="4325064"/>
            <a:ext cx="3091220" cy="1110496"/>
          </a:xfrm>
          <a:prstGeom prst="rect">
            <a:avLst/>
          </a:prstGeom>
          <a:noFill/>
          <a:ln/>
        </p:spPr>
        <p:txBody>
          <a:bodyPr wrap="square" lIns="0" tIns="0" rIns="0" bIns="0" rtlCol="0" anchor="t"/>
          <a:lstStyle/>
          <a:p>
            <a:pPr marL="0" indent="0" algn="just">
              <a:lnSpc>
                <a:spcPts val="2900"/>
              </a:lnSpc>
              <a:buNone/>
            </a:pPr>
            <a:r>
              <a:rPr lang="en-US" sz="1900" dirty="0">
                <a:solidFill>
                  <a:srgbClr val="3D3838"/>
                </a:solidFill>
                <a:latin typeface="+mj-lt"/>
                <a:ea typeface="Source Sans Pro" pitchFamily="34" charset="-122"/>
                <a:cs typeface="Source Sans Pro" pitchFamily="34" charset="-120"/>
              </a:rPr>
              <a:t>The API also allows applications to synthesize text into spoken language.</a:t>
            </a:r>
            <a:endParaRPr lang="en-US" sz="1900" dirty="0">
              <a:latin typeface="+mj-lt"/>
            </a:endParaRPr>
          </a:p>
        </p:txBody>
      </p:sp>
      <p:pic>
        <p:nvPicPr>
          <p:cNvPr id="11" name="Picture 10">
            <a:extLst>
              <a:ext uri="{FF2B5EF4-FFF2-40B4-BE49-F238E27FC236}">
                <a16:creationId xmlns:a16="http://schemas.microsoft.com/office/drawing/2014/main" id="{AC07F8F7-0E40-CCCE-56D7-AF2AF970EB87}"/>
              </a:ext>
            </a:extLst>
          </p:cNvPr>
          <p:cNvPicPr>
            <a:picLocks noChangeAspect="1"/>
          </p:cNvPicPr>
          <p:nvPr/>
        </p:nvPicPr>
        <p:blipFill>
          <a:blip r:embed="rId3"/>
          <a:stretch>
            <a:fillRect/>
          </a:stretch>
        </p:blipFill>
        <p:spPr>
          <a:xfrm>
            <a:off x="0" y="0"/>
            <a:ext cx="5914310" cy="8229599"/>
          </a:xfrm>
          <a:prstGeom prst="rect">
            <a:avLst/>
          </a:prstGeom>
        </p:spPr>
      </p:pic>
      <mc:AlternateContent xmlns:mc="http://schemas.openxmlformats.org/markup-compatibility/2006">
        <mc:Choice xmlns:p14="http://schemas.microsoft.com/office/powerpoint/2010/main" Requires="p14">
          <p:contentPart p14:bwMode="auto" r:id="rId4">
            <p14:nvContentPartPr>
              <p14:cNvPr id="13" name="Ink 12">
                <a:extLst>
                  <a:ext uri="{FF2B5EF4-FFF2-40B4-BE49-F238E27FC236}">
                    <a16:creationId xmlns:a16="http://schemas.microsoft.com/office/drawing/2014/main" id="{DA51D8AC-B716-A0FC-120F-3F9CDE0E647A}"/>
                  </a:ext>
                </a:extLst>
              </p14:cNvPr>
              <p14:cNvContentPartPr/>
              <p14:nvPr/>
            </p14:nvContentPartPr>
            <p14:xfrm>
              <a:off x="12660853" y="7624613"/>
              <a:ext cx="1803600" cy="455760"/>
            </p14:xfrm>
          </p:contentPart>
        </mc:Choice>
        <mc:Fallback>
          <p:pic>
            <p:nvPicPr>
              <p:cNvPr id="13" name="Ink 12">
                <a:extLst>
                  <a:ext uri="{FF2B5EF4-FFF2-40B4-BE49-F238E27FC236}">
                    <a16:creationId xmlns:a16="http://schemas.microsoft.com/office/drawing/2014/main" id="{DA51D8AC-B716-A0FC-120F-3F9CDE0E647A}"/>
                  </a:ext>
                </a:extLst>
              </p:cNvPr>
              <p:cNvPicPr/>
              <p:nvPr/>
            </p:nvPicPr>
            <p:blipFill>
              <a:blip r:embed="rId5"/>
              <a:stretch>
                <a:fillRect/>
              </a:stretch>
            </p:blipFill>
            <p:spPr>
              <a:xfrm>
                <a:off x="12598213" y="7561613"/>
                <a:ext cx="1929240" cy="58140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37315" y="776526"/>
            <a:ext cx="7113746" cy="528280"/>
          </a:xfrm>
          <a:prstGeom prst="rect">
            <a:avLst/>
          </a:prstGeom>
          <a:noFill/>
          <a:ln/>
        </p:spPr>
        <p:txBody>
          <a:bodyPr wrap="none" lIns="0" tIns="0" rIns="0" bIns="0" rtlCol="0" anchor="t"/>
          <a:lstStyle/>
          <a:p>
            <a:pPr marL="0" indent="0">
              <a:lnSpc>
                <a:spcPts val="4150"/>
              </a:lnSpc>
              <a:buNone/>
            </a:pPr>
            <a:r>
              <a:rPr lang="en-US" sz="3800" b="1" kern="0" spc="-33" dirty="0">
                <a:solidFill>
                  <a:srgbClr val="000000"/>
                </a:solidFill>
                <a:latin typeface="Times New Roman" panose="02020603050405020304" pitchFamily="18" charset="0"/>
                <a:ea typeface="Montserrat Bold" pitchFamily="34" charset="-122"/>
                <a:cs typeface="Times New Roman" panose="02020603050405020304" pitchFamily="18" charset="0"/>
              </a:rPr>
              <a:t>Voice Recognition and Synthesis</a:t>
            </a:r>
            <a:endParaRPr lang="en-US" sz="3800" dirty="0">
              <a:latin typeface="Times New Roman" panose="02020603050405020304" pitchFamily="18" charset="0"/>
              <a:cs typeface="Times New Roman" panose="02020603050405020304" pitchFamily="18" charset="0"/>
            </a:endParaRPr>
          </a:p>
        </p:txBody>
      </p:sp>
      <p:pic>
        <p:nvPicPr>
          <p:cNvPr id="4" name="Image 1" descr="preencoded.png"/>
          <p:cNvPicPr>
            <a:picLocks noChangeAspect="1"/>
          </p:cNvPicPr>
          <p:nvPr/>
        </p:nvPicPr>
        <p:blipFill>
          <a:blip r:embed="rId4"/>
          <a:stretch>
            <a:fillRect/>
          </a:stretch>
        </p:blipFill>
        <p:spPr>
          <a:xfrm>
            <a:off x="6137315" y="1583769"/>
            <a:ext cx="464939" cy="464939"/>
          </a:xfrm>
          <a:prstGeom prst="rect">
            <a:avLst/>
          </a:prstGeom>
        </p:spPr>
      </p:pic>
      <p:sp>
        <p:nvSpPr>
          <p:cNvPr id="5" name="Text 1"/>
          <p:cNvSpPr/>
          <p:nvPr/>
        </p:nvSpPr>
        <p:spPr>
          <a:xfrm>
            <a:off x="6137315" y="2234684"/>
            <a:ext cx="2186107" cy="264081"/>
          </a:xfrm>
          <a:prstGeom prst="rect">
            <a:avLst/>
          </a:prstGeom>
          <a:noFill/>
          <a:ln/>
        </p:spPr>
        <p:txBody>
          <a:bodyPr wrap="none" lIns="0" tIns="0" rIns="0" bIns="0" rtlCol="0" anchor="t"/>
          <a:lstStyle/>
          <a:p>
            <a:pPr marL="0" indent="0" algn="l">
              <a:lnSpc>
                <a:spcPts val="2050"/>
              </a:lnSpc>
              <a:buNone/>
            </a:pPr>
            <a:r>
              <a:rPr lang="en-US" sz="1700" b="1" kern="0" spc="-17" dirty="0">
                <a:solidFill>
                  <a:srgbClr val="3D3838"/>
                </a:solidFill>
                <a:latin typeface="Arial" panose="020B0604020202020204" pitchFamily="34" charset="0"/>
                <a:ea typeface="Montserrat Bold" pitchFamily="34" charset="-122"/>
                <a:cs typeface="Arial" panose="020B0604020202020204" pitchFamily="34" charset="0"/>
              </a:rPr>
              <a:t>Speech Recognition</a:t>
            </a:r>
            <a:endParaRPr lang="en-US" sz="1700" dirty="0">
              <a:latin typeface="Arial" panose="020B0604020202020204" pitchFamily="34" charset="0"/>
              <a:cs typeface="Arial" panose="020B0604020202020204" pitchFamily="34" charset="0"/>
            </a:endParaRPr>
          </a:p>
        </p:txBody>
      </p:sp>
      <p:sp>
        <p:nvSpPr>
          <p:cNvPr id="6" name="Text 2"/>
          <p:cNvSpPr/>
          <p:nvPr/>
        </p:nvSpPr>
        <p:spPr>
          <a:xfrm>
            <a:off x="6137315" y="2610326"/>
            <a:ext cx="7842171" cy="557927"/>
          </a:xfrm>
          <a:prstGeom prst="rect">
            <a:avLst/>
          </a:prstGeom>
          <a:noFill/>
          <a:ln/>
        </p:spPr>
        <p:txBody>
          <a:bodyPr wrap="square" lIns="0" tIns="0" rIns="0" bIns="0" rtlCol="0" anchor="t"/>
          <a:lstStyle/>
          <a:p>
            <a:pPr marL="0" indent="0" algn="just">
              <a:lnSpc>
                <a:spcPts val="2150"/>
              </a:lnSpc>
              <a:buNone/>
            </a:pPr>
            <a:r>
              <a:rPr lang="en-US" dirty="0">
                <a:solidFill>
                  <a:srgbClr val="3D3838"/>
                </a:solidFill>
                <a:latin typeface="+mj-lt"/>
                <a:ea typeface="Source Sans Pro" pitchFamily="34" charset="-122"/>
                <a:cs typeface="Times New Roman" panose="02020603050405020304" pitchFamily="18" charset="0"/>
              </a:rPr>
              <a:t>The API utilizes advanced algorithms to recognize and transcribe spoken language into text, transforming speech into data.</a:t>
            </a:r>
            <a:endParaRPr lang="en-US" dirty="0">
              <a:latin typeface="+mj-lt"/>
            </a:endParaRPr>
          </a:p>
        </p:txBody>
      </p:sp>
      <p:pic>
        <p:nvPicPr>
          <p:cNvPr id="7" name="Image 2" descr="preencoded.png"/>
          <p:cNvPicPr>
            <a:picLocks noChangeAspect="1"/>
          </p:cNvPicPr>
          <p:nvPr/>
        </p:nvPicPr>
        <p:blipFill>
          <a:blip r:embed="rId5"/>
          <a:stretch>
            <a:fillRect/>
          </a:stretch>
        </p:blipFill>
        <p:spPr>
          <a:xfrm>
            <a:off x="6137315" y="3726180"/>
            <a:ext cx="464939" cy="464939"/>
          </a:xfrm>
          <a:prstGeom prst="rect">
            <a:avLst/>
          </a:prstGeom>
        </p:spPr>
      </p:pic>
      <p:sp>
        <p:nvSpPr>
          <p:cNvPr id="8" name="Text 3"/>
          <p:cNvSpPr/>
          <p:nvPr/>
        </p:nvSpPr>
        <p:spPr>
          <a:xfrm>
            <a:off x="6137315" y="4377095"/>
            <a:ext cx="2113359" cy="264081"/>
          </a:xfrm>
          <a:prstGeom prst="rect">
            <a:avLst/>
          </a:prstGeom>
          <a:noFill/>
          <a:ln/>
        </p:spPr>
        <p:txBody>
          <a:bodyPr wrap="none" lIns="0" tIns="0" rIns="0" bIns="0" rtlCol="0" anchor="t"/>
          <a:lstStyle/>
          <a:p>
            <a:pPr marL="0" indent="0" algn="l">
              <a:lnSpc>
                <a:spcPts val="2050"/>
              </a:lnSpc>
              <a:buNone/>
            </a:pPr>
            <a:r>
              <a:rPr lang="en-US" sz="1700" b="1" kern="0" spc="-17" dirty="0">
                <a:solidFill>
                  <a:srgbClr val="3D3838"/>
                </a:solidFill>
                <a:latin typeface="Arial" panose="020B0604020202020204" pitchFamily="34" charset="0"/>
                <a:ea typeface="Montserrat Bold" pitchFamily="34" charset="-122"/>
                <a:cs typeface="Arial" panose="020B0604020202020204" pitchFamily="34" charset="0"/>
              </a:rPr>
              <a:t>Text Processing</a:t>
            </a:r>
            <a:endParaRPr lang="en-US" sz="1700" dirty="0">
              <a:latin typeface="Arial" panose="020B0604020202020204" pitchFamily="34" charset="0"/>
              <a:cs typeface="Arial" panose="020B0604020202020204" pitchFamily="34" charset="0"/>
            </a:endParaRPr>
          </a:p>
        </p:txBody>
      </p:sp>
      <p:sp>
        <p:nvSpPr>
          <p:cNvPr id="9" name="Text 4"/>
          <p:cNvSpPr/>
          <p:nvPr/>
        </p:nvSpPr>
        <p:spPr>
          <a:xfrm>
            <a:off x="6137315" y="4752737"/>
            <a:ext cx="7842171" cy="557927"/>
          </a:xfrm>
          <a:prstGeom prst="rect">
            <a:avLst/>
          </a:prstGeom>
          <a:noFill/>
          <a:ln/>
        </p:spPr>
        <p:txBody>
          <a:bodyPr wrap="square" lIns="0" tIns="0" rIns="0" bIns="0" rtlCol="0" anchor="t"/>
          <a:lstStyle/>
          <a:p>
            <a:pPr marL="0" indent="0" algn="just">
              <a:lnSpc>
                <a:spcPts val="2150"/>
              </a:lnSpc>
              <a:buNone/>
            </a:pPr>
            <a:r>
              <a:rPr lang="en-US" dirty="0">
                <a:solidFill>
                  <a:srgbClr val="3D3838"/>
                </a:solidFill>
                <a:latin typeface="+mj-lt"/>
                <a:ea typeface="Source Sans Pro" pitchFamily="34" charset="-122"/>
                <a:cs typeface="Source Sans Pro" pitchFamily="34" charset="-120"/>
              </a:rPr>
              <a:t>The transcribed text is then processed and validated to ensure accuracy and compliance with form requirements.</a:t>
            </a:r>
            <a:endParaRPr lang="en-US" dirty="0">
              <a:latin typeface="+mj-lt"/>
            </a:endParaRPr>
          </a:p>
        </p:txBody>
      </p:sp>
      <p:pic>
        <p:nvPicPr>
          <p:cNvPr id="10" name="Image 3" descr="preencoded.png"/>
          <p:cNvPicPr>
            <a:picLocks noChangeAspect="1"/>
          </p:cNvPicPr>
          <p:nvPr/>
        </p:nvPicPr>
        <p:blipFill>
          <a:blip r:embed="rId6"/>
          <a:stretch>
            <a:fillRect/>
          </a:stretch>
        </p:blipFill>
        <p:spPr>
          <a:xfrm>
            <a:off x="6137315" y="5868591"/>
            <a:ext cx="464939" cy="464939"/>
          </a:xfrm>
          <a:prstGeom prst="rect">
            <a:avLst/>
          </a:prstGeom>
        </p:spPr>
      </p:pic>
      <p:sp>
        <p:nvSpPr>
          <p:cNvPr id="11" name="Text 5"/>
          <p:cNvSpPr/>
          <p:nvPr/>
        </p:nvSpPr>
        <p:spPr>
          <a:xfrm>
            <a:off x="6137315" y="6519505"/>
            <a:ext cx="2113359" cy="264081"/>
          </a:xfrm>
          <a:prstGeom prst="rect">
            <a:avLst/>
          </a:prstGeom>
          <a:noFill/>
          <a:ln/>
        </p:spPr>
        <p:txBody>
          <a:bodyPr wrap="none" lIns="0" tIns="0" rIns="0" bIns="0" rtlCol="0" anchor="t"/>
          <a:lstStyle/>
          <a:p>
            <a:pPr marL="0" indent="0" algn="l">
              <a:lnSpc>
                <a:spcPts val="2050"/>
              </a:lnSpc>
              <a:buNone/>
            </a:pPr>
            <a:r>
              <a:rPr lang="en-US" sz="1700" b="1" kern="0" spc="-17" dirty="0">
                <a:solidFill>
                  <a:srgbClr val="3D3838"/>
                </a:solidFill>
                <a:latin typeface="Arial" panose="020B0604020202020204" pitchFamily="34" charset="0"/>
                <a:ea typeface="Montserrat Bold" pitchFamily="34" charset="-122"/>
                <a:cs typeface="Arial" panose="020B0604020202020204" pitchFamily="34" charset="0"/>
              </a:rPr>
              <a:t>Speech Synthesis</a:t>
            </a:r>
            <a:endParaRPr lang="en-US" sz="1700" dirty="0">
              <a:latin typeface="Arial" panose="020B0604020202020204" pitchFamily="34" charset="0"/>
              <a:cs typeface="Arial" panose="020B0604020202020204" pitchFamily="34" charset="0"/>
            </a:endParaRPr>
          </a:p>
        </p:txBody>
      </p:sp>
      <p:sp>
        <p:nvSpPr>
          <p:cNvPr id="12" name="Text 6"/>
          <p:cNvSpPr/>
          <p:nvPr/>
        </p:nvSpPr>
        <p:spPr>
          <a:xfrm>
            <a:off x="6137315" y="6895148"/>
            <a:ext cx="7842171" cy="557927"/>
          </a:xfrm>
          <a:prstGeom prst="rect">
            <a:avLst/>
          </a:prstGeom>
          <a:noFill/>
          <a:ln/>
        </p:spPr>
        <p:txBody>
          <a:bodyPr wrap="square" lIns="0" tIns="0" rIns="0" bIns="0" rtlCol="0" anchor="t"/>
          <a:lstStyle/>
          <a:p>
            <a:pPr marL="0" indent="0" algn="just">
              <a:lnSpc>
                <a:spcPts val="2150"/>
              </a:lnSpc>
              <a:buNone/>
            </a:pPr>
            <a:r>
              <a:rPr lang="en-US" dirty="0">
                <a:solidFill>
                  <a:srgbClr val="3D3838"/>
                </a:solidFill>
                <a:latin typeface="+mj-lt"/>
                <a:ea typeface="Source Sans Pro" pitchFamily="34" charset="-122"/>
                <a:cs typeface="Source Sans Pro" pitchFamily="34" charset="-120"/>
              </a:rPr>
              <a:t>The system can synthesize the processed data back into spoken language, providing auditory confirmation and feedback to the user.</a:t>
            </a:r>
            <a:endParaRPr lang="en-US" dirty="0">
              <a:latin typeface="+mj-lt"/>
            </a:endParaRPr>
          </a:p>
        </p:txBody>
      </p:sp>
      <mc:AlternateContent xmlns:mc="http://schemas.openxmlformats.org/markup-compatibility/2006">
        <mc:Choice xmlns:p14="http://schemas.microsoft.com/office/powerpoint/2010/main" Requires="p14">
          <p:contentPart p14:bwMode="auto" r:id="rId7">
            <p14:nvContentPartPr>
              <p14:cNvPr id="13" name="Ink 12">
                <a:extLst>
                  <a:ext uri="{FF2B5EF4-FFF2-40B4-BE49-F238E27FC236}">
                    <a16:creationId xmlns:a16="http://schemas.microsoft.com/office/drawing/2014/main" id="{7AD8858E-C09A-F709-3A63-72730D8CF0D0}"/>
                  </a:ext>
                </a:extLst>
              </p14:cNvPr>
              <p14:cNvContentPartPr/>
              <p14:nvPr/>
            </p14:nvContentPartPr>
            <p14:xfrm>
              <a:off x="12544933" y="7680773"/>
              <a:ext cx="1994040" cy="449280"/>
            </p14:xfrm>
          </p:contentPart>
        </mc:Choice>
        <mc:Fallback>
          <p:pic>
            <p:nvPicPr>
              <p:cNvPr id="13" name="Ink 12">
                <a:extLst>
                  <a:ext uri="{FF2B5EF4-FFF2-40B4-BE49-F238E27FC236}">
                    <a16:creationId xmlns:a16="http://schemas.microsoft.com/office/drawing/2014/main" id="{7AD8858E-C09A-F709-3A63-72730D8CF0D0}"/>
                  </a:ext>
                </a:extLst>
              </p:cNvPr>
              <p:cNvPicPr/>
              <p:nvPr/>
            </p:nvPicPr>
            <p:blipFill>
              <a:blip r:embed="rId8"/>
              <a:stretch>
                <a:fillRect/>
              </a:stretch>
            </p:blipFill>
            <p:spPr>
              <a:xfrm>
                <a:off x="12482293" y="7618133"/>
                <a:ext cx="2119680" cy="57492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594717" y="637103"/>
            <a:ext cx="10364153" cy="482798"/>
          </a:xfrm>
          <a:prstGeom prst="rect">
            <a:avLst/>
          </a:prstGeom>
          <a:noFill/>
          <a:ln/>
        </p:spPr>
        <p:txBody>
          <a:bodyPr wrap="none" lIns="0" tIns="0" rIns="0" bIns="0" rtlCol="0" anchor="t"/>
          <a:lstStyle/>
          <a:p>
            <a:pPr marL="0" indent="0">
              <a:lnSpc>
                <a:spcPts val="3800"/>
              </a:lnSpc>
              <a:buNone/>
            </a:pPr>
            <a:r>
              <a:rPr lang="en-US" sz="3000" b="1" kern="0" spc="-30" dirty="0">
                <a:solidFill>
                  <a:srgbClr val="000000"/>
                </a:solidFill>
                <a:latin typeface="Arial" panose="020B0604020202020204" pitchFamily="34" charset="0"/>
                <a:ea typeface="Montserrat Bold" pitchFamily="34" charset="-122"/>
                <a:cs typeface="Arial" panose="020B0604020202020204" pitchFamily="34" charset="0"/>
              </a:rPr>
              <a:t>Architecture of the Voice-based Form Filling System</a:t>
            </a:r>
            <a:endParaRPr lang="en-US" sz="3000" dirty="0">
              <a:latin typeface="Arial" panose="020B0604020202020204" pitchFamily="34" charset="0"/>
              <a:cs typeface="Arial" panose="020B0604020202020204" pitchFamily="34" charset="0"/>
            </a:endParaRPr>
          </a:p>
        </p:txBody>
      </p:sp>
      <p:pic>
        <p:nvPicPr>
          <p:cNvPr id="3" name="Image 0" descr="preencoded.png"/>
          <p:cNvPicPr>
            <a:picLocks noChangeAspect="1"/>
          </p:cNvPicPr>
          <p:nvPr/>
        </p:nvPicPr>
        <p:blipFill>
          <a:blip r:embed="rId3"/>
          <a:stretch>
            <a:fillRect/>
          </a:stretch>
        </p:blipFill>
        <p:spPr>
          <a:xfrm>
            <a:off x="3271203" y="1446013"/>
            <a:ext cx="1330643" cy="1192649"/>
          </a:xfrm>
          <a:prstGeom prst="rect">
            <a:avLst/>
          </a:prstGeom>
        </p:spPr>
      </p:pic>
      <p:sp>
        <p:nvSpPr>
          <p:cNvPr id="4" name="Text 1"/>
          <p:cNvSpPr/>
          <p:nvPr/>
        </p:nvSpPr>
        <p:spPr>
          <a:xfrm>
            <a:off x="3784507" y="2055170"/>
            <a:ext cx="304033" cy="370284"/>
          </a:xfrm>
          <a:prstGeom prst="rect">
            <a:avLst/>
          </a:prstGeom>
          <a:noFill/>
          <a:ln/>
        </p:spPr>
        <p:txBody>
          <a:bodyPr wrap="none" lIns="0" tIns="0" rIns="0" bIns="0" rtlCol="0" anchor="t"/>
          <a:lstStyle/>
          <a:p>
            <a:pPr marL="0" indent="0" algn="ctr">
              <a:lnSpc>
                <a:spcPts val="2500"/>
              </a:lnSpc>
              <a:buNone/>
            </a:pPr>
            <a:r>
              <a:rPr lang="en-US" sz="1650" b="1" kern="0" spc="-17" dirty="0">
                <a:solidFill>
                  <a:srgbClr val="3D3838"/>
                </a:solidFill>
                <a:latin typeface="Arial" panose="020B0604020202020204" pitchFamily="34" charset="0"/>
                <a:ea typeface="Montserrat Bold" pitchFamily="34" charset="-122"/>
                <a:cs typeface="Arial" panose="020B0604020202020204" pitchFamily="34" charset="0"/>
              </a:rPr>
              <a:t>1</a:t>
            </a:r>
            <a:endParaRPr lang="en-US" sz="1650" dirty="0">
              <a:latin typeface="Arial" panose="020B0604020202020204" pitchFamily="34" charset="0"/>
              <a:cs typeface="Arial" panose="020B0604020202020204" pitchFamily="34" charset="0"/>
            </a:endParaRPr>
          </a:p>
        </p:txBody>
      </p:sp>
      <p:sp>
        <p:nvSpPr>
          <p:cNvPr id="5" name="Text 2"/>
          <p:cNvSpPr/>
          <p:nvPr/>
        </p:nvSpPr>
        <p:spPr>
          <a:xfrm>
            <a:off x="4790123" y="1757005"/>
            <a:ext cx="1931194" cy="241340"/>
          </a:xfrm>
          <a:prstGeom prst="rect">
            <a:avLst/>
          </a:prstGeom>
          <a:noFill/>
          <a:ln/>
        </p:spPr>
        <p:txBody>
          <a:bodyPr wrap="none" lIns="0" tIns="0" rIns="0" bIns="0" rtlCol="0" anchor="t"/>
          <a:lstStyle/>
          <a:p>
            <a:pPr marL="0" indent="0" algn="l">
              <a:lnSpc>
                <a:spcPts val="1900"/>
              </a:lnSpc>
              <a:buNone/>
            </a:pPr>
            <a:r>
              <a:rPr lang="en-US" sz="1700" b="1" kern="0" spc="-15" dirty="0">
                <a:solidFill>
                  <a:srgbClr val="3D3838"/>
                </a:solidFill>
                <a:latin typeface="Arial" panose="020B0604020202020204" pitchFamily="34" charset="0"/>
                <a:ea typeface="Montserrat Bold" pitchFamily="34" charset="-122"/>
                <a:cs typeface="Arial" panose="020B0604020202020204" pitchFamily="34" charset="0"/>
              </a:rPr>
              <a:t>User Interface</a:t>
            </a:r>
            <a:endParaRPr lang="en-US" sz="1700" dirty="0">
              <a:latin typeface="Arial" panose="020B0604020202020204" pitchFamily="34" charset="0"/>
              <a:cs typeface="Arial" panose="020B0604020202020204" pitchFamily="34" charset="0"/>
            </a:endParaRPr>
          </a:p>
        </p:txBody>
      </p:sp>
      <p:sp>
        <p:nvSpPr>
          <p:cNvPr id="6" name="Text 3"/>
          <p:cNvSpPr/>
          <p:nvPr/>
        </p:nvSpPr>
        <p:spPr>
          <a:xfrm>
            <a:off x="4790123" y="2100263"/>
            <a:ext cx="8255794" cy="254794"/>
          </a:xfrm>
          <a:prstGeom prst="rect">
            <a:avLst/>
          </a:prstGeom>
          <a:noFill/>
          <a:ln/>
        </p:spPr>
        <p:txBody>
          <a:bodyPr wrap="none" lIns="0" tIns="0" rIns="0" bIns="0" rtlCol="0" anchor="t"/>
          <a:lstStyle/>
          <a:p>
            <a:pPr marL="0" indent="0" algn="l">
              <a:lnSpc>
                <a:spcPts val="2000"/>
              </a:lnSpc>
              <a:buNone/>
            </a:pPr>
            <a:r>
              <a:rPr lang="en-US" sz="1500" dirty="0">
                <a:solidFill>
                  <a:srgbClr val="3D3838"/>
                </a:solidFill>
                <a:latin typeface="+mj-lt"/>
                <a:ea typeface="Source Sans Pro" pitchFamily="34" charset="-122"/>
                <a:cs typeface="Source Sans Pro" pitchFamily="34" charset="-120"/>
              </a:rPr>
              <a:t>Provides a simple and intuitive interface for users to interact with the system through voice commands and feedback.</a:t>
            </a:r>
            <a:endParaRPr lang="en-US" sz="1500" dirty="0">
              <a:latin typeface="+mj-lt"/>
            </a:endParaRPr>
          </a:p>
        </p:txBody>
      </p:sp>
      <p:sp>
        <p:nvSpPr>
          <p:cNvPr id="7" name="Shape 4"/>
          <p:cNvSpPr/>
          <p:nvPr/>
        </p:nvSpPr>
        <p:spPr>
          <a:xfrm>
            <a:off x="4662607" y="2664023"/>
            <a:ext cx="9330690" cy="11430"/>
          </a:xfrm>
          <a:prstGeom prst="roundRect">
            <a:avLst>
              <a:gd name="adj" fmla="val 223027"/>
            </a:avLst>
          </a:prstGeom>
          <a:solidFill>
            <a:srgbClr val="D8D4D4"/>
          </a:solidFill>
          <a:ln/>
        </p:spPr>
      </p:sp>
      <p:pic>
        <p:nvPicPr>
          <p:cNvPr id="8" name="Image 1" descr="preencoded.png"/>
          <p:cNvPicPr>
            <a:picLocks noChangeAspect="1"/>
          </p:cNvPicPr>
          <p:nvPr/>
        </p:nvPicPr>
        <p:blipFill>
          <a:blip r:embed="rId4"/>
          <a:stretch>
            <a:fillRect/>
          </a:stretch>
        </p:blipFill>
        <p:spPr>
          <a:xfrm>
            <a:off x="2624257" y="2694742"/>
            <a:ext cx="2661285" cy="1192649"/>
          </a:xfrm>
          <a:prstGeom prst="rect">
            <a:avLst/>
          </a:prstGeom>
        </p:spPr>
      </p:pic>
      <p:sp>
        <p:nvSpPr>
          <p:cNvPr id="9" name="Text 5"/>
          <p:cNvSpPr/>
          <p:nvPr/>
        </p:nvSpPr>
        <p:spPr>
          <a:xfrm>
            <a:off x="3893225" y="3131701"/>
            <a:ext cx="123230" cy="318611"/>
          </a:xfrm>
          <a:prstGeom prst="rect">
            <a:avLst/>
          </a:prstGeom>
          <a:noFill/>
          <a:ln/>
        </p:spPr>
        <p:txBody>
          <a:bodyPr wrap="none" lIns="0" tIns="0" rIns="0" bIns="0" rtlCol="0" anchor="t"/>
          <a:lstStyle/>
          <a:p>
            <a:pPr marL="0" indent="0" algn="ctr">
              <a:lnSpc>
                <a:spcPts val="2500"/>
              </a:lnSpc>
              <a:buNone/>
            </a:pPr>
            <a:r>
              <a:rPr lang="en-US" sz="1650" b="1" kern="0" spc="-17" dirty="0">
                <a:solidFill>
                  <a:srgbClr val="3D3838"/>
                </a:solidFill>
                <a:latin typeface="Arial" panose="020B0604020202020204" pitchFamily="34" charset="0"/>
                <a:ea typeface="Montserrat Bold" pitchFamily="34" charset="-122"/>
                <a:cs typeface="Arial" panose="020B0604020202020204" pitchFamily="34" charset="0"/>
              </a:rPr>
              <a:t>2</a:t>
            </a:r>
            <a:endParaRPr lang="en-US" sz="1650" dirty="0">
              <a:latin typeface="Arial" panose="020B0604020202020204" pitchFamily="34" charset="0"/>
              <a:cs typeface="Arial" panose="020B0604020202020204" pitchFamily="34" charset="0"/>
            </a:endParaRPr>
          </a:p>
        </p:txBody>
      </p:sp>
      <p:sp>
        <p:nvSpPr>
          <p:cNvPr id="10" name="Text 6"/>
          <p:cNvSpPr/>
          <p:nvPr/>
        </p:nvSpPr>
        <p:spPr>
          <a:xfrm>
            <a:off x="5455444" y="2992041"/>
            <a:ext cx="2751415" cy="241340"/>
          </a:xfrm>
          <a:prstGeom prst="rect">
            <a:avLst/>
          </a:prstGeom>
          <a:noFill/>
          <a:ln/>
        </p:spPr>
        <p:txBody>
          <a:bodyPr wrap="none" lIns="0" tIns="0" rIns="0" bIns="0" rtlCol="0" anchor="t"/>
          <a:lstStyle/>
          <a:p>
            <a:pPr marL="0" indent="0" algn="l">
              <a:lnSpc>
                <a:spcPts val="1900"/>
              </a:lnSpc>
              <a:buNone/>
            </a:pPr>
            <a:r>
              <a:rPr lang="en-US" sz="1700" b="1" kern="0" spc="-15" dirty="0">
                <a:solidFill>
                  <a:srgbClr val="3D3838"/>
                </a:solidFill>
                <a:latin typeface="Arial" panose="020B0604020202020204" pitchFamily="34" charset="0"/>
                <a:ea typeface="Montserrat Bold" pitchFamily="34" charset="-122"/>
                <a:cs typeface="Arial" panose="020B0604020202020204" pitchFamily="34" charset="0"/>
              </a:rPr>
              <a:t>Speech Recognition Engine</a:t>
            </a:r>
            <a:endParaRPr lang="en-US" sz="1700" dirty="0">
              <a:latin typeface="Arial" panose="020B0604020202020204" pitchFamily="34" charset="0"/>
              <a:cs typeface="Arial" panose="020B0604020202020204" pitchFamily="34" charset="0"/>
            </a:endParaRPr>
          </a:p>
        </p:txBody>
      </p:sp>
      <p:sp>
        <p:nvSpPr>
          <p:cNvPr id="11" name="Text 7"/>
          <p:cNvSpPr/>
          <p:nvPr/>
        </p:nvSpPr>
        <p:spPr>
          <a:xfrm>
            <a:off x="5455444" y="3335298"/>
            <a:ext cx="6400324" cy="254794"/>
          </a:xfrm>
          <a:prstGeom prst="rect">
            <a:avLst/>
          </a:prstGeom>
          <a:noFill/>
          <a:ln/>
        </p:spPr>
        <p:txBody>
          <a:bodyPr wrap="none" lIns="0" tIns="0" rIns="0" bIns="0" rtlCol="0" anchor="t"/>
          <a:lstStyle/>
          <a:p>
            <a:pPr marL="0" indent="0" algn="l">
              <a:lnSpc>
                <a:spcPts val="2000"/>
              </a:lnSpc>
              <a:buNone/>
            </a:pPr>
            <a:r>
              <a:rPr lang="en-US" sz="1500" dirty="0">
                <a:solidFill>
                  <a:srgbClr val="3D3838"/>
                </a:solidFill>
                <a:latin typeface="+mj-lt"/>
                <a:ea typeface="Source Sans Pro" pitchFamily="34" charset="-122"/>
                <a:cs typeface="Source Sans Pro" pitchFamily="34" charset="-120"/>
              </a:rPr>
              <a:t>Interprets spoken language into text, using advanced algorithms for accurate transcription.</a:t>
            </a:r>
            <a:endParaRPr lang="en-US" sz="1500" dirty="0">
              <a:latin typeface="+mj-lt"/>
            </a:endParaRPr>
          </a:p>
        </p:txBody>
      </p:sp>
      <p:sp>
        <p:nvSpPr>
          <p:cNvPr id="12" name="Shape 8"/>
          <p:cNvSpPr/>
          <p:nvPr/>
        </p:nvSpPr>
        <p:spPr>
          <a:xfrm>
            <a:off x="5327928" y="3899059"/>
            <a:ext cx="8665369" cy="11430"/>
          </a:xfrm>
          <a:prstGeom prst="roundRect">
            <a:avLst>
              <a:gd name="adj" fmla="val 223027"/>
            </a:avLst>
          </a:prstGeom>
          <a:solidFill>
            <a:srgbClr val="D8D4D4"/>
          </a:solidFill>
          <a:ln/>
        </p:spPr>
      </p:sp>
      <p:pic>
        <p:nvPicPr>
          <p:cNvPr id="13" name="Image 2" descr="preencoded.png"/>
          <p:cNvPicPr>
            <a:picLocks noChangeAspect="1"/>
          </p:cNvPicPr>
          <p:nvPr/>
        </p:nvPicPr>
        <p:blipFill>
          <a:blip r:embed="rId5"/>
          <a:stretch>
            <a:fillRect/>
          </a:stretch>
        </p:blipFill>
        <p:spPr>
          <a:xfrm>
            <a:off x="1958935" y="3929777"/>
            <a:ext cx="3991927" cy="1192649"/>
          </a:xfrm>
          <a:prstGeom prst="rect">
            <a:avLst/>
          </a:prstGeom>
        </p:spPr>
      </p:pic>
      <p:sp>
        <p:nvSpPr>
          <p:cNvPr id="14" name="Text 9"/>
          <p:cNvSpPr/>
          <p:nvPr/>
        </p:nvSpPr>
        <p:spPr>
          <a:xfrm>
            <a:off x="3893106" y="4366736"/>
            <a:ext cx="123587" cy="318611"/>
          </a:xfrm>
          <a:prstGeom prst="rect">
            <a:avLst/>
          </a:prstGeom>
          <a:noFill/>
          <a:ln/>
        </p:spPr>
        <p:txBody>
          <a:bodyPr wrap="none" lIns="0" tIns="0" rIns="0" bIns="0" rtlCol="0" anchor="t"/>
          <a:lstStyle/>
          <a:p>
            <a:pPr marL="0" indent="0" algn="ctr">
              <a:lnSpc>
                <a:spcPts val="2500"/>
              </a:lnSpc>
              <a:buNone/>
            </a:pPr>
            <a:r>
              <a:rPr lang="en-US" sz="1650" b="1" kern="0" spc="-17" dirty="0">
                <a:solidFill>
                  <a:srgbClr val="3D3838"/>
                </a:solidFill>
                <a:latin typeface="+mj-lt"/>
                <a:ea typeface="Montserrat Bold" pitchFamily="34" charset="-122"/>
                <a:cs typeface="Montserrat Bold" pitchFamily="34" charset="-120"/>
              </a:rPr>
              <a:t>3</a:t>
            </a:r>
            <a:endParaRPr lang="en-US" sz="1650" dirty="0">
              <a:latin typeface="+mj-lt"/>
            </a:endParaRPr>
          </a:p>
        </p:txBody>
      </p:sp>
      <p:sp>
        <p:nvSpPr>
          <p:cNvPr id="15" name="Text 10"/>
          <p:cNvSpPr/>
          <p:nvPr/>
        </p:nvSpPr>
        <p:spPr>
          <a:xfrm>
            <a:off x="6120765" y="4227076"/>
            <a:ext cx="2415659" cy="241340"/>
          </a:xfrm>
          <a:prstGeom prst="rect">
            <a:avLst/>
          </a:prstGeom>
          <a:noFill/>
          <a:ln/>
        </p:spPr>
        <p:txBody>
          <a:bodyPr wrap="none" lIns="0" tIns="0" rIns="0" bIns="0" rtlCol="0" anchor="t"/>
          <a:lstStyle/>
          <a:p>
            <a:pPr marL="0" indent="0" algn="l">
              <a:lnSpc>
                <a:spcPts val="1900"/>
              </a:lnSpc>
              <a:buNone/>
            </a:pPr>
            <a:r>
              <a:rPr lang="en-US" sz="1700" b="1" kern="0" spc="-15" dirty="0">
                <a:solidFill>
                  <a:srgbClr val="3D3838"/>
                </a:solidFill>
                <a:latin typeface="Arial" panose="020B0604020202020204" pitchFamily="34" charset="0"/>
                <a:ea typeface="Montserrat Bold" pitchFamily="34" charset="-122"/>
                <a:cs typeface="Arial" panose="020B0604020202020204" pitchFamily="34" charset="0"/>
              </a:rPr>
              <a:t>Data Processing Module</a:t>
            </a:r>
            <a:endParaRPr lang="en-US" sz="1700" dirty="0">
              <a:latin typeface="Arial" panose="020B0604020202020204" pitchFamily="34" charset="0"/>
              <a:cs typeface="Arial" panose="020B0604020202020204" pitchFamily="34" charset="0"/>
            </a:endParaRPr>
          </a:p>
        </p:txBody>
      </p:sp>
      <p:sp>
        <p:nvSpPr>
          <p:cNvPr id="16" name="Text 11"/>
          <p:cNvSpPr/>
          <p:nvPr/>
        </p:nvSpPr>
        <p:spPr>
          <a:xfrm>
            <a:off x="6120765" y="4570333"/>
            <a:ext cx="7659648" cy="254794"/>
          </a:xfrm>
          <a:prstGeom prst="rect">
            <a:avLst/>
          </a:prstGeom>
          <a:noFill/>
          <a:ln/>
        </p:spPr>
        <p:txBody>
          <a:bodyPr wrap="none" lIns="0" tIns="0" rIns="0" bIns="0" rtlCol="0" anchor="t"/>
          <a:lstStyle/>
          <a:p>
            <a:pPr marL="0" indent="0" algn="l">
              <a:lnSpc>
                <a:spcPts val="2000"/>
              </a:lnSpc>
              <a:buNone/>
            </a:pPr>
            <a:r>
              <a:rPr lang="en-US" sz="1500" dirty="0">
                <a:solidFill>
                  <a:srgbClr val="3D3838"/>
                </a:solidFill>
                <a:latin typeface="+mj-lt"/>
                <a:ea typeface="Source Sans Pro" pitchFamily="34" charset="-122"/>
                <a:cs typeface="Source Sans Pro" pitchFamily="34" charset="-120"/>
              </a:rPr>
              <a:t>Validates and processes the recognized text, ensuring data integrity and compliance with form requirements.</a:t>
            </a:r>
            <a:endParaRPr lang="en-US" sz="1500" dirty="0">
              <a:latin typeface="+mj-lt"/>
            </a:endParaRPr>
          </a:p>
        </p:txBody>
      </p:sp>
      <p:sp>
        <p:nvSpPr>
          <p:cNvPr id="17" name="Shape 12"/>
          <p:cNvSpPr/>
          <p:nvPr/>
        </p:nvSpPr>
        <p:spPr>
          <a:xfrm>
            <a:off x="5993249" y="5134094"/>
            <a:ext cx="8000048" cy="11430"/>
          </a:xfrm>
          <a:prstGeom prst="roundRect">
            <a:avLst>
              <a:gd name="adj" fmla="val 223027"/>
            </a:avLst>
          </a:prstGeom>
          <a:solidFill>
            <a:srgbClr val="D8D4D4"/>
          </a:solidFill>
          <a:ln/>
        </p:spPr>
      </p:sp>
      <p:pic>
        <p:nvPicPr>
          <p:cNvPr id="18" name="Image 3" descr="preencoded.png"/>
          <p:cNvPicPr>
            <a:picLocks noChangeAspect="1"/>
          </p:cNvPicPr>
          <p:nvPr/>
        </p:nvPicPr>
        <p:blipFill>
          <a:blip r:embed="rId6"/>
          <a:stretch>
            <a:fillRect/>
          </a:stretch>
        </p:blipFill>
        <p:spPr>
          <a:xfrm>
            <a:off x="1293614" y="5164812"/>
            <a:ext cx="5322570" cy="1192649"/>
          </a:xfrm>
          <a:prstGeom prst="rect">
            <a:avLst/>
          </a:prstGeom>
        </p:spPr>
      </p:pic>
      <p:sp>
        <p:nvSpPr>
          <p:cNvPr id="19" name="Text 13"/>
          <p:cNvSpPr/>
          <p:nvPr/>
        </p:nvSpPr>
        <p:spPr>
          <a:xfrm>
            <a:off x="3882747" y="5601772"/>
            <a:ext cx="144185" cy="318611"/>
          </a:xfrm>
          <a:prstGeom prst="rect">
            <a:avLst/>
          </a:prstGeom>
          <a:noFill/>
          <a:ln/>
        </p:spPr>
        <p:txBody>
          <a:bodyPr wrap="none" lIns="0" tIns="0" rIns="0" bIns="0" rtlCol="0" anchor="t"/>
          <a:lstStyle/>
          <a:p>
            <a:pPr marL="0" indent="0" algn="ctr">
              <a:lnSpc>
                <a:spcPts val="2500"/>
              </a:lnSpc>
              <a:buNone/>
            </a:pPr>
            <a:r>
              <a:rPr lang="en-US" sz="1650" b="1" kern="0" spc="-17" dirty="0">
                <a:solidFill>
                  <a:srgbClr val="3D3838"/>
                </a:solidFill>
                <a:latin typeface="Arial" panose="020B0604020202020204" pitchFamily="34" charset="0"/>
                <a:ea typeface="Montserrat Bold" pitchFamily="34" charset="-122"/>
                <a:cs typeface="Arial" panose="020B0604020202020204" pitchFamily="34" charset="0"/>
              </a:rPr>
              <a:t>4</a:t>
            </a:r>
            <a:endParaRPr lang="en-US" sz="1650" dirty="0">
              <a:latin typeface="Arial" panose="020B0604020202020204" pitchFamily="34" charset="0"/>
              <a:cs typeface="Arial" panose="020B0604020202020204" pitchFamily="34" charset="0"/>
            </a:endParaRPr>
          </a:p>
        </p:txBody>
      </p:sp>
      <p:sp>
        <p:nvSpPr>
          <p:cNvPr id="20" name="Text 14"/>
          <p:cNvSpPr/>
          <p:nvPr/>
        </p:nvSpPr>
        <p:spPr>
          <a:xfrm>
            <a:off x="6786086" y="5334714"/>
            <a:ext cx="2260997" cy="241340"/>
          </a:xfrm>
          <a:prstGeom prst="rect">
            <a:avLst/>
          </a:prstGeom>
          <a:noFill/>
          <a:ln/>
        </p:spPr>
        <p:txBody>
          <a:bodyPr wrap="none" lIns="0" tIns="0" rIns="0" bIns="0" rtlCol="0" anchor="t"/>
          <a:lstStyle/>
          <a:p>
            <a:pPr marL="0" indent="0" algn="l">
              <a:lnSpc>
                <a:spcPts val="1900"/>
              </a:lnSpc>
              <a:buNone/>
            </a:pPr>
            <a:r>
              <a:rPr lang="en-US" sz="1700" b="1" kern="0" spc="-15" dirty="0">
                <a:solidFill>
                  <a:srgbClr val="3D3838"/>
                </a:solidFill>
                <a:latin typeface="Arial" panose="020B0604020202020204" pitchFamily="34" charset="0"/>
                <a:ea typeface="Montserrat Bold" pitchFamily="34" charset="-122"/>
                <a:cs typeface="Arial" panose="020B0604020202020204" pitchFamily="34" charset="0"/>
              </a:rPr>
              <a:t>Form Template Engine</a:t>
            </a:r>
            <a:endParaRPr lang="en-US" sz="1700" dirty="0">
              <a:latin typeface="Arial" panose="020B0604020202020204" pitchFamily="34" charset="0"/>
              <a:cs typeface="Arial" panose="020B0604020202020204" pitchFamily="34" charset="0"/>
            </a:endParaRPr>
          </a:p>
        </p:txBody>
      </p:sp>
      <p:sp>
        <p:nvSpPr>
          <p:cNvPr id="21" name="Text 15"/>
          <p:cNvSpPr/>
          <p:nvPr/>
        </p:nvSpPr>
        <p:spPr>
          <a:xfrm>
            <a:off x="6786086" y="5677972"/>
            <a:ext cx="7079694" cy="509588"/>
          </a:xfrm>
          <a:prstGeom prst="rect">
            <a:avLst/>
          </a:prstGeom>
          <a:noFill/>
          <a:ln/>
        </p:spPr>
        <p:txBody>
          <a:bodyPr wrap="square" lIns="0" tIns="0" rIns="0" bIns="0" rtlCol="0" anchor="t"/>
          <a:lstStyle/>
          <a:p>
            <a:pPr marL="0" indent="0" algn="l">
              <a:lnSpc>
                <a:spcPts val="2000"/>
              </a:lnSpc>
              <a:buNone/>
            </a:pPr>
            <a:r>
              <a:rPr lang="en-US" sz="1500" dirty="0">
                <a:solidFill>
                  <a:srgbClr val="3D3838"/>
                </a:solidFill>
                <a:latin typeface="+mj-lt"/>
                <a:ea typeface="Source Sans Pro" pitchFamily="34" charset="-122"/>
                <a:cs typeface="Source Sans Pro" pitchFamily="34" charset="-120"/>
              </a:rPr>
              <a:t>Generates and dynamically populates the form template based on the user's input, providing a seamless and efficient application process.</a:t>
            </a:r>
            <a:endParaRPr lang="en-US" sz="1500" dirty="0">
              <a:latin typeface="+mj-lt"/>
            </a:endParaRPr>
          </a:p>
        </p:txBody>
      </p:sp>
      <p:sp>
        <p:nvSpPr>
          <p:cNvPr id="22" name="Shape 16"/>
          <p:cNvSpPr/>
          <p:nvPr/>
        </p:nvSpPr>
        <p:spPr>
          <a:xfrm>
            <a:off x="6658570" y="6369129"/>
            <a:ext cx="7334726" cy="11430"/>
          </a:xfrm>
          <a:prstGeom prst="roundRect">
            <a:avLst>
              <a:gd name="adj" fmla="val 223027"/>
            </a:avLst>
          </a:prstGeom>
          <a:solidFill>
            <a:srgbClr val="D8D4D4"/>
          </a:solidFill>
          <a:ln/>
        </p:spPr>
      </p:sp>
      <p:pic>
        <p:nvPicPr>
          <p:cNvPr id="23" name="Image 4" descr="preencoded.png"/>
          <p:cNvPicPr>
            <a:picLocks noChangeAspect="1"/>
          </p:cNvPicPr>
          <p:nvPr/>
        </p:nvPicPr>
        <p:blipFill>
          <a:blip r:embed="rId7"/>
          <a:stretch>
            <a:fillRect/>
          </a:stretch>
        </p:blipFill>
        <p:spPr>
          <a:xfrm>
            <a:off x="628293" y="6399848"/>
            <a:ext cx="6653212" cy="1192649"/>
          </a:xfrm>
          <a:prstGeom prst="rect">
            <a:avLst/>
          </a:prstGeom>
        </p:spPr>
      </p:pic>
      <p:sp>
        <p:nvSpPr>
          <p:cNvPr id="24" name="Text 17"/>
          <p:cNvSpPr/>
          <p:nvPr/>
        </p:nvSpPr>
        <p:spPr>
          <a:xfrm>
            <a:off x="3892629" y="6836807"/>
            <a:ext cx="124301" cy="318611"/>
          </a:xfrm>
          <a:prstGeom prst="rect">
            <a:avLst/>
          </a:prstGeom>
          <a:noFill/>
          <a:ln/>
        </p:spPr>
        <p:txBody>
          <a:bodyPr wrap="none" lIns="0" tIns="0" rIns="0" bIns="0" rtlCol="0" anchor="t"/>
          <a:lstStyle/>
          <a:p>
            <a:pPr marL="0" indent="0" algn="ctr">
              <a:lnSpc>
                <a:spcPts val="2500"/>
              </a:lnSpc>
              <a:buNone/>
            </a:pPr>
            <a:r>
              <a:rPr lang="en-US" sz="1650" b="1" kern="0" spc="-17" dirty="0">
                <a:solidFill>
                  <a:srgbClr val="3D3838"/>
                </a:solidFill>
                <a:latin typeface="Arial" panose="020B0604020202020204" pitchFamily="34" charset="0"/>
                <a:ea typeface="Montserrat Bold" pitchFamily="34" charset="-122"/>
                <a:cs typeface="Arial" panose="020B0604020202020204" pitchFamily="34" charset="0"/>
              </a:rPr>
              <a:t>5</a:t>
            </a:r>
            <a:endParaRPr lang="en-US" sz="1650" dirty="0">
              <a:latin typeface="Arial" panose="020B0604020202020204" pitchFamily="34" charset="0"/>
              <a:cs typeface="Arial" panose="020B0604020202020204" pitchFamily="34" charset="0"/>
            </a:endParaRPr>
          </a:p>
        </p:txBody>
      </p:sp>
      <p:sp>
        <p:nvSpPr>
          <p:cNvPr id="25" name="Text 18"/>
          <p:cNvSpPr/>
          <p:nvPr/>
        </p:nvSpPr>
        <p:spPr>
          <a:xfrm>
            <a:off x="7451408" y="6569750"/>
            <a:ext cx="2099667" cy="241340"/>
          </a:xfrm>
          <a:prstGeom prst="rect">
            <a:avLst/>
          </a:prstGeom>
          <a:noFill/>
          <a:ln/>
        </p:spPr>
        <p:txBody>
          <a:bodyPr wrap="none" lIns="0" tIns="0" rIns="0" bIns="0" rtlCol="0" anchor="t"/>
          <a:lstStyle/>
          <a:p>
            <a:pPr marL="0" indent="0" algn="l">
              <a:lnSpc>
                <a:spcPts val="1900"/>
              </a:lnSpc>
              <a:buNone/>
            </a:pPr>
            <a:r>
              <a:rPr lang="en-US" sz="1700" b="1" kern="0" spc="-15" dirty="0">
                <a:solidFill>
                  <a:srgbClr val="3D3838"/>
                </a:solidFill>
                <a:latin typeface="Arial" panose="020B0604020202020204" pitchFamily="34" charset="0"/>
                <a:ea typeface="Montserrat Bold" pitchFamily="34" charset="-122"/>
                <a:cs typeface="Arial" panose="020B0604020202020204" pitchFamily="34" charset="0"/>
              </a:rPr>
              <a:t>Database Integration</a:t>
            </a:r>
            <a:endParaRPr lang="en-US" sz="1700" dirty="0">
              <a:latin typeface="Arial" panose="020B0604020202020204" pitchFamily="34" charset="0"/>
              <a:cs typeface="Arial" panose="020B0604020202020204" pitchFamily="34" charset="0"/>
            </a:endParaRPr>
          </a:p>
        </p:txBody>
      </p:sp>
      <p:sp>
        <p:nvSpPr>
          <p:cNvPr id="26" name="Text 19"/>
          <p:cNvSpPr/>
          <p:nvPr/>
        </p:nvSpPr>
        <p:spPr>
          <a:xfrm>
            <a:off x="7451408" y="6913007"/>
            <a:ext cx="6414373" cy="509588"/>
          </a:xfrm>
          <a:prstGeom prst="rect">
            <a:avLst/>
          </a:prstGeom>
          <a:noFill/>
          <a:ln/>
        </p:spPr>
        <p:txBody>
          <a:bodyPr wrap="square" lIns="0" tIns="0" rIns="0" bIns="0" rtlCol="0" anchor="t"/>
          <a:lstStyle/>
          <a:p>
            <a:pPr marL="0" indent="0" algn="l">
              <a:lnSpc>
                <a:spcPts val="2000"/>
              </a:lnSpc>
              <a:buNone/>
            </a:pPr>
            <a:r>
              <a:rPr lang="en-US" sz="1500" dirty="0">
                <a:solidFill>
                  <a:srgbClr val="3D3838"/>
                </a:solidFill>
                <a:latin typeface="+mj-lt"/>
                <a:ea typeface="Source Sans Pro" pitchFamily="34" charset="-122"/>
                <a:cs typeface="Source Sans Pro" pitchFamily="34" charset="-120"/>
              </a:rPr>
              <a:t>Securely stores and manages user data, ensuring confidentiality and accessibility for processing and retrieval.</a:t>
            </a:r>
            <a:endParaRPr lang="en-US" sz="1500" dirty="0">
              <a:latin typeface="+mj-lt"/>
            </a:endParaRPr>
          </a:p>
        </p:txBody>
      </p:sp>
      <mc:AlternateContent xmlns:mc="http://schemas.openxmlformats.org/markup-compatibility/2006">
        <mc:Choice xmlns:p14="http://schemas.microsoft.com/office/powerpoint/2010/main" Requires="p14">
          <p:contentPart p14:bwMode="auto" r:id="rId8">
            <p14:nvContentPartPr>
              <p14:cNvPr id="27" name="Ink 26">
                <a:extLst>
                  <a:ext uri="{FF2B5EF4-FFF2-40B4-BE49-F238E27FC236}">
                    <a16:creationId xmlns:a16="http://schemas.microsoft.com/office/drawing/2014/main" id="{7BB0FDA1-FED5-65D1-14AF-FECF5677FB11}"/>
                  </a:ext>
                </a:extLst>
              </p14:cNvPr>
              <p14:cNvContentPartPr/>
              <p14:nvPr/>
            </p14:nvContentPartPr>
            <p14:xfrm>
              <a:off x="12539533" y="7735853"/>
              <a:ext cx="2006640" cy="328680"/>
            </p14:xfrm>
          </p:contentPart>
        </mc:Choice>
        <mc:Fallback>
          <p:pic>
            <p:nvPicPr>
              <p:cNvPr id="27" name="Ink 26">
                <a:extLst>
                  <a:ext uri="{FF2B5EF4-FFF2-40B4-BE49-F238E27FC236}">
                    <a16:creationId xmlns:a16="http://schemas.microsoft.com/office/drawing/2014/main" id="{7BB0FDA1-FED5-65D1-14AF-FECF5677FB11}"/>
                  </a:ext>
                </a:extLst>
              </p:cNvPr>
              <p:cNvPicPr/>
              <p:nvPr/>
            </p:nvPicPr>
            <p:blipFill>
              <a:blip r:embed="rId9"/>
              <a:stretch>
                <a:fillRect/>
              </a:stretch>
            </p:blipFill>
            <p:spPr>
              <a:xfrm>
                <a:off x="12476533" y="7673213"/>
                <a:ext cx="2132280" cy="4543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8" name="Ink 27">
                <a:extLst>
                  <a:ext uri="{FF2B5EF4-FFF2-40B4-BE49-F238E27FC236}">
                    <a16:creationId xmlns:a16="http://schemas.microsoft.com/office/drawing/2014/main" id="{03C8874C-6460-11FD-4785-05AE1C7A6536}"/>
                  </a:ext>
                </a:extLst>
              </p14:cNvPr>
              <p14:cNvContentPartPr/>
              <p14:nvPr/>
            </p14:nvContentPartPr>
            <p14:xfrm>
              <a:off x="12846973" y="7889573"/>
              <a:ext cx="1655280" cy="173880"/>
            </p14:xfrm>
          </p:contentPart>
        </mc:Choice>
        <mc:Fallback>
          <p:pic>
            <p:nvPicPr>
              <p:cNvPr id="28" name="Ink 27">
                <a:extLst>
                  <a:ext uri="{FF2B5EF4-FFF2-40B4-BE49-F238E27FC236}">
                    <a16:creationId xmlns:a16="http://schemas.microsoft.com/office/drawing/2014/main" id="{03C8874C-6460-11FD-4785-05AE1C7A6536}"/>
                  </a:ext>
                </a:extLst>
              </p:cNvPr>
              <p:cNvPicPr/>
              <p:nvPr/>
            </p:nvPicPr>
            <p:blipFill>
              <a:blip r:embed="rId11"/>
              <a:stretch>
                <a:fillRect/>
              </a:stretch>
            </p:blipFill>
            <p:spPr>
              <a:xfrm>
                <a:off x="12784333" y="7826933"/>
                <a:ext cx="1780920" cy="29952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71036" y="527209"/>
            <a:ext cx="9535120" cy="544711"/>
          </a:xfrm>
          <a:prstGeom prst="rect">
            <a:avLst/>
          </a:prstGeom>
          <a:noFill/>
          <a:ln/>
        </p:spPr>
        <p:txBody>
          <a:bodyPr wrap="none" lIns="0" tIns="0" rIns="0" bIns="0" rtlCol="0" anchor="t"/>
          <a:lstStyle/>
          <a:p>
            <a:pPr marL="0" indent="0">
              <a:lnSpc>
                <a:spcPts val="4250"/>
              </a:lnSpc>
              <a:buNone/>
            </a:pPr>
            <a:r>
              <a:rPr lang="en-US" sz="3400" b="1" kern="0" spc="-34" dirty="0">
                <a:solidFill>
                  <a:srgbClr val="000000"/>
                </a:solidFill>
                <a:latin typeface="Arial" panose="020B0604020202020204" pitchFamily="34" charset="0"/>
                <a:ea typeface="Montserrat Bold" pitchFamily="34" charset="-122"/>
                <a:cs typeface="Arial" panose="020B0604020202020204" pitchFamily="34" charset="0"/>
              </a:rPr>
              <a:t>Implementing the Voice-based Interaction</a:t>
            </a:r>
            <a:endParaRPr lang="en-US" sz="3400" dirty="0">
              <a:latin typeface="Arial" panose="020B0604020202020204" pitchFamily="34" charset="0"/>
              <a:cs typeface="Arial" panose="020B0604020202020204" pitchFamily="34" charset="0"/>
            </a:endParaRPr>
          </a:p>
        </p:txBody>
      </p:sp>
      <p:sp>
        <p:nvSpPr>
          <p:cNvPr id="3" name="Shape 1"/>
          <p:cNvSpPr/>
          <p:nvPr/>
        </p:nvSpPr>
        <p:spPr>
          <a:xfrm>
            <a:off x="671036" y="1455301"/>
            <a:ext cx="1328738" cy="1058228"/>
          </a:xfrm>
          <a:prstGeom prst="roundRect">
            <a:avLst>
              <a:gd name="adj" fmla="val 2718"/>
            </a:avLst>
          </a:prstGeom>
          <a:solidFill>
            <a:srgbClr val="F2EEEE"/>
          </a:solidFill>
          <a:ln/>
        </p:spPr>
      </p:sp>
      <p:sp>
        <p:nvSpPr>
          <p:cNvPr id="4" name="Text 2"/>
          <p:cNvSpPr/>
          <p:nvPr/>
        </p:nvSpPr>
        <p:spPr>
          <a:xfrm>
            <a:off x="862727" y="1804630"/>
            <a:ext cx="91559" cy="359450"/>
          </a:xfrm>
          <a:prstGeom prst="rect">
            <a:avLst/>
          </a:prstGeom>
          <a:noFill/>
          <a:ln/>
        </p:spPr>
        <p:txBody>
          <a:bodyPr wrap="none" lIns="0" tIns="0" rIns="0" bIns="0" rtlCol="0" anchor="t"/>
          <a:lstStyle/>
          <a:p>
            <a:pPr marL="0" indent="0" algn="ctr">
              <a:lnSpc>
                <a:spcPts val="2800"/>
              </a:lnSpc>
              <a:buNone/>
            </a:pPr>
            <a:r>
              <a:rPr lang="en-US" sz="1850" b="1" kern="0" spc="-19" dirty="0">
                <a:solidFill>
                  <a:srgbClr val="3D3838"/>
                </a:solidFill>
                <a:latin typeface="Arial" panose="020B0604020202020204" pitchFamily="34" charset="0"/>
                <a:ea typeface="Montserrat Bold" pitchFamily="34" charset="-122"/>
                <a:cs typeface="Arial" panose="020B0604020202020204" pitchFamily="34" charset="0"/>
              </a:rPr>
              <a:t>1</a:t>
            </a:r>
            <a:endParaRPr lang="en-US" sz="1850" dirty="0">
              <a:latin typeface="Arial" panose="020B0604020202020204" pitchFamily="34" charset="0"/>
              <a:cs typeface="Arial" panose="020B0604020202020204" pitchFamily="34" charset="0"/>
            </a:endParaRPr>
          </a:p>
        </p:txBody>
      </p:sp>
      <p:sp>
        <p:nvSpPr>
          <p:cNvPr id="5" name="Text 3"/>
          <p:cNvSpPr/>
          <p:nvPr/>
        </p:nvSpPr>
        <p:spPr>
          <a:xfrm>
            <a:off x="2191464" y="1646992"/>
            <a:ext cx="2263735" cy="272296"/>
          </a:xfrm>
          <a:prstGeom prst="rect">
            <a:avLst/>
          </a:prstGeom>
          <a:noFill/>
          <a:ln/>
        </p:spPr>
        <p:txBody>
          <a:bodyPr wrap="none" lIns="0" tIns="0" rIns="0" bIns="0" rtlCol="0" anchor="t"/>
          <a:lstStyle/>
          <a:p>
            <a:pPr marL="0" indent="0" algn="l">
              <a:lnSpc>
                <a:spcPts val="2100"/>
              </a:lnSpc>
              <a:buNone/>
            </a:pPr>
            <a:r>
              <a:rPr lang="en-US" sz="1700" b="1" kern="0" spc="-17" dirty="0">
                <a:solidFill>
                  <a:srgbClr val="3D3838"/>
                </a:solidFill>
                <a:latin typeface="Arial" panose="020B0604020202020204" pitchFamily="34" charset="0"/>
                <a:ea typeface="Montserrat Bold" pitchFamily="34" charset="-122"/>
                <a:cs typeface="Arial" panose="020B0604020202020204" pitchFamily="34" charset="0"/>
              </a:rPr>
              <a:t>User Authentication</a:t>
            </a:r>
            <a:endParaRPr lang="en-US" sz="1700" dirty="0">
              <a:latin typeface="Arial" panose="020B0604020202020204" pitchFamily="34" charset="0"/>
              <a:cs typeface="Arial" panose="020B0604020202020204" pitchFamily="34" charset="0"/>
            </a:endParaRPr>
          </a:p>
        </p:txBody>
      </p:sp>
      <p:sp>
        <p:nvSpPr>
          <p:cNvPr id="6" name="Text 4"/>
          <p:cNvSpPr/>
          <p:nvPr/>
        </p:nvSpPr>
        <p:spPr>
          <a:xfrm>
            <a:off x="2191464" y="2034302"/>
            <a:ext cx="9086136" cy="287536"/>
          </a:xfrm>
          <a:prstGeom prst="rect">
            <a:avLst/>
          </a:prstGeom>
          <a:noFill/>
          <a:ln/>
        </p:spPr>
        <p:txBody>
          <a:bodyPr wrap="none" lIns="0" tIns="0" rIns="0" bIns="0" rtlCol="0" anchor="t"/>
          <a:lstStyle/>
          <a:p>
            <a:pPr marL="0" indent="0" algn="l">
              <a:lnSpc>
                <a:spcPts val="2250"/>
              </a:lnSpc>
              <a:buNone/>
            </a:pPr>
            <a:r>
              <a:rPr lang="en-US" sz="1500" dirty="0">
                <a:solidFill>
                  <a:srgbClr val="3D3838"/>
                </a:solidFill>
                <a:latin typeface="+mj-lt"/>
                <a:ea typeface="Source Sans Pro" pitchFamily="34" charset="-122"/>
                <a:cs typeface="Source Sans Pro" pitchFamily="34" charset="-120"/>
              </a:rPr>
              <a:t>Securely authenticate the user through voice recognition or a unique identifier, ensuring data privacy and security.</a:t>
            </a:r>
            <a:endParaRPr lang="en-US" sz="1500" dirty="0">
              <a:latin typeface="+mj-lt"/>
            </a:endParaRPr>
          </a:p>
        </p:txBody>
      </p:sp>
      <p:sp>
        <p:nvSpPr>
          <p:cNvPr id="7" name="Shape 5"/>
          <p:cNvSpPr/>
          <p:nvPr/>
        </p:nvSpPr>
        <p:spPr>
          <a:xfrm>
            <a:off x="2095619" y="2504003"/>
            <a:ext cx="11767899" cy="11430"/>
          </a:xfrm>
          <a:prstGeom prst="roundRect">
            <a:avLst>
              <a:gd name="adj" fmla="val 251627"/>
            </a:avLst>
          </a:prstGeom>
          <a:solidFill>
            <a:srgbClr val="D8D4D4"/>
          </a:solidFill>
          <a:ln/>
        </p:spPr>
      </p:sp>
      <p:sp>
        <p:nvSpPr>
          <p:cNvPr id="8" name="Shape 6"/>
          <p:cNvSpPr/>
          <p:nvPr/>
        </p:nvSpPr>
        <p:spPr>
          <a:xfrm>
            <a:off x="671036" y="2609374"/>
            <a:ext cx="2657594" cy="1058228"/>
          </a:xfrm>
          <a:prstGeom prst="roundRect">
            <a:avLst>
              <a:gd name="adj" fmla="val 2718"/>
            </a:avLst>
          </a:prstGeom>
          <a:solidFill>
            <a:srgbClr val="F2EEEE"/>
          </a:solidFill>
          <a:ln/>
        </p:spPr>
      </p:sp>
      <p:sp>
        <p:nvSpPr>
          <p:cNvPr id="9" name="Text 7"/>
          <p:cNvSpPr/>
          <p:nvPr/>
        </p:nvSpPr>
        <p:spPr>
          <a:xfrm>
            <a:off x="862727" y="2958703"/>
            <a:ext cx="138946" cy="359450"/>
          </a:xfrm>
          <a:prstGeom prst="rect">
            <a:avLst/>
          </a:prstGeom>
          <a:noFill/>
          <a:ln/>
        </p:spPr>
        <p:txBody>
          <a:bodyPr wrap="none" lIns="0" tIns="0" rIns="0" bIns="0" rtlCol="0" anchor="t"/>
          <a:lstStyle/>
          <a:p>
            <a:pPr marL="0" indent="0" algn="ctr">
              <a:lnSpc>
                <a:spcPts val="2800"/>
              </a:lnSpc>
              <a:buNone/>
            </a:pPr>
            <a:r>
              <a:rPr lang="en-US" sz="1850" b="1" kern="0" spc="-19" dirty="0">
                <a:solidFill>
                  <a:srgbClr val="3D3838"/>
                </a:solidFill>
                <a:latin typeface="Arial" panose="020B0604020202020204" pitchFamily="34" charset="0"/>
                <a:ea typeface="Montserrat Bold" pitchFamily="34" charset="-122"/>
                <a:cs typeface="Arial" panose="020B0604020202020204" pitchFamily="34" charset="0"/>
              </a:rPr>
              <a:t>2</a:t>
            </a:r>
            <a:endParaRPr lang="en-US" sz="1850" dirty="0">
              <a:latin typeface="Arial" panose="020B0604020202020204" pitchFamily="34" charset="0"/>
              <a:cs typeface="Arial" panose="020B0604020202020204" pitchFamily="34" charset="0"/>
            </a:endParaRPr>
          </a:p>
        </p:txBody>
      </p:sp>
      <p:sp>
        <p:nvSpPr>
          <p:cNvPr id="10" name="Text 8"/>
          <p:cNvSpPr/>
          <p:nvPr/>
        </p:nvSpPr>
        <p:spPr>
          <a:xfrm>
            <a:off x="3520321" y="2801064"/>
            <a:ext cx="2178844" cy="272296"/>
          </a:xfrm>
          <a:prstGeom prst="rect">
            <a:avLst/>
          </a:prstGeom>
          <a:noFill/>
          <a:ln/>
        </p:spPr>
        <p:txBody>
          <a:bodyPr wrap="none" lIns="0" tIns="0" rIns="0" bIns="0" rtlCol="0" anchor="t"/>
          <a:lstStyle/>
          <a:p>
            <a:pPr marL="0" indent="0" algn="l">
              <a:lnSpc>
                <a:spcPts val="2100"/>
              </a:lnSpc>
              <a:buNone/>
            </a:pPr>
            <a:r>
              <a:rPr lang="en-US" sz="1700" b="1" kern="0" spc="-17" dirty="0">
                <a:solidFill>
                  <a:srgbClr val="3D3838"/>
                </a:solidFill>
                <a:latin typeface="Arial" panose="020B0604020202020204" pitchFamily="34" charset="0"/>
                <a:ea typeface="Montserrat Bold" pitchFamily="34" charset="-122"/>
                <a:cs typeface="Arial" panose="020B0604020202020204" pitchFamily="34" charset="0"/>
              </a:rPr>
              <a:t>Form Initialization</a:t>
            </a:r>
            <a:endParaRPr lang="en-US" sz="1700" dirty="0">
              <a:latin typeface="Arial" panose="020B0604020202020204" pitchFamily="34" charset="0"/>
              <a:cs typeface="Arial" panose="020B0604020202020204" pitchFamily="34" charset="0"/>
            </a:endParaRPr>
          </a:p>
        </p:txBody>
      </p:sp>
      <p:sp>
        <p:nvSpPr>
          <p:cNvPr id="11" name="Text 9"/>
          <p:cNvSpPr/>
          <p:nvPr/>
        </p:nvSpPr>
        <p:spPr>
          <a:xfrm>
            <a:off x="3520321" y="3188375"/>
            <a:ext cx="8935522" cy="287536"/>
          </a:xfrm>
          <a:prstGeom prst="rect">
            <a:avLst/>
          </a:prstGeom>
          <a:noFill/>
          <a:ln/>
        </p:spPr>
        <p:txBody>
          <a:bodyPr wrap="none" lIns="0" tIns="0" rIns="0" bIns="0" rtlCol="0" anchor="t"/>
          <a:lstStyle/>
          <a:p>
            <a:pPr marL="0" indent="0" algn="l">
              <a:lnSpc>
                <a:spcPts val="2250"/>
              </a:lnSpc>
              <a:buNone/>
            </a:pPr>
            <a:r>
              <a:rPr lang="en-US" sz="1500" dirty="0">
                <a:solidFill>
                  <a:srgbClr val="3D3838"/>
                </a:solidFill>
                <a:latin typeface="+mj-lt"/>
                <a:ea typeface="Source Sans Pro" pitchFamily="34" charset="-122"/>
                <a:cs typeface="Source Sans Pro" pitchFamily="34" charset="-120"/>
              </a:rPr>
              <a:t>Load the relevant form template and initiate the voice-based interaction, providing clear instructions to the user.</a:t>
            </a:r>
            <a:endParaRPr lang="en-US" sz="1500" dirty="0">
              <a:latin typeface="+mj-lt"/>
            </a:endParaRPr>
          </a:p>
        </p:txBody>
      </p:sp>
      <p:sp>
        <p:nvSpPr>
          <p:cNvPr id="12" name="Shape 10"/>
          <p:cNvSpPr/>
          <p:nvPr/>
        </p:nvSpPr>
        <p:spPr>
          <a:xfrm>
            <a:off x="3424476" y="3658076"/>
            <a:ext cx="10439043" cy="11430"/>
          </a:xfrm>
          <a:prstGeom prst="roundRect">
            <a:avLst>
              <a:gd name="adj" fmla="val 251627"/>
            </a:avLst>
          </a:prstGeom>
          <a:solidFill>
            <a:srgbClr val="D8D4D4"/>
          </a:solidFill>
          <a:ln/>
        </p:spPr>
      </p:sp>
      <p:sp>
        <p:nvSpPr>
          <p:cNvPr id="13" name="Shape 11"/>
          <p:cNvSpPr/>
          <p:nvPr/>
        </p:nvSpPr>
        <p:spPr>
          <a:xfrm>
            <a:off x="671036" y="3763447"/>
            <a:ext cx="3986451" cy="1058228"/>
          </a:xfrm>
          <a:prstGeom prst="roundRect">
            <a:avLst>
              <a:gd name="adj" fmla="val 2718"/>
            </a:avLst>
          </a:prstGeom>
          <a:solidFill>
            <a:srgbClr val="F2EEEE"/>
          </a:solidFill>
          <a:ln/>
        </p:spPr>
      </p:sp>
      <p:sp>
        <p:nvSpPr>
          <p:cNvPr id="14" name="Text 12"/>
          <p:cNvSpPr/>
          <p:nvPr/>
        </p:nvSpPr>
        <p:spPr>
          <a:xfrm>
            <a:off x="862727" y="4112776"/>
            <a:ext cx="139422" cy="359450"/>
          </a:xfrm>
          <a:prstGeom prst="rect">
            <a:avLst/>
          </a:prstGeom>
          <a:noFill/>
          <a:ln/>
        </p:spPr>
        <p:txBody>
          <a:bodyPr wrap="none" lIns="0" tIns="0" rIns="0" bIns="0" rtlCol="0" anchor="t"/>
          <a:lstStyle/>
          <a:p>
            <a:pPr marL="0" indent="0" algn="ctr">
              <a:lnSpc>
                <a:spcPts val="2800"/>
              </a:lnSpc>
              <a:buNone/>
            </a:pPr>
            <a:r>
              <a:rPr lang="en-US" sz="1850" b="1" kern="0" spc="-19" dirty="0">
                <a:solidFill>
                  <a:srgbClr val="3D3838"/>
                </a:solidFill>
                <a:latin typeface="Arial" panose="020B0604020202020204" pitchFamily="34" charset="0"/>
                <a:ea typeface="Montserrat Bold" pitchFamily="34" charset="-122"/>
                <a:cs typeface="Arial" panose="020B0604020202020204" pitchFamily="34" charset="0"/>
              </a:rPr>
              <a:t>3</a:t>
            </a:r>
            <a:endParaRPr lang="en-US" sz="1850" dirty="0">
              <a:latin typeface="Arial" panose="020B0604020202020204" pitchFamily="34" charset="0"/>
              <a:cs typeface="Arial" panose="020B0604020202020204" pitchFamily="34" charset="0"/>
            </a:endParaRPr>
          </a:p>
        </p:txBody>
      </p:sp>
      <p:sp>
        <p:nvSpPr>
          <p:cNvPr id="15" name="Text 13"/>
          <p:cNvSpPr/>
          <p:nvPr/>
        </p:nvSpPr>
        <p:spPr>
          <a:xfrm>
            <a:off x="4849178" y="3955137"/>
            <a:ext cx="2178844" cy="272296"/>
          </a:xfrm>
          <a:prstGeom prst="rect">
            <a:avLst/>
          </a:prstGeom>
          <a:noFill/>
          <a:ln/>
        </p:spPr>
        <p:txBody>
          <a:bodyPr wrap="none" lIns="0" tIns="0" rIns="0" bIns="0" rtlCol="0" anchor="t"/>
          <a:lstStyle/>
          <a:p>
            <a:pPr marL="0" indent="0" algn="l">
              <a:lnSpc>
                <a:spcPts val="2100"/>
              </a:lnSpc>
              <a:buNone/>
            </a:pPr>
            <a:r>
              <a:rPr lang="en-US" sz="1700" b="1" kern="0" spc="-17" dirty="0">
                <a:solidFill>
                  <a:srgbClr val="3D3838"/>
                </a:solidFill>
                <a:latin typeface="Arial" panose="020B0604020202020204" pitchFamily="34" charset="0"/>
                <a:ea typeface="Montserrat Bold" pitchFamily="34" charset="-122"/>
                <a:cs typeface="Arial" panose="020B0604020202020204" pitchFamily="34" charset="0"/>
              </a:rPr>
              <a:t>Speech Input</a:t>
            </a:r>
            <a:endParaRPr lang="en-US" sz="1700" dirty="0">
              <a:latin typeface="Arial" panose="020B0604020202020204" pitchFamily="34" charset="0"/>
              <a:cs typeface="Arial" panose="020B0604020202020204" pitchFamily="34" charset="0"/>
            </a:endParaRPr>
          </a:p>
        </p:txBody>
      </p:sp>
      <p:sp>
        <p:nvSpPr>
          <p:cNvPr id="16" name="Text 14"/>
          <p:cNvSpPr/>
          <p:nvPr/>
        </p:nvSpPr>
        <p:spPr>
          <a:xfrm>
            <a:off x="4849178" y="4342448"/>
            <a:ext cx="8184118" cy="287536"/>
          </a:xfrm>
          <a:prstGeom prst="rect">
            <a:avLst/>
          </a:prstGeom>
          <a:noFill/>
          <a:ln/>
        </p:spPr>
        <p:txBody>
          <a:bodyPr wrap="none" lIns="0" tIns="0" rIns="0" bIns="0" rtlCol="0" anchor="t"/>
          <a:lstStyle/>
          <a:p>
            <a:pPr marL="0" indent="0" algn="l">
              <a:lnSpc>
                <a:spcPts val="2250"/>
              </a:lnSpc>
              <a:buNone/>
            </a:pPr>
            <a:r>
              <a:rPr lang="en-US" sz="1500" dirty="0">
                <a:solidFill>
                  <a:srgbClr val="3D3838"/>
                </a:solidFill>
                <a:latin typeface="+mj-lt"/>
                <a:ea typeface="Source Sans Pro" pitchFamily="34" charset="-122"/>
                <a:cs typeface="Source Sans Pro" pitchFamily="34" charset="-120"/>
              </a:rPr>
              <a:t>Enable voice input and capture spoken responses from the user, processing the audio data in real-time.</a:t>
            </a:r>
            <a:endParaRPr lang="en-US" sz="1500" dirty="0">
              <a:latin typeface="+mj-lt"/>
            </a:endParaRPr>
          </a:p>
        </p:txBody>
      </p:sp>
      <p:sp>
        <p:nvSpPr>
          <p:cNvPr id="17" name="Shape 15"/>
          <p:cNvSpPr/>
          <p:nvPr/>
        </p:nvSpPr>
        <p:spPr>
          <a:xfrm>
            <a:off x="4753332" y="4812149"/>
            <a:ext cx="9110186" cy="11430"/>
          </a:xfrm>
          <a:prstGeom prst="roundRect">
            <a:avLst>
              <a:gd name="adj" fmla="val 251627"/>
            </a:avLst>
          </a:prstGeom>
          <a:solidFill>
            <a:srgbClr val="D8D4D4"/>
          </a:solidFill>
          <a:ln/>
        </p:spPr>
      </p:sp>
      <p:sp>
        <p:nvSpPr>
          <p:cNvPr id="18" name="Shape 16"/>
          <p:cNvSpPr/>
          <p:nvPr/>
        </p:nvSpPr>
        <p:spPr>
          <a:xfrm>
            <a:off x="671036" y="4917519"/>
            <a:ext cx="5315307" cy="1345763"/>
          </a:xfrm>
          <a:prstGeom prst="roundRect">
            <a:avLst>
              <a:gd name="adj" fmla="val 2137"/>
            </a:avLst>
          </a:prstGeom>
          <a:solidFill>
            <a:srgbClr val="F2EEEE"/>
          </a:solidFill>
          <a:ln/>
        </p:spPr>
      </p:sp>
      <p:sp>
        <p:nvSpPr>
          <p:cNvPr id="19" name="Text 17"/>
          <p:cNvSpPr/>
          <p:nvPr/>
        </p:nvSpPr>
        <p:spPr>
          <a:xfrm>
            <a:off x="862727" y="5410676"/>
            <a:ext cx="162758" cy="359450"/>
          </a:xfrm>
          <a:prstGeom prst="rect">
            <a:avLst/>
          </a:prstGeom>
          <a:noFill/>
          <a:ln/>
        </p:spPr>
        <p:txBody>
          <a:bodyPr wrap="none" lIns="0" tIns="0" rIns="0" bIns="0" rtlCol="0" anchor="t"/>
          <a:lstStyle/>
          <a:p>
            <a:pPr marL="0" indent="0" algn="ctr">
              <a:lnSpc>
                <a:spcPts val="2800"/>
              </a:lnSpc>
              <a:buNone/>
            </a:pPr>
            <a:r>
              <a:rPr lang="en-US" sz="1850" b="1" kern="0" spc="-19" dirty="0">
                <a:solidFill>
                  <a:srgbClr val="3D3838"/>
                </a:solidFill>
                <a:latin typeface="Arial" panose="020B0604020202020204" pitchFamily="34" charset="0"/>
                <a:ea typeface="Montserrat Bold" pitchFamily="34" charset="-122"/>
                <a:cs typeface="Arial" panose="020B0604020202020204" pitchFamily="34" charset="0"/>
              </a:rPr>
              <a:t>4</a:t>
            </a:r>
            <a:endParaRPr lang="en-US" sz="1850" dirty="0">
              <a:latin typeface="Arial" panose="020B0604020202020204" pitchFamily="34" charset="0"/>
              <a:cs typeface="Arial" panose="020B0604020202020204" pitchFamily="34" charset="0"/>
            </a:endParaRPr>
          </a:p>
        </p:txBody>
      </p:sp>
      <p:sp>
        <p:nvSpPr>
          <p:cNvPr id="20" name="Text 18"/>
          <p:cNvSpPr/>
          <p:nvPr/>
        </p:nvSpPr>
        <p:spPr>
          <a:xfrm>
            <a:off x="6178034" y="5109210"/>
            <a:ext cx="2178844" cy="272296"/>
          </a:xfrm>
          <a:prstGeom prst="rect">
            <a:avLst/>
          </a:prstGeom>
          <a:noFill/>
          <a:ln/>
        </p:spPr>
        <p:txBody>
          <a:bodyPr wrap="none" lIns="0" tIns="0" rIns="0" bIns="0" rtlCol="0" anchor="t"/>
          <a:lstStyle/>
          <a:p>
            <a:pPr marL="0" indent="0" algn="l">
              <a:lnSpc>
                <a:spcPts val="2100"/>
              </a:lnSpc>
              <a:buNone/>
            </a:pPr>
            <a:r>
              <a:rPr lang="en-US" sz="1700" b="1" kern="0" spc="-17" dirty="0">
                <a:solidFill>
                  <a:srgbClr val="3D3838"/>
                </a:solidFill>
                <a:latin typeface="Arial" panose="020B0604020202020204" pitchFamily="34" charset="0"/>
                <a:ea typeface="Montserrat Bold" pitchFamily="34" charset="-122"/>
                <a:cs typeface="Arial" panose="020B0604020202020204" pitchFamily="34" charset="0"/>
              </a:rPr>
              <a:t>Form Population</a:t>
            </a:r>
            <a:endParaRPr lang="en-US" sz="1700" dirty="0">
              <a:latin typeface="Arial" panose="020B0604020202020204" pitchFamily="34" charset="0"/>
              <a:cs typeface="Arial" panose="020B0604020202020204" pitchFamily="34" charset="0"/>
            </a:endParaRPr>
          </a:p>
        </p:txBody>
      </p:sp>
      <p:sp>
        <p:nvSpPr>
          <p:cNvPr id="21" name="Text 19"/>
          <p:cNvSpPr/>
          <p:nvPr/>
        </p:nvSpPr>
        <p:spPr>
          <a:xfrm>
            <a:off x="6178034" y="5496520"/>
            <a:ext cx="7589639" cy="575072"/>
          </a:xfrm>
          <a:prstGeom prst="rect">
            <a:avLst/>
          </a:prstGeom>
          <a:noFill/>
          <a:ln/>
        </p:spPr>
        <p:txBody>
          <a:bodyPr wrap="square" lIns="0" tIns="0" rIns="0" bIns="0" rtlCol="0" anchor="t"/>
          <a:lstStyle/>
          <a:p>
            <a:pPr marL="0" indent="0" algn="l">
              <a:lnSpc>
                <a:spcPts val="2250"/>
              </a:lnSpc>
              <a:buNone/>
            </a:pPr>
            <a:r>
              <a:rPr lang="en-US" sz="1500" dirty="0">
                <a:solidFill>
                  <a:srgbClr val="3D3838"/>
                </a:solidFill>
                <a:latin typeface="+mj-lt"/>
                <a:ea typeface="Source Sans Pro" pitchFamily="34" charset="-122"/>
                <a:cs typeface="Source Sans Pro" pitchFamily="34" charset="-120"/>
              </a:rPr>
              <a:t>Dynamically populate the form fields based on the recognized text, updating the form in real-time to reflect the user's input.</a:t>
            </a:r>
            <a:endParaRPr lang="en-US" sz="1500" dirty="0">
              <a:latin typeface="+mj-lt"/>
            </a:endParaRPr>
          </a:p>
        </p:txBody>
      </p:sp>
      <p:sp>
        <p:nvSpPr>
          <p:cNvPr id="22" name="Shape 20"/>
          <p:cNvSpPr/>
          <p:nvPr/>
        </p:nvSpPr>
        <p:spPr>
          <a:xfrm>
            <a:off x="6082189" y="6253758"/>
            <a:ext cx="7781330" cy="11430"/>
          </a:xfrm>
          <a:prstGeom prst="roundRect">
            <a:avLst>
              <a:gd name="adj" fmla="val 251627"/>
            </a:avLst>
          </a:prstGeom>
          <a:solidFill>
            <a:srgbClr val="D8D4D4"/>
          </a:solidFill>
          <a:ln/>
        </p:spPr>
      </p:sp>
      <p:sp>
        <p:nvSpPr>
          <p:cNvPr id="23" name="Shape 21"/>
          <p:cNvSpPr/>
          <p:nvPr/>
        </p:nvSpPr>
        <p:spPr>
          <a:xfrm>
            <a:off x="671036" y="6359128"/>
            <a:ext cx="6644164" cy="1345763"/>
          </a:xfrm>
          <a:prstGeom prst="roundRect">
            <a:avLst>
              <a:gd name="adj" fmla="val 2137"/>
            </a:avLst>
          </a:prstGeom>
          <a:solidFill>
            <a:srgbClr val="F2EEEE"/>
          </a:solidFill>
          <a:ln/>
        </p:spPr>
      </p:sp>
      <p:sp>
        <p:nvSpPr>
          <p:cNvPr id="24" name="Text 22"/>
          <p:cNvSpPr/>
          <p:nvPr/>
        </p:nvSpPr>
        <p:spPr>
          <a:xfrm>
            <a:off x="862727" y="6852285"/>
            <a:ext cx="140256" cy="359450"/>
          </a:xfrm>
          <a:prstGeom prst="rect">
            <a:avLst/>
          </a:prstGeom>
          <a:noFill/>
          <a:ln/>
        </p:spPr>
        <p:txBody>
          <a:bodyPr wrap="none" lIns="0" tIns="0" rIns="0" bIns="0" rtlCol="0" anchor="t"/>
          <a:lstStyle/>
          <a:p>
            <a:pPr marL="0" indent="0" algn="ctr">
              <a:lnSpc>
                <a:spcPts val="2800"/>
              </a:lnSpc>
              <a:buNone/>
            </a:pPr>
            <a:r>
              <a:rPr lang="en-US" sz="1850" b="1" kern="0" spc="-19" dirty="0">
                <a:solidFill>
                  <a:srgbClr val="3D3838"/>
                </a:solidFill>
                <a:latin typeface="Arial" panose="020B0604020202020204" pitchFamily="34" charset="0"/>
                <a:ea typeface="Montserrat Bold" pitchFamily="34" charset="-122"/>
                <a:cs typeface="Arial" panose="020B0604020202020204" pitchFamily="34" charset="0"/>
              </a:rPr>
              <a:t>5</a:t>
            </a:r>
            <a:endParaRPr lang="en-US" sz="1850" dirty="0">
              <a:latin typeface="Arial" panose="020B0604020202020204" pitchFamily="34" charset="0"/>
              <a:cs typeface="Arial" panose="020B0604020202020204" pitchFamily="34" charset="0"/>
            </a:endParaRPr>
          </a:p>
        </p:txBody>
      </p:sp>
      <p:sp>
        <p:nvSpPr>
          <p:cNvPr id="25" name="Text 23"/>
          <p:cNvSpPr/>
          <p:nvPr/>
        </p:nvSpPr>
        <p:spPr>
          <a:xfrm>
            <a:off x="7506891" y="6550819"/>
            <a:ext cx="3330059" cy="272296"/>
          </a:xfrm>
          <a:prstGeom prst="rect">
            <a:avLst/>
          </a:prstGeom>
          <a:noFill/>
          <a:ln/>
        </p:spPr>
        <p:txBody>
          <a:bodyPr wrap="none" lIns="0" tIns="0" rIns="0" bIns="0" rtlCol="0" anchor="t"/>
          <a:lstStyle/>
          <a:p>
            <a:pPr marL="0" indent="0" algn="l">
              <a:lnSpc>
                <a:spcPts val="2100"/>
              </a:lnSpc>
              <a:buNone/>
            </a:pPr>
            <a:r>
              <a:rPr lang="en-US" sz="1700" b="1" kern="0" spc="-17" dirty="0">
                <a:solidFill>
                  <a:srgbClr val="3D3838"/>
                </a:solidFill>
                <a:latin typeface="Arial" panose="020B0604020202020204" pitchFamily="34" charset="0"/>
                <a:ea typeface="Montserrat Bold" pitchFamily="34" charset="-122"/>
                <a:cs typeface="Arial" panose="020B0604020202020204" pitchFamily="34" charset="0"/>
              </a:rPr>
              <a:t>Confirmation and Submission</a:t>
            </a:r>
            <a:endParaRPr lang="en-US" sz="1700" dirty="0">
              <a:latin typeface="Arial" panose="020B0604020202020204" pitchFamily="34" charset="0"/>
              <a:cs typeface="Arial" panose="020B0604020202020204" pitchFamily="34" charset="0"/>
            </a:endParaRPr>
          </a:p>
        </p:txBody>
      </p:sp>
      <p:sp>
        <p:nvSpPr>
          <p:cNvPr id="26" name="Text 24"/>
          <p:cNvSpPr/>
          <p:nvPr/>
        </p:nvSpPr>
        <p:spPr>
          <a:xfrm>
            <a:off x="7506891" y="6938129"/>
            <a:ext cx="6260783" cy="575072"/>
          </a:xfrm>
          <a:prstGeom prst="rect">
            <a:avLst/>
          </a:prstGeom>
          <a:noFill/>
          <a:ln/>
        </p:spPr>
        <p:txBody>
          <a:bodyPr wrap="square" lIns="0" tIns="0" rIns="0" bIns="0" rtlCol="0" anchor="t"/>
          <a:lstStyle/>
          <a:p>
            <a:pPr marL="0" indent="0" algn="l">
              <a:lnSpc>
                <a:spcPts val="2250"/>
              </a:lnSpc>
              <a:buNone/>
            </a:pPr>
            <a:r>
              <a:rPr lang="en-US" sz="1500" dirty="0">
                <a:solidFill>
                  <a:srgbClr val="3D3838"/>
                </a:solidFill>
                <a:latin typeface="+mj-lt"/>
                <a:ea typeface="Source Sans Pro" pitchFamily="34" charset="-122"/>
                <a:cs typeface="Source Sans Pro" pitchFamily="34" charset="-120"/>
              </a:rPr>
              <a:t>Provide auditory confirmation of the completed form data, allowing the user to review and submit the application.</a:t>
            </a:r>
            <a:endParaRPr lang="en-US" sz="1500" dirty="0">
              <a:latin typeface="+mj-lt"/>
            </a:endParaRPr>
          </a:p>
        </p:txBody>
      </p:sp>
      <mc:AlternateContent xmlns:mc="http://schemas.openxmlformats.org/markup-compatibility/2006">
        <mc:Choice xmlns:p14="http://schemas.microsoft.com/office/powerpoint/2010/main" Requires="p14">
          <p:contentPart p14:bwMode="auto" r:id="rId3">
            <p14:nvContentPartPr>
              <p14:cNvPr id="27" name="Ink 26">
                <a:extLst>
                  <a:ext uri="{FF2B5EF4-FFF2-40B4-BE49-F238E27FC236}">
                    <a16:creationId xmlns:a16="http://schemas.microsoft.com/office/drawing/2014/main" id="{1DFBE78F-2CD5-C2FE-019A-5B4186974A3E}"/>
                  </a:ext>
                </a:extLst>
              </p14:cNvPr>
              <p14:cNvContentPartPr/>
              <p14:nvPr/>
            </p14:nvContentPartPr>
            <p14:xfrm>
              <a:off x="12738973" y="7784813"/>
              <a:ext cx="1801080" cy="397440"/>
            </p14:xfrm>
          </p:contentPart>
        </mc:Choice>
        <mc:Fallback>
          <p:pic>
            <p:nvPicPr>
              <p:cNvPr id="27" name="Ink 26">
                <a:extLst>
                  <a:ext uri="{FF2B5EF4-FFF2-40B4-BE49-F238E27FC236}">
                    <a16:creationId xmlns:a16="http://schemas.microsoft.com/office/drawing/2014/main" id="{1DFBE78F-2CD5-C2FE-019A-5B4186974A3E}"/>
                  </a:ext>
                </a:extLst>
              </p:cNvPr>
              <p:cNvPicPr/>
              <p:nvPr/>
            </p:nvPicPr>
            <p:blipFill>
              <a:blip r:embed="rId4"/>
              <a:stretch>
                <a:fillRect/>
              </a:stretch>
            </p:blipFill>
            <p:spPr>
              <a:xfrm>
                <a:off x="12675973" y="7721813"/>
                <a:ext cx="1926720" cy="52308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6218277" y="630912"/>
            <a:ext cx="7680246" cy="1188244"/>
          </a:xfrm>
          <a:prstGeom prst="rect">
            <a:avLst/>
          </a:prstGeom>
          <a:noFill/>
          <a:ln/>
        </p:spPr>
        <p:txBody>
          <a:bodyPr wrap="square" lIns="0" tIns="0" rIns="0" bIns="0" rtlCol="0" anchor="t"/>
          <a:lstStyle/>
          <a:p>
            <a:pPr marL="0" indent="0">
              <a:lnSpc>
                <a:spcPts val="4650"/>
              </a:lnSpc>
              <a:buNone/>
            </a:pPr>
            <a:r>
              <a:rPr lang="en-US" sz="3700" b="1" kern="0" spc="-37" dirty="0">
                <a:solidFill>
                  <a:srgbClr val="000000"/>
                </a:solidFill>
                <a:latin typeface="Arial" panose="020B0604020202020204" pitchFamily="34" charset="0"/>
                <a:ea typeface="Montserrat Bold" pitchFamily="34" charset="-122"/>
                <a:cs typeface="Arial" panose="020B0604020202020204" pitchFamily="34" charset="0"/>
              </a:rPr>
              <a:t>Benefits of Voice-based Form Filling</a:t>
            </a:r>
            <a:endParaRPr lang="en-US" sz="3700" dirty="0">
              <a:latin typeface="Arial" panose="020B0604020202020204" pitchFamily="34" charset="0"/>
              <a:cs typeface="Arial" panose="020B0604020202020204" pitchFamily="34" charset="0"/>
            </a:endParaRPr>
          </a:p>
        </p:txBody>
      </p:sp>
      <p:sp>
        <p:nvSpPr>
          <p:cNvPr id="4" name="Text 1"/>
          <p:cNvSpPr/>
          <p:nvPr/>
        </p:nvSpPr>
        <p:spPr>
          <a:xfrm>
            <a:off x="6218277" y="2237303"/>
            <a:ext cx="3683318" cy="690086"/>
          </a:xfrm>
          <a:prstGeom prst="rect">
            <a:avLst/>
          </a:prstGeom>
          <a:noFill/>
          <a:ln/>
        </p:spPr>
        <p:txBody>
          <a:bodyPr wrap="none" lIns="0" tIns="0" rIns="0" bIns="0" rtlCol="0" anchor="t"/>
          <a:lstStyle/>
          <a:p>
            <a:pPr marL="0" indent="0" algn="ctr">
              <a:lnSpc>
                <a:spcPts val="5400"/>
              </a:lnSpc>
              <a:buNone/>
            </a:pPr>
            <a:r>
              <a:rPr lang="en-US" sz="5400" b="1" kern="0" spc="-54" dirty="0">
                <a:solidFill>
                  <a:srgbClr val="3D3838"/>
                </a:solidFill>
                <a:latin typeface="Arial" panose="020B0604020202020204" pitchFamily="34" charset="0"/>
                <a:ea typeface="Montserrat Bold" pitchFamily="34" charset="-122"/>
                <a:cs typeface="Arial" panose="020B0604020202020204" pitchFamily="34" charset="0"/>
              </a:rPr>
              <a:t>1</a:t>
            </a:r>
            <a:endParaRPr lang="en-US" sz="5400" dirty="0">
              <a:latin typeface="Arial" panose="020B0604020202020204" pitchFamily="34" charset="0"/>
              <a:cs typeface="Arial" panose="020B0604020202020204" pitchFamily="34" charset="0"/>
            </a:endParaRPr>
          </a:p>
        </p:txBody>
      </p:sp>
      <p:sp>
        <p:nvSpPr>
          <p:cNvPr id="5" name="Text 2"/>
          <p:cNvSpPr/>
          <p:nvPr/>
        </p:nvSpPr>
        <p:spPr>
          <a:xfrm>
            <a:off x="6871692" y="3188732"/>
            <a:ext cx="2376368" cy="297061"/>
          </a:xfrm>
          <a:prstGeom prst="rect">
            <a:avLst/>
          </a:prstGeom>
          <a:noFill/>
          <a:ln/>
        </p:spPr>
        <p:txBody>
          <a:bodyPr wrap="none" lIns="0" tIns="0" rIns="0" bIns="0" rtlCol="0" anchor="t"/>
          <a:lstStyle/>
          <a:p>
            <a:pPr marL="0" indent="0" algn="ctr">
              <a:lnSpc>
                <a:spcPts val="2300"/>
              </a:lnSpc>
              <a:buNone/>
            </a:pPr>
            <a:r>
              <a:rPr lang="en-US" sz="2000" b="1" kern="0" spc="-19" dirty="0">
                <a:solidFill>
                  <a:srgbClr val="3D3838"/>
                </a:solidFill>
                <a:latin typeface="Arial" panose="020B0604020202020204" pitchFamily="34" charset="0"/>
                <a:ea typeface="Montserrat Bold" pitchFamily="34" charset="-122"/>
                <a:cs typeface="Arial" panose="020B0604020202020204" pitchFamily="34" charset="0"/>
              </a:rPr>
              <a:t>Convenience</a:t>
            </a:r>
            <a:endParaRPr lang="en-US" sz="2000" dirty="0">
              <a:latin typeface="Arial" panose="020B0604020202020204" pitchFamily="34" charset="0"/>
              <a:cs typeface="Arial" panose="020B0604020202020204" pitchFamily="34" charset="0"/>
            </a:endParaRPr>
          </a:p>
        </p:txBody>
      </p:sp>
      <p:sp>
        <p:nvSpPr>
          <p:cNvPr id="6" name="Text 3"/>
          <p:cNvSpPr/>
          <p:nvPr/>
        </p:nvSpPr>
        <p:spPr>
          <a:xfrm>
            <a:off x="6218277" y="3611166"/>
            <a:ext cx="3683318" cy="940832"/>
          </a:xfrm>
          <a:prstGeom prst="rect">
            <a:avLst/>
          </a:prstGeom>
          <a:noFill/>
          <a:ln/>
        </p:spPr>
        <p:txBody>
          <a:bodyPr wrap="square" lIns="0" tIns="0" rIns="0" bIns="0" rtlCol="0" anchor="t"/>
          <a:lstStyle/>
          <a:p>
            <a:pPr marL="0" indent="0" algn="just">
              <a:lnSpc>
                <a:spcPts val="2450"/>
              </a:lnSpc>
              <a:buNone/>
            </a:pPr>
            <a:r>
              <a:rPr lang="en-US" dirty="0">
                <a:solidFill>
                  <a:srgbClr val="3D3838"/>
                </a:solidFill>
                <a:latin typeface="+mj-lt"/>
                <a:ea typeface="Source Sans Pro" pitchFamily="34" charset="-122"/>
                <a:cs typeface="Source Sans Pro" pitchFamily="34" charset="-120"/>
              </a:rPr>
              <a:t>Streamlines the application process, making it easier and faster for users to complete forms.</a:t>
            </a:r>
            <a:endParaRPr lang="en-US" dirty="0">
              <a:latin typeface="+mj-lt"/>
            </a:endParaRPr>
          </a:p>
        </p:txBody>
      </p:sp>
      <p:sp>
        <p:nvSpPr>
          <p:cNvPr id="7" name="Text 4"/>
          <p:cNvSpPr/>
          <p:nvPr/>
        </p:nvSpPr>
        <p:spPr>
          <a:xfrm>
            <a:off x="10215205" y="2237303"/>
            <a:ext cx="3683318" cy="690086"/>
          </a:xfrm>
          <a:prstGeom prst="rect">
            <a:avLst/>
          </a:prstGeom>
          <a:noFill/>
          <a:ln/>
        </p:spPr>
        <p:txBody>
          <a:bodyPr wrap="none" lIns="0" tIns="0" rIns="0" bIns="0" rtlCol="0" anchor="t"/>
          <a:lstStyle/>
          <a:p>
            <a:pPr marL="0" indent="0" algn="ctr">
              <a:lnSpc>
                <a:spcPts val="5400"/>
              </a:lnSpc>
              <a:buNone/>
            </a:pPr>
            <a:r>
              <a:rPr lang="en-US" sz="5400" b="1" kern="0" spc="-54" dirty="0">
                <a:solidFill>
                  <a:srgbClr val="3D3838"/>
                </a:solidFill>
                <a:latin typeface="Arial" panose="020B0604020202020204" pitchFamily="34" charset="0"/>
                <a:ea typeface="Montserrat Bold" pitchFamily="34" charset="-122"/>
                <a:cs typeface="Arial" panose="020B0604020202020204" pitchFamily="34" charset="0"/>
              </a:rPr>
              <a:t>2</a:t>
            </a:r>
            <a:endParaRPr lang="en-US" sz="5400" dirty="0">
              <a:latin typeface="Arial" panose="020B0604020202020204" pitchFamily="34" charset="0"/>
              <a:cs typeface="Arial" panose="020B0604020202020204" pitchFamily="34" charset="0"/>
            </a:endParaRPr>
          </a:p>
        </p:txBody>
      </p:sp>
      <p:sp>
        <p:nvSpPr>
          <p:cNvPr id="8" name="Text 5"/>
          <p:cNvSpPr/>
          <p:nvPr/>
        </p:nvSpPr>
        <p:spPr>
          <a:xfrm>
            <a:off x="10868620" y="3188732"/>
            <a:ext cx="2376368" cy="297061"/>
          </a:xfrm>
          <a:prstGeom prst="rect">
            <a:avLst/>
          </a:prstGeom>
          <a:noFill/>
          <a:ln/>
        </p:spPr>
        <p:txBody>
          <a:bodyPr wrap="none" lIns="0" tIns="0" rIns="0" bIns="0" rtlCol="0" anchor="t"/>
          <a:lstStyle/>
          <a:p>
            <a:pPr marL="0" indent="0" algn="ctr">
              <a:lnSpc>
                <a:spcPts val="2300"/>
              </a:lnSpc>
              <a:buNone/>
            </a:pPr>
            <a:r>
              <a:rPr lang="en-US" sz="2000" b="1" kern="0" spc="-19" dirty="0">
                <a:solidFill>
                  <a:srgbClr val="3D3838"/>
                </a:solidFill>
                <a:latin typeface="Arial" panose="020B0604020202020204" pitchFamily="34" charset="0"/>
                <a:ea typeface="Montserrat Bold" pitchFamily="34" charset="-122"/>
                <a:cs typeface="Arial" panose="020B0604020202020204" pitchFamily="34" charset="0"/>
              </a:rPr>
              <a:t>Accessibility</a:t>
            </a:r>
            <a:endParaRPr lang="en-US" sz="2000" dirty="0">
              <a:latin typeface="Arial" panose="020B0604020202020204" pitchFamily="34" charset="0"/>
              <a:cs typeface="Arial" panose="020B0604020202020204" pitchFamily="34" charset="0"/>
            </a:endParaRPr>
          </a:p>
        </p:txBody>
      </p:sp>
      <p:sp>
        <p:nvSpPr>
          <p:cNvPr id="9" name="Text 6"/>
          <p:cNvSpPr/>
          <p:nvPr/>
        </p:nvSpPr>
        <p:spPr>
          <a:xfrm>
            <a:off x="10253417" y="3611166"/>
            <a:ext cx="3683318" cy="940832"/>
          </a:xfrm>
          <a:prstGeom prst="rect">
            <a:avLst/>
          </a:prstGeom>
          <a:noFill/>
          <a:ln/>
        </p:spPr>
        <p:txBody>
          <a:bodyPr wrap="square" lIns="0" tIns="0" rIns="0" bIns="0" rtlCol="0" anchor="t"/>
          <a:lstStyle/>
          <a:p>
            <a:pPr marL="0" indent="0" algn="just">
              <a:lnSpc>
                <a:spcPts val="2450"/>
              </a:lnSpc>
              <a:buNone/>
            </a:pPr>
            <a:r>
              <a:rPr lang="en-US" dirty="0">
                <a:solidFill>
                  <a:srgbClr val="3D3838"/>
                </a:solidFill>
                <a:latin typeface="+mj-lt"/>
                <a:ea typeface="Source Sans Pro" pitchFamily="34" charset="-122"/>
                <a:cs typeface="Source Sans Pro" pitchFamily="34" charset="-120"/>
              </a:rPr>
              <a:t>Provides a more inclusive experience for individuals with disabilities who may find traditional forms challenging.</a:t>
            </a:r>
            <a:endParaRPr lang="en-US" dirty="0">
              <a:latin typeface="+mj-lt"/>
            </a:endParaRPr>
          </a:p>
        </p:txBody>
      </p:sp>
      <p:sp>
        <p:nvSpPr>
          <p:cNvPr id="10" name="Text 7"/>
          <p:cNvSpPr/>
          <p:nvPr/>
        </p:nvSpPr>
        <p:spPr>
          <a:xfrm>
            <a:off x="6218277" y="5283875"/>
            <a:ext cx="3683318" cy="690086"/>
          </a:xfrm>
          <a:prstGeom prst="rect">
            <a:avLst/>
          </a:prstGeom>
          <a:noFill/>
          <a:ln/>
        </p:spPr>
        <p:txBody>
          <a:bodyPr wrap="none" lIns="0" tIns="0" rIns="0" bIns="0" rtlCol="0" anchor="t"/>
          <a:lstStyle/>
          <a:p>
            <a:pPr marL="0" indent="0" algn="ctr">
              <a:lnSpc>
                <a:spcPts val="5400"/>
              </a:lnSpc>
              <a:buNone/>
            </a:pPr>
            <a:r>
              <a:rPr lang="en-US" sz="5400" b="1" kern="0" spc="-54" dirty="0">
                <a:solidFill>
                  <a:srgbClr val="3D3838"/>
                </a:solidFill>
                <a:latin typeface="Arial" panose="020B0604020202020204" pitchFamily="34" charset="0"/>
                <a:ea typeface="Montserrat Bold" pitchFamily="34" charset="-122"/>
                <a:cs typeface="Arial" panose="020B0604020202020204" pitchFamily="34" charset="0"/>
              </a:rPr>
              <a:t>3</a:t>
            </a:r>
            <a:endParaRPr lang="en-US" sz="5400" dirty="0">
              <a:latin typeface="Arial" panose="020B0604020202020204" pitchFamily="34" charset="0"/>
              <a:cs typeface="Arial" panose="020B0604020202020204" pitchFamily="34" charset="0"/>
            </a:endParaRPr>
          </a:p>
        </p:txBody>
      </p:sp>
      <p:sp>
        <p:nvSpPr>
          <p:cNvPr id="11" name="Text 8"/>
          <p:cNvSpPr/>
          <p:nvPr/>
        </p:nvSpPr>
        <p:spPr>
          <a:xfrm>
            <a:off x="6871692" y="6061071"/>
            <a:ext cx="2376368" cy="297061"/>
          </a:xfrm>
          <a:prstGeom prst="rect">
            <a:avLst/>
          </a:prstGeom>
          <a:noFill/>
          <a:ln/>
        </p:spPr>
        <p:txBody>
          <a:bodyPr wrap="none" lIns="0" tIns="0" rIns="0" bIns="0" rtlCol="0" anchor="t"/>
          <a:lstStyle/>
          <a:p>
            <a:pPr marL="0" indent="0" algn="ctr">
              <a:lnSpc>
                <a:spcPts val="2300"/>
              </a:lnSpc>
              <a:buNone/>
            </a:pPr>
            <a:r>
              <a:rPr lang="en-US" sz="2000" b="1" kern="0" spc="-19" dirty="0">
                <a:solidFill>
                  <a:srgbClr val="3D3838"/>
                </a:solidFill>
                <a:latin typeface="Arial" panose="020B0604020202020204" pitchFamily="34" charset="0"/>
                <a:ea typeface="Montserrat Bold" pitchFamily="34" charset="-122"/>
                <a:cs typeface="Arial" panose="020B0604020202020204" pitchFamily="34" charset="0"/>
              </a:rPr>
              <a:t>Efficiency</a:t>
            </a:r>
            <a:endParaRPr lang="en-US" sz="2000" dirty="0">
              <a:latin typeface="Arial" panose="020B0604020202020204" pitchFamily="34" charset="0"/>
              <a:cs typeface="Arial" panose="020B0604020202020204" pitchFamily="34" charset="0"/>
            </a:endParaRPr>
          </a:p>
        </p:txBody>
      </p:sp>
      <p:sp>
        <p:nvSpPr>
          <p:cNvPr id="12" name="Text 9"/>
          <p:cNvSpPr/>
          <p:nvPr/>
        </p:nvSpPr>
        <p:spPr>
          <a:xfrm>
            <a:off x="6218277" y="6482046"/>
            <a:ext cx="3683318" cy="940832"/>
          </a:xfrm>
          <a:prstGeom prst="rect">
            <a:avLst/>
          </a:prstGeom>
          <a:noFill/>
          <a:ln/>
        </p:spPr>
        <p:txBody>
          <a:bodyPr wrap="square" lIns="0" tIns="0" rIns="0" bIns="0" rtlCol="0" anchor="t"/>
          <a:lstStyle/>
          <a:p>
            <a:pPr marL="0" indent="0" algn="just">
              <a:lnSpc>
                <a:spcPts val="2450"/>
              </a:lnSpc>
              <a:buNone/>
            </a:pPr>
            <a:r>
              <a:rPr lang="en-US" dirty="0">
                <a:solidFill>
                  <a:srgbClr val="3D3838"/>
                </a:solidFill>
                <a:latin typeface="+mj-lt"/>
                <a:ea typeface="Source Sans Pro" pitchFamily="34" charset="-122"/>
                <a:cs typeface="Source Sans Pro" pitchFamily="34" charset="-120"/>
              </a:rPr>
              <a:t>Reduces the risk of errors and eliminates the need for manual data entry, saving time and resources.</a:t>
            </a:r>
            <a:endParaRPr lang="en-US" dirty="0">
              <a:latin typeface="+mj-lt"/>
            </a:endParaRPr>
          </a:p>
        </p:txBody>
      </p:sp>
      <p:sp>
        <p:nvSpPr>
          <p:cNvPr id="13" name="Text 10"/>
          <p:cNvSpPr/>
          <p:nvPr/>
        </p:nvSpPr>
        <p:spPr>
          <a:xfrm>
            <a:off x="10215205" y="5283875"/>
            <a:ext cx="3683318" cy="690086"/>
          </a:xfrm>
          <a:prstGeom prst="rect">
            <a:avLst/>
          </a:prstGeom>
          <a:noFill/>
          <a:ln/>
        </p:spPr>
        <p:txBody>
          <a:bodyPr wrap="none" lIns="0" tIns="0" rIns="0" bIns="0" rtlCol="0" anchor="t"/>
          <a:lstStyle/>
          <a:p>
            <a:pPr marL="0" indent="0" algn="ctr">
              <a:lnSpc>
                <a:spcPts val="5400"/>
              </a:lnSpc>
              <a:buNone/>
            </a:pPr>
            <a:r>
              <a:rPr lang="en-US" sz="5400" b="1" kern="0" spc="-54" dirty="0">
                <a:solidFill>
                  <a:srgbClr val="3D3838"/>
                </a:solidFill>
                <a:latin typeface="Arial" panose="020B0604020202020204" pitchFamily="34" charset="0"/>
                <a:ea typeface="Montserrat Bold" pitchFamily="34" charset="-122"/>
                <a:cs typeface="Arial" panose="020B0604020202020204" pitchFamily="34" charset="0"/>
              </a:rPr>
              <a:t>4</a:t>
            </a:r>
            <a:endParaRPr lang="en-US" sz="5400" dirty="0">
              <a:latin typeface="Arial" panose="020B0604020202020204" pitchFamily="34" charset="0"/>
              <a:cs typeface="Arial" panose="020B0604020202020204" pitchFamily="34" charset="0"/>
            </a:endParaRPr>
          </a:p>
        </p:txBody>
      </p:sp>
      <p:sp>
        <p:nvSpPr>
          <p:cNvPr id="14" name="Text 11"/>
          <p:cNvSpPr/>
          <p:nvPr/>
        </p:nvSpPr>
        <p:spPr>
          <a:xfrm>
            <a:off x="10414515" y="6061071"/>
            <a:ext cx="3284577" cy="297061"/>
          </a:xfrm>
          <a:prstGeom prst="rect">
            <a:avLst/>
          </a:prstGeom>
          <a:noFill/>
          <a:ln/>
        </p:spPr>
        <p:txBody>
          <a:bodyPr wrap="none" lIns="0" tIns="0" rIns="0" bIns="0" rtlCol="0" anchor="t"/>
          <a:lstStyle/>
          <a:p>
            <a:pPr marL="0" indent="0" algn="ctr">
              <a:lnSpc>
                <a:spcPts val="2300"/>
              </a:lnSpc>
              <a:buNone/>
            </a:pPr>
            <a:r>
              <a:rPr lang="en-US" sz="2000" b="1" kern="0" spc="-19" dirty="0">
                <a:solidFill>
                  <a:srgbClr val="3D3838"/>
                </a:solidFill>
                <a:latin typeface="Arial" panose="020B0604020202020204" pitchFamily="34" charset="0"/>
                <a:ea typeface="Montserrat Bold" pitchFamily="34" charset="-122"/>
                <a:cs typeface="Arial" panose="020B0604020202020204" pitchFamily="34" charset="0"/>
              </a:rPr>
              <a:t>Enhanced User Experience</a:t>
            </a:r>
            <a:endParaRPr lang="en-US" sz="2000" dirty="0">
              <a:latin typeface="Arial" panose="020B0604020202020204" pitchFamily="34" charset="0"/>
              <a:cs typeface="Arial" panose="020B0604020202020204" pitchFamily="34" charset="0"/>
            </a:endParaRPr>
          </a:p>
        </p:txBody>
      </p:sp>
      <p:sp>
        <p:nvSpPr>
          <p:cNvPr id="15" name="Text 12"/>
          <p:cNvSpPr/>
          <p:nvPr/>
        </p:nvSpPr>
        <p:spPr>
          <a:xfrm>
            <a:off x="10215145" y="6437570"/>
            <a:ext cx="3683318" cy="940832"/>
          </a:xfrm>
          <a:prstGeom prst="rect">
            <a:avLst/>
          </a:prstGeom>
          <a:noFill/>
          <a:ln/>
        </p:spPr>
        <p:txBody>
          <a:bodyPr wrap="square" lIns="0" tIns="0" rIns="0" bIns="0" rtlCol="0" anchor="t"/>
          <a:lstStyle/>
          <a:p>
            <a:pPr marL="0" indent="0" algn="just">
              <a:lnSpc>
                <a:spcPts val="2450"/>
              </a:lnSpc>
              <a:buNone/>
            </a:pPr>
            <a:r>
              <a:rPr lang="en-US" dirty="0">
                <a:solidFill>
                  <a:srgbClr val="3D3838"/>
                </a:solidFill>
                <a:latin typeface="+mj-lt"/>
                <a:ea typeface="Source Sans Pro" pitchFamily="34" charset="-122"/>
                <a:cs typeface="Source Sans Pro" pitchFamily="34" charset="-120"/>
              </a:rPr>
              <a:t>Creates a more  engaging user experience, making the application process less tedious and more enjoyable.</a:t>
            </a:r>
            <a:endParaRPr lang="en-US" dirty="0">
              <a:latin typeface="+mj-lt"/>
            </a:endParaRPr>
          </a:p>
        </p:txBody>
      </p:sp>
      <mc:AlternateContent xmlns:mc="http://schemas.openxmlformats.org/markup-compatibility/2006">
        <mc:Choice xmlns:p14="http://schemas.microsoft.com/office/powerpoint/2010/main" Requires="p14">
          <p:contentPart p14:bwMode="auto" r:id="rId3">
            <p14:nvContentPartPr>
              <p14:cNvPr id="20" name="Ink 19">
                <a:extLst>
                  <a:ext uri="{FF2B5EF4-FFF2-40B4-BE49-F238E27FC236}">
                    <a16:creationId xmlns:a16="http://schemas.microsoft.com/office/drawing/2014/main" id="{9192A13C-7CB8-48C8-DFC6-66B70E6EEA65}"/>
                  </a:ext>
                </a:extLst>
              </p14:cNvPr>
              <p14:cNvContentPartPr/>
              <p14:nvPr/>
            </p14:nvContentPartPr>
            <p14:xfrm>
              <a:off x="12619453" y="7753493"/>
              <a:ext cx="1861200" cy="359280"/>
            </p14:xfrm>
          </p:contentPart>
        </mc:Choice>
        <mc:Fallback>
          <p:pic>
            <p:nvPicPr>
              <p:cNvPr id="20" name="Ink 19">
                <a:extLst>
                  <a:ext uri="{FF2B5EF4-FFF2-40B4-BE49-F238E27FC236}">
                    <a16:creationId xmlns:a16="http://schemas.microsoft.com/office/drawing/2014/main" id="{9192A13C-7CB8-48C8-DFC6-66B70E6EEA65}"/>
                  </a:ext>
                </a:extLst>
              </p:cNvPr>
              <p:cNvPicPr/>
              <p:nvPr/>
            </p:nvPicPr>
            <p:blipFill>
              <a:blip r:embed="rId4"/>
              <a:stretch>
                <a:fillRect/>
              </a:stretch>
            </p:blipFill>
            <p:spPr>
              <a:xfrm>
                <a:off x="12556453" y="7690493"/>
                <a:ext cx="1986840" cy="484920"/>
              </a:xfrm>
              <a:prstGeom prst="rect">
                <a:avLst/>
              </a:prstGeom>
            </p:spPr>
          </p:pic>
        </mc:Fallback>
      </mc:AlternateContent>
      <p:pic>
        <p:nvPicPr>
          <p:cNvPr id="22" name="Picture 21">
            <a:extLst>
              <a:ext uri="{FF2B5EF4-FFF2-40B4-BE49-F238E27FC236}">
                <a16:creationId xmlns:a16="http://schemas.microsoft.com/office/drawing/2014/main" id="{1F06758B-16A9-A1C4-47E4-5F605F6517C6}"/>
              </a:ext>
            </a:extLst>
          </p:cNvPr>
          <p:cNvPicPr>
            <a:picLocks noChangeAspect="1"/>
          </p:cNvPicPr>
          <p:nvPr/>
        </p:nvPicPr>
        <p:blipFill>
          <a:blip r:embed="rId5"/>
          <a:stretch>
            <a:fillRect/>
          </a:stretch>
        </p:blipFill>
        <p:spPr>
          <a:xfrm>
            <a:off x="0" y="0"/>
            <a:ext cx="5866455" cy="8229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44272" y="663416"/>
            <a:ext cx="10752773" cy="685324"/>
          </a:xfrm>
          <a:prstGeom prst="rect">
            <a:avLst/>
          </a:prstGeom>
          <a:noFill/>
          <a:ln/>
        </p:spPr>
        <p:txBody>
          <a:bodyPr wrap="none" lIns="0" tIns="0" rIns="0" bIns="0" rtlCol="0" anchor="t"/>
          <a:lstStyle/>
          <a:p>
            <a:pPr marL="0" indent="0">
              <a:lnSpc>
                <a:spcPts val="5350"/>
              </a:lnSpc>
              <a:buNone/>
            </a:pPr>
            <a:r>
              <a:rPr lang="en-US" sz="4300" b="1" kern="0" spc="-43" dirty="0">
                <a:solidFill>
                  <a:srgbClr val="000000"/>
                </a:solidFill>
                <a:latin typeface="Arial Black" panose="020B0A04020102020204" pitchFamily="34" charset="0"/>
                <a:ea typeface="Montserrat Bold" pitchFamily="34" charset="-122"/>
                <a:cs typeface="Montserrat Bold" pitchFamily="34" charset="-120"/>
              </a:rPr>
              <a:t>Conclusion and Future Considerations</a:t>
            </a:r>
            <a:endParaRPr lang="en-US" sz="4300" dirty="0">
              <a:latin typeface="Arial Black" panose="020B0A04020102020204" pitchFamily="34" charset="0"/>
            </a:endParaRPr>
          </a:p>
        </p:txBody>
      </p:sp>
      <p:pic>
        <p:nvPicPr>
          <p:cNvPr id="3" name="Image 0" descr="preencoded.png"/>
          <p:cNvPicPr>
            <a:picLocks noChangeAspect="1"/>
          </p:cNvPicPr>
          <p:nvPr/>
        </p:nvPicPr>
        <p:blipFill>
          <a:blip r:embed="rId3"/>
          <a:stretch>
            <a:fillRect/>
          </a:stretch>
        </p:blipFill>
        <p:spPr>
          <a:xfrm>
            <a:off x="851892" y="1985962"/>
            <a:ext cx="4180284" cy="4180284"/>
          </a:xfrm>
          <a:prstGeom prst="rect">
            <a:avLst/>
          </a:prstGeom>
        </p:spPr>
      </p:pic>
      <p:pic>
        <p:nvPicPr>
          <p:cNvPr id="4" name="Image 1" descr="preencoded.png"/>
          <p:cNvPicPr>
            <a:picLocks noChangeAspect="1"/>
          </p:cNvPicPr>
          <p:nvPr/>
        </p:nvPicPr>
        <p:blipFill>
          <a:blip r:embed="rId4"/>
          <a:stretch>
            <a:fillRect/>
          </a:stretch>
        </p:blipFill>
        <p:spPr>
          <a:xfrm>
            <a:off x="5225058" y="1985962"/>
            <a:ext cx="4180284" cy="4180284"/>
          </a:xfrm>
          <a:prstGeom prst="rect">
            <a:avLst/>
          </a:prstGeom>
        </p:spPr>
      </p:pic>
      <p:pic>
        <p:nvPicPr>
          <p:cNvPr id="5" name="Image 2" descr="preencoded.png"/>
          <p:cNvPicPr>
            <a:picLocks noChangeAspect="1"/>
          </p:cNvPicPr>
          <p:nvPr/>
        </p:nvPicPr>
        <p:blipFill>
          <a:blip r:embed="rId5"/>
          <a:stretch>
            <a:fillRect/>
          </a:stretch>
        </p:blipFill>
        <p:spPr>
          <a:xfrm>
            <a:off x="9598223" y="1985962"/>
            <a:ext cx="4180284" cy="4180284"/>
          </a:xfrm>
          <a:prstGeom prst="rect">
            <a:avLst/>
          </a:prstGeom>
        </p:spPr>
      </p:pic>
      <p:sp>
        <p:nvSpPr>
          <p:cNvPr id="6" name="Text 1"/>
          <p:cNvSpPr/>
          <p:nvPr/>
        </p:nvSpPr>
        <p:spPr>
          <a:xfrm>
            <a:off x="844272" y="6592372"/>
            <a:ext cx="12941856" cy="1085493"/>
          </a:xfrm>
          <a:prstGeom prst="rect">
            <a:avLst/>
          </a:prstGeom>
          <a:noFill/>
          <a:ln/>
        </p:spPr>
        <p:txBody>
          <a:bodyPr wrap="square" lIns="0" tIns="0" rIns="0" bIns="0" rtlCol="0" anchor="t"/>
          <a:lstStyle/>
          <a:p>
            <a:pPr marL="0" indent="0" algn="just">
              <a:lnSpc>
                <a:spcPts val="2800"/>
              </a:lnSpc>
              <a:buNone/>
            </a:pPr>
            <a:r>
              <a:rPr lang="en-US" sz="2000" dirty="0">
                <a:solidFill>
                  <a:srgbClr val="3D3838"/>
                </a:solidFill>
                <a:latin typeface="+mj-lt"/>
                <a:ea typeface="Source Sans Pro" pitchFamily="34" charset="-122"/>
                <a:cs typeface="Source Sans Pro" pitchFamily="34" charset="-120"/>
              </a:rPr>
              <a:t>This project demonstrates the potential of voice technology to transform the college application process. Future advancements in speech recognition, natural language processing, and AI can further enhance the accuracy, personalization, and user experience of voice-based form filling systems.</a:t>
            </a:r>
            <a:endParaRPr lang="en-US" sz="2000" dirty="0">
              <a:latin typeface="+mj-lt"/>
            </a:endParaRPr>
          </a:p>
        </p:txBody>
      </p:sp>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BA31514A-7C15-3214-FF11-CE66448E8D32}"/>
                  </a:ext>
                </a:extLst>
              </p14:cNvPr>
              <p14:cNvContentPartPr/>
              <p14:nvPr/>
            </p14:nvContentPartPr>
            <p14:xfrm>
              <a:off x="12798733" y="7769693"/>
              <a:ext cx="1710000" cy="412200"/>
            </p14:xfrm>
          </p:contentPart>
        </mc:Choice>
        <mc:Fallback>
          <p:pic>
            <p:nvPicPr>
              <p:cNvPr id="7" name="Ink 6">
                <a:extLst>
                  <a:ext uri="{FF2B5EF4-FFF2-40B4-BE49-F238E27FC236}">
                    <a16:creationId xmlns:a16="http://schemas.microsoft.com/office/drawing/2014/main" id="{BA31514A-7C15-3214-FF11-CE66448E8D32}"/>
                  </a:ext>
                </a:extLst>
              </p:cNvPr>
              <p:cNvPicPr/>
              <p:nvPr/>
            </p:nvPicPr>
            <p:blipFill>
              <a:blip r:embed="rId7"/>
              <a:stretch>
                <a:fillRect/>
              </a:stretch>
            </p:blipFill>
            <p:spPr>
              <a:xfrm>
                <a:off x="12735733" y="7707053"/>
                <a:ext cx="1835640" cy="53784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B6C6A5-21CF-7464-95E7-4642A9A8AFA1}"/>
              </a:ext>
            </a:extLst>
          </p:cNvPr>
          <p:cNvPicPr>
            <a:picLocks noChangeAspect="1"/>
          </p:cNvPicPr>
          <p:nvPr/>
        </p:nvPicPr>
        <p:blipFill>
          <a:blip r:embed="rId2"/>
          <a:stretch>
            <a:fillRect/>
          </a:stretch>
        </p:blipFill>
        <p:spPr>
          <a:xfrm>
            <a:off x="875401" y="1253067"/>
            <a:ext cx="12879597" cy="6312320"/>
          </a:xfrm>
          <a:prstGeom prst="rect">
            <a:avLst/>
          </a:prstGeom>
        </p:spPr>
      </p:pic>
      <p:sp>
        <p:nvSpPr>
          <p:cNvPr id="4" name="TextBox 3">
            <a:extLst>
              <a:ext uri="{FF2B5EF4-FFF2-40B4-BE49-F238E27FC236}">
                <a16:creationId xmlns:a16="http://schemas.microsoft.com/office/drawing/2014/main" id="{C7476508-48E0-1881-6413-FD084DDCC156}"/>
              </a:ext>
            </a:extLst>
          </p:cNvPr>
          <p:cNvSpPr txBox="1"/>
          <p:nvPr/>
        </p:nvSpPr>
        <p:spPr>
          <a:xfrm>
            <a:off x="875401" y="316701"/>
            <a:ext cx="5147733" cy="754053"/>
          </a:xfrm>
          <a:prstGeom prst="rect">
            <a:avLst/>
          </a:prstGeom>
          <a:noFill/>
        </p:spPr>
        <p:txBody>
          <a:bodyPr wrap="square" rtlCol="0">
            <a:spAutoFit/>
          </a:bodyPr>
          <a:lstStyle/>
          <a:p>
            <a:r>
              <a:rPr lang="en-US" sz="4300" b="1" dirty="0">
                <a:latin typeface="Arial" panose="020B0604020202020204" pitchFamily="34" charset="0"/>
                <a:cs typeface="Arial" panose="020B0604020202020204" pitchFamily="34" charset="0"/>
              </a:rPr>
              <a:t>OUTPUT</a:t>
            </a:r>
            <a:endParaRPr lang="en-IN" sz="4300" b="1" dirty="0">
              <a:latin typeface="Arial" panose="020B0604020202020204" pitchFamily="34"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210A1136-5B06-C925-1E2B-E1D2EBEBAB15}"/>
                  </a:ext>
                </a:extLst>
              </p14:cNvPr>
              <p14:cNvContentPartPr/>
              <p14:nvPr/>
            </p14:nvContentPartPr>
            <p14:xfrm>
              <a:off x="12763813" y="7869773"/>
              <a:ext cx="1719000" cy="244800"/>
            </p14:xfrm>
          </p:contentPart>
        </mc:Choice>
        <mc:Fallback>
          <p:pic>
            <p:nvPicPr>
              <p:cNvPr id="5" name="Ink 4">
                <a:extLst>
                  <a:ext uri="{FF2B5EF4-FFF2-40B4-BE49-F238E27FC236}">
                    <a16:creationId xmlns:a16="http://schemas.microsoft.com/office/drawing/2014/main" id="{210A1136-5B06-C925-1E2B-E1D2EBEBAB15}"/>
                  </a:ext>
                </a:extLst>
              </p:cNvPr>
              <p:cNvPicPr/>
              <p:nvPr/>
            </p:nvPicPr>
            <p:blipFill>
              <a:blip r:embed="rId4"/>
              <a:stretch>
                <a:fillRect/>
              </a:stretch>
            </p:blipFill>
            <p:spPr>
              <a:xfrm>
                <a:off x="12701173" y="7807133"/>
                <a:ext cx="1844640" cy="370440"/>
              </a:xfrm>
              <a:prstGeom prst="rect">
                <a:avLst/>
              </a:prstGeom>
            </p:spPr>
          </p:pic>
        </mc:Fallback>
      </mc:AlternateContent>
    </p:spTree>
    <p:extLst>
      <p:ext uri="{BB962C8B-B14F-4D97-AF65-F5344CB8AC3E}">
        <p14:creationId xmlns:p14="http://schemas.microsoft.com/office/powerpoint/2010/main" val="924255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577</Words>
  <Application>Microsoft Office PowerPoint</Application>
  <PresentationFormat>Custom</PresentationFormat>
  <Paragraphs>77</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Times New Roman</vt:lpstr>
      <vt:lpstr>Arial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Akshaya R S</cp:lastModifiedBy>
  <cp:revision>10</cp:revision>
  <dcterms:created xsi:type="dcterms:W3CDTF">2024-12-17T16:39:42Z</dcterms:created>
  <dcterms:modified xsi:type="dcterms:W3CDTF">2024-12-18T12:29:47Z</dcterms:modified>
</cp:coreProperties>
</file>