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733" r:id="rId1"/>
  </p:sldMasterIdLst>
  <p:notesMasterIdLst>
    <p:notesMasterId r:id="rId2"/>
  </p:notesMasterIdLst>
  <p:sldIdLst>
    <p:sldId id="327" r:id="rId3"/>
    <p:sldId id="328" r:id="rId4"/>
    <p:sldId id="329" r:id="rId5"/>
    <p:sldId id="330" r:id="rId6"/>
    <p:sldId id="331" r:id="rId7"/>
    <p:sldId id="332" r:id="rId8"/>
    <p:sldId id="333" r:id="rId9"/>
    <p:sldId id="334" r:id="rId10"/>
    <p:sldId id="335" r:id="rId11"/>
    <p:sldId id="336" r:id="rId12"/>
    <p:sldId id="338" r:id="rId13"/>
    <p:sldId id="339"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34499902/f/3d551a5a-6670-4789-b5e5-e64d3e13d4c1/DOC-20240902-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[employee_data_analysis(1).xlsx]Sheet1!PivotTable1</c:name>
    <c:fmtId val="0"/>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Employee perfomance analysis</a:t>
            </a:r>
          </a:p>
        </c:rich>
      </c:tx>
      <c:layout>
        <c:manualLayout>
          <c:xMode val="edge"/>
          <c:yMode val="edge"/>
          <c:x val="0.331513157894737"/>
          <c:y val="0.234722220235401"/>
        </c:manualLayout>
      </c:layout>
      <c:overlay val="0"/>
      <c:spPr>
        <a:noFill/>
        <a:ln>
          <a:noFill/>
        </a:ln>
        <a:effectLst/>
      </c:spPr>
    </c:title>
    <c:autoTitleDeleted val="0"/>
    <c:plotArea>
      <c:layout>
        <c:manualLayout>
          <c:layoutTarget val="inner"/>
          <c:xMode val="edge"/>
          <c:yMode val="edge"/>
          <c:x val="0.106394736842105"/>
          <c:y val="0.331944442457623"/>
          <c:w val="0.634"/>
          <c:h val="0.448009262239492"/>
        </c:manualLayout>
      </c:layout>
      <c:barChart>
        <c:barDir val="bar"/>
        <c:grouping val="clustered"/>
        <c:varyColors val="0"/>
        <c:ser>
          <c:idx val="0"/>
          <c:order val="0"/>
          <c:tx>
            <c:strRef>
              <c:f>Sheet1!$B$3:$B$4</c:f>
              <c:strCache>
                <c:ptCount val="2"/>
                <c:pt idx="0">
                  <c:v>Performance level</c:v>
                </c:pt>
                <c:pt idx="1">
                  <c:v>HIGH</c:v>
                </c:pt>
              </c:strCache>
            </c:strRef>
          </c:tx>
          <c:spPr>
            <a:solidFill>
              <a:schemeClr val="accent1"/>
            </a:solidFill>
            <a:ln>
              <a:noFill/>
            </a:ln>
            <a:effectLst/>
          </c:spPr>
          <c:invertIfNegative val="0"/>
          <c:dLbls>
            <c:delete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17.0</c:v>
                </c:pt>
                <c:pt idx="1">
                  <c:v>20.0</c:v>
                </c:pt>
                <c:pt idx="2">
                  <c:v>21.0</c:v>
                </c:pt>
                <c:pt idx="3">
                  <c:v>17.0</c:v>
                </c:pt>
                <c:pt idx="4">
                  <c:v>22.0</c:v>
                </c:pt>
                <c:pt idx="5">
                  <c:v>31.0</c:v>
                </c:pt>
                <c:pt idx="6">
                  <c:v>27.0</c:v>
                </c:pt>
                <c:pt idx="7">
                  <c:v>27.0</c:v>
                </c:pt>
                <c:pt idx="8">
                  <c:v>21.0</c:v>
                </c:pt>
                <c:pt idx="9">
                  <c:v>26.0</c:v>
                </c:pt>
                <c:pt idx="10">
                  <c:v>229.0</c:v>
                </c:pt>
              </c:numCache>
            </c:numRef>
          </c:val>
        </c:ser>
        <c:ser>
          <c:idx val="1"/>
          <c:order val="1"/>
          <c:tx>
            <c:strRef>
              <c:f>Sheet1!$C$3:$C$4</c:f>
              <c:strCache>
                <c:ptCount val="2"/>
                <c:pt idx="0">
                  <c:v>Performance level</c:v>
                </c:pt>
                <c:pt idx="1">
                  <c:v>LOW</c:v>
                </c:pt>
              </c:strCache>
            </c:strRef>
          </c:tx>
          <c:spPr>
            <a:solidFill>
              <a:schemeClr val="accent2"/>
            </a:solidFill>
            <a:ln>
              <a:noFill/>
            </a:ln>
            <a:effectLst/>
          </c:spPr>
          <c:invertIfNegative val="0"/>
          <c:dLbls>
            <c:delete val="1"/>
          </c:dLbls>
          <c:trendline>
            <c:spPr>
              <a:ln w="19050" cap="rnd">
                <a:solidFill>
                  <a:schemeClr val="accent2"/>
                </a:solidFill>
                <a:prstDash val="sysDot"/>
              </a:ln>
              <a:effectLst/>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35.0</c:v>
                </c:pt>
                <c:pt idx="1">
                  <c:v>48.0</c:v>
                </c:pt>
                <c:pt idx="2">
                  <c:v>42.0</c:v>
                </c:pt>
                <c:pt idx="3">
                  <c:v>40.0</c:v>
                </c:pt>
                <c:pt idx="4">
                  <c:v>41.0</c:v>
                </c:pt>
                <c:pt idx="5">
                  <c:v>33.0</c:v>
                </c:pt>
                <c:pt idx="6">
                  <c:v>43.0</c:v>
                </c:pt>
                <c:pt idx="7">
                  <c:v>43.0</c:v>
                </c:pt>
                <c:pt idx="8">
                  <c:v>45.0</c:v>
                </c:pt>
                <c:pt idx="9">
                  <c:v>35.0</c:v>
                </c:pt>
                <c:pt idx="10">
                  <c:v>405.0</c:v>
                </c:pt>
              </c:numCache>
            </c:numRef>
          </c:val>
        </c:ser>
        <c:ser>
          <c:idx val="2"/>
          <c:order val="2"/>
          <c:tx>
            <c:strRef>
              <c:f>Sheet1!$D$3:$D$4</c:f>
              <c:strCache>
                <c:ptCount val="2"/>
                <c:pt idx="0">
                  <c:v>Performance level</c:v>
                </c:pt>
                <c:pt idx="1">
                  <c:v>MED</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79.0</c:v>
                </c:pt>
                <c:pt idx="3">
                  <c:v>92.0</c:v>
                </c:pt>
                <c:pt idx="4">
                  <c:v>79.0</c:v>
                </c:pt>
                <c:pt idx="5">
                  <c:v>70.0</c:v>
                </c:pt>
                <c:pt idx="6">
                  <c:v>75.0</c:v>
                </c:pt>
                <c:pt idx="7">
                  <c:v>83.0</c:v>
                </c:pt>
                <c:pt idx="8">
                  <c:v>72.0</c:v>
                </c:pt>
                <c:pt idx="9">
                  <c:v>85.0</c:v>
                </c:pt>
                <c:pt idx="10">
                  <c:v>785.0</c:v>
                </c:pt>
              </c:numCache>
            </c:numRef>
          </c:val>
        </c:ser>
        <c:ser>
          <c:idx val="3"/>
          <c:order val="3"/>
          <c:tx>
            <c:strRef>
              <c:f>Sheet1!$E$3:$E$4</c:f>
              <c:strCache>
                <c:ptCount val="2"/>
                <c:pt idx="0">
                  <c:v>Performance level</c:v>
                </c:pt>
                <c:pt idx="1">
                  <c:v>VERY HIGH</c:v>
                </c:pt>
              </c:strCache>
            </c:strRef>
          </c:tx>
          <c:spPr>
            <a:solidFill>
              <a:schemeClr val="accent4"/>
            </a:solidFill>
            <a:ln>
              <a:noFill/>
            </a:ln>
            <a:effectLst/>
          </c:spPr>
          <c:invertIfNegative val="0"/>
          <c:dLbls>
            <c:delete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17.0</c:v>
                </c:pt>
                <c:pt idx="8">
                  <c:v>13.0</c:v>
                </c:pt>
                <c:pt idx="9">
                  <c:v>13.0</c:v>
                </c:pt>
                <c:pt idx="10">
                  <c:v>138.0</c:v>
                </c:pt>
              </c:numCache>
            </c:numRef>
          </c:val>
        </c:ser>
        <c:dLbls>
          <c:showLegendKey val="0"/>
          <c:showVal val="0"/>
          <c:showCatName val="0"/>
          <c:showSerName val="0"/>
          <c:showPercent val="0"/>
          <c:showBubbleSize val="0"/>
        </c:dLbls>
        <c:gapWidth val="246"/>
        <c:overlap val="0"/>
        <c:axId val="441530310"/>
        <c:axId val="729437948"/>
      </c:barChart>
      <c:catAx>
        <c:axId val="441530310"/>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29437948"/>
        <c:crosses val="autoZero"/>
        <c:auto val="1"/>
        <c:lblAlgn val="ctr"/>
        <c:lblOffset val="100"/>
        <c:noMultiLvlLbl val="0"/>
      </c:catAx>
      <c:valAx>
        <c:axId val="729437948"/>
        <c:scaling>
          <c:orientation val="minMax"/>
        </c:scaling>
        <c:delete val="0"/>
        <c:axPos val="b"/>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41530310"/>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3"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7"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2"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5"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dirty="0" lang="en-US"/>
          </a:p>
        </p:txBody>
      </p:sp>
      <p:sp>
        <p:nvSpPr>
          <p:cNvPr id="1048665"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20" name="Title 1"/>
          <p:cNvSpPr>
            <a:spLocks noGrp="1"/>
          </p:cNvSpPr>
          <p:nvPr>
            <p:ph type="title"/>
          </p:nvPr>
        </p:nvSpPr>
        <p:spPr/>
        <p:txBody>
          <a:bodyPr/>
          <a:p>
            <a:r>
              <a:rPr lang="en-US"/>
              <a:t>Click to edit Master title style</a:t>
            </a:r>
            <a:endParaRPr dirty="0" lang="en-US"/>
          </a:p>
        </p:txBody>
      </p:sp>
      <p:sp>
        <p:nvSpPr>
          <p:cNvPr id="1048621"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2" name="Date Placeholder 3"/>
          <p:cNvSpPr>
            <a:spLocks noGrp="1"/>
          </p:cNvSpPr>
          <p:nvPr>
            <p:ph type="dt" sz="half" idx="10"/>
          </p:nvPr>
        </p:nvSpPr>
        <p:spPr/>
        <p:txBody>
          <a:bodyPr/>
          <a:p>
            <a:fld id="{42A54C80-263E-416B-A8E0-580EDEADCBDC}" type="datetimeFigureOut">
              <a:rPr dirty="0" lang="en-US"/>
              <a:t>8/29/2024</a:t>
            </a:fld>
            <a:endParaRPr dirty="0" lang="en-US"/>
          </a:p>
        </p:txBody>
      </p:sp>
      <p:sp>
        <p:nvSpPr>
          <p:cNvPr id="1048623" name="Footer Placeholder 4"/>
          <p:cNvSpPr>
            <a:spLocks noGrp="1"/>
          </p:cNvSpPr>
          <p:nvPr>
            <p:ph type="ftr" sz="quarter" idx="11"/>
          </p:nvPr>
        </p:nvSpPr>
        <p:spPr/>
        <p:txBody>
          <a:bodyPr/>
          <a:p>
            <a:endParaRPr dirty="0" lang="en-US"/>
          </a:p>
        </p:txBody>
      </p:sp>
      <p:sp>
        <p:nvSpPr>
          <p:cNvPr id="1048624"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7" name=""/>
        <p:cNvGrpSpPr/>
        <p:nvPr/>
      </p:nvGrpSpPr>
      <p:grpSpPr>
        <a:xfrm>
          <a:off x="0" y="0"/>
          <a:ext cx="0" cy="0"/>
          <a:chOff x="0" y="0"/>
          <a:chExt cx="0" cy="0"/>
        </a:xfrm>
      </p:grpSpPr>
      <p:sp>
        <p:nvSpPr>
          <p:cNvPr id="1048605"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6"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7"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6"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endParaRPr dirty="0" lang="en-US"/>
          </a:p>
        </p:txBody>
      </p:sp>
      <p:sp>
        <p:nvSpPr>
          <p:cNvPr id="104867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1"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75" name="Footer Placeholder 7"/>
          <p:cNvSpPr>
            <a:spLocks noGrp="1"/>
          </p:cNvSpPr>
          <p:nvPr>
            <p:ph type="ftr" sz="quarter" idx="11"/>
          </p:nvPr>
        </p:nvSpPr>
        <p:spPr/>
        <p:txBody>
          <a:bodyPr/>
          <a:p>
            <a:endParaRPr dirty="0" lang="en-US"/>
          </a:p>
        </p:txBody>
      </p:sp>
      <p:sp>
        <p:nvSpPr>
          <p:cNvPr id="1048676"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1"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2"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33" name="Footer Placeholder 3"/>
          <p:cNvSpPr>
            <a:spLocks noGrp="1"/>
          </p:cNvSpPr>
          <p:nvPr>
            <p:ph type="ftr" sz="quarter" idx="11"/>
          </p:nvPr>
        </p:nvSpPr>
        <p:spPr/>
        <p:txBody>
          <a:bodyPr/>
          <a:p>
            <a:endParaRPr dirty="0" lang="en-US"/>
          </a:p>
        </p:txBody>
      </p:sp>
      <p:sp>
        <p:nvSpPr>
          <p:cNvPr id="1048634"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15"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16" name="Footer Placeholder 2"/>
          <p:cNvSpPr>
            <a:spLocks noGrp="1"/>
          </p:cNvSpPr>
          <p:nvPr>
            <p:ph type="ftr" sz="quarter" idx="11"/>
          </p:nvPr>
        </p:nvSpPr>
        <p:spPr/>
        <p:txBody>
          <a:bodyPr/>
          <a:p>
            <a:endParaRPr dirty="0" lang="en-US"/>
          </a:p>
        </p:txBody>
      </p:sp>
      <p:sp>
        <p:nvSpPr>
          <p:cNvPr id="1048617"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2"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9"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0"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3" name="Date Placeholder 4"/>
          <p:cNvSpPr>
            <a:spLocks noGrp="1"/>
          </p:cNvSpPr>
          <p:nvPr>
            <p:ph type="dt" sz="half" idx="10"/>
          </p:nvPr>
        </p:nvSpPr>
        <p:spPr/>
        <p:txBody>
          <a:bodyPr/>
          <a:p>
            <a:fld id="{B61BEF0D-F0BB-DE4B-95CE-6DB70DBA9567}" type="datetimeFigureOut">
              <a:rPr dirty="0" lang="en-US"/>
              <a:t>8/29/2024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5E5"/>
        </a:solidFill>
      </p:bgPr>
    </p:bg>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solidFill>
            <a:srgbClr val="FFFFFF"/>
          </a:solidFill>
          <a:ln>
            <a:solidFill>
              <a:srgbClr val="92D04F"/>
            </a:solidFill>
            <a:prstDash val="solid"/>
          </a:ln>
        </p:spPr>
        <p:txBody>
          <a:bodyPr/>
          <a:p>
            <a:pPr algn="l"/>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Y</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F</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YSIS</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U</a:t>
            </a:r>
            <a:r>
              <a:rPr b="1" dirty="0" sz="3600" lang="en-US" u="sng">
                <a:solidFill>
                  <a:srgbClr val="6600CC"/>
                </a:solidFill>
                <a:latin typeface="Times New Roman" panose="02020603050405020304" pitchFamily="18" charset="0"/>
                <a:cs typeface="Times New Roman" panose="02020603050405020304" pitchFamily="18" charset="0"/>
              </a:rPr>
              <a:t>S</a:t>
            </a:r>
            <a:r>
              <a:rPr b="1" dirty="0" sz="3600" lang="en-US" u="sng">
                <a:solidFill>
                  <a:srgbClr val="6600CC"/>
                </a:solidFill>
                <a:latin typeface="Times New Roman" panose="02020603050405020304" pitchFamily="18" charset="0"/>
                <a:cs typeface="Times New Roman" panose="02020603050405020304" pitchFamily="18" charset="0"/>
              </a:rPr>
              <a:t>I</a:t>
            </a:r>
            <a:r>
              <a:rPr b="1" dirty="0" sz="3600" lang="en-US" u="sng">
                <a:solidFill>
                  <a:srgbClr val="6600CC"/>
                </a:solidFill>
                <a:latin typeface="Times New Roman" panose="02020603050405020304" pitchFamily="18" charset="0"/>
                <a:cs typeface="Times New Roman" panose="02020603050405020304" pitchFamily="18" charset="0"/>
              </a:rPr>
              <a:t>NG</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X</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L</a:t>
            </a:r>
            <a:endParaRPr altLang="en-US" lang="zh-CN" u="sng">
              <a:solidFill>
                <a:srgbClr val="6600CC"/>
              </a:solidFill>
            </a:endParaRPr>
          </a:p>
        </p:txBody>
      </p:sp>
      <p:sp>
        <p:nvSpPr>
          <p:cNvPr id="1048603" name="TextBox 3"/>
          <p:cNvSpPr txBox="1"/>
          <p:nvPr/>
        </p:nvSpPr>
        <p:spPr>
          <a:xfrm>
            <a:off x="2273905" y="3265714"/>
            <a:ext cx="7619999" cy="25298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a:t>
            </a:r>
            <a:r>
              <a:rPr altLang="en-IN" b="1" dirty="0" sz="2400" lang="en-US">
                <a:solidFill>
                  <a:srgbClr val="36363D"/>
                </a:solidFill>
                <a:latin typeface="Times New Roman" panose="02020603050405020304" pitchFamily="18" charset="0"/>
                <a:cs typeface="Times New Roman" panose="02020603050405020304" pitchFamily="18" charset="0"/>
              </a:rPr>
              <a:t>A</a:t>
            </a:r>
            <a:r>
              <a:rPr altLang="en-IN" b="1" dirty="0" sz="2400" lang="en-US">
                <a:solidFill>
                  <a:srgbClr val="36363D"/>
                </a:solidFill>
                <a:latin typeface="Times New Roman" panose="02020603050405020304" pitchFamily="18" charset="0"/>
                <a:cs typeface="Times New Roman" panose="02020603050405020304" pitchFamily="18" charset="0"/>
              </a:rPr>
              <a:t>K</a:t>
            </a:r>
            <a:r>
              <a:rPr altLang="en-IN" b="1" dirty="0" sz="2400" lang="en-US">
                <a:solidFill>
                  <a:srgbClr val="36363D"/>
                </a:solidFill>
                <a:latin typeface="Times New Roman" panose="02020603050405020304" pitchFamily="18" charset="0"/>
                <a:cs typeface="Times New Roman" panose="02020603050405020304" pitchFamily="18" charset="0"/>
              </a:rPr>
              <a:t>S</a:t>
            </a:r>
            <a:r>
              <a:rPr altLang="en-IN" b="1" dirty="0" sz="2400" lang="en-US">
                <a:solidFill>
                  <a:srgbClr val="36363D"/>
                </a:solidFill>
                <a:latin typeface="Times New Roman" panose="02020603050405020304" pitchFamily="18" charset="0"/>
                <a:cs typeface="Times New Roman" panose="02020603050405020304" pitchFamily="18" charset="0"/>
              </a:rPr>
              <a:t>H</a:t>
            </a:r>
            <a:r>
              <a:rPr altLang="en-IN" b="1" dirty="0" sz="2400" lang="en-US">
                <a:solidFill>
                  <a:srgbClr val="36363D"/>
                </a:solidFill>
                <a:latin typeface="Times New Roman" panose="02020603050405020304" pitchFamily="18" charset="0"/>
                <a:cs typeface="Times New Roman" panose="02020603050405020304" pitchFamily="18" charset="0"/>
              </a:rPr>
              <a:t>A</a:t>
            </a:r>
            <a:r>
              <a:rPr altLang="en-IN" b="1" dirty="0" sz="2400" lang="en-US">
                <a:solidFill>
                  <a:srgbClr val="36363D"/>
                </a:solidFill>
                <a:latin typeface="Times New Roman" panose="02020603050405020304" pitchFamily="18" charset="0"/>
                <a:cs typeface="Times New Roman" panose="02020603050405020304" pitchFamily="18" charset="0"/>
              </a:rPr>
              <a:t>Y</a:t>
            </a:r>
            <a:r>
              <a:rPr altLang="en-IN" b="1" dirty="0" sz="2400" lang="en-US">
                <a:solidFill>
                  <a:srgbClr val="36363D"/>
                </a:solidFill>
                <a:latin typeface="Times New Roman" panose="02020603050405020304" pitchFamily="18" charset="0"/>
                <a:cs typeface="Times New Roman" panose="02020603050405020304" pitchFamily="18" charset="0"/>
              </a:rPr>
              <a:t>A</a:t>
            </a:r>
            <a:r>
              <a:rPr altLang="en-IN" b="1" dirty="0" sz="2400" lang="en-US">
                <a:solidFill>
                  <a:srgbClr val="36363D"/>
                </a:solidFill>
                <a:latin typeface="Times New Roman" panose="02020603050405020304" pitchFamily="18" charset="0"/>
                <a:cs typeface="Times New Roman" panose="02020603050405020304" pitchFamily="18" charset="0"/>
              </a:rPr>
              <a:t>.</a:t>
            </a:r>
            <a:r>
              <a:rPr altLang="en-IN" b="1" dirty="0" sz="2400" lang="en-US">
                <a:solidFill>
                  <a:srgbClr val="36363D"/>
                </a:solidFill>
                <a:latin typeface="Times New Roman" panose="02020603050405020304" pitchFamily="18" charset="0"/>
                <a:cs typeface="Times New Roman" panose="02020603050405020304" pitchFamily="18" charset="0"/>
              </a:rPr>
              <a:t>A</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IN">
                <a:solidFill>
                  <a:srgbClr val="36363D"/>
                </a:solidFill>
                <a:latin typeface="Times New Roman" panose="02020603050405020304" pitchFamily="18" charset="0"/>
                <a:cs typeface="Times New Roman" panose="02020603050405020304" pitchFamily="18" charset="0"/>
              </a:rPr>
              <a:t>31221</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2</a:t>
            </a:r>
            <a:r>
              <a:rPr altLang="en-IN" b="1" dirty="0" sz="2400" lang="en-US">
                <a:solidFill>
                  <a:srgbClr val="36363D"/>
                </a:solidFill>
                <a:latin typeface="Times New Roman" panose="02020603050405020304" pitchFamily="18" charset="0"/>
                <a:cs typeface="Times New Roman" panose="02020603050405020304" pitchFamily="18" charset="0"/>
              </a:rPr>
              <a:t>5</a:t>
            </a:r>
            <a:r>
              <a:rPr altLang="en-IN" b="1" dirty="0" sz="2400" lang="en-US">
                <a:solidFill>
                  <a:srgbClr val="36363D"/>
                </a:solidFill>
                <a:latin typeface="Times New Roman" panose="02020603050405020304" pitchFamily="18" charset="0"/>
                <a:cs typeface="Times New Roman" panose="02020603050405020304" pitchFamily="18" charset="0"/>
              </a:rPr>
              <a:t>7</a:t>
            </a:r>
            <a:endParaRPr altLang="en-US" b="1" sz="2000" lang="zh-CN">
              <a:solidFill>
                <a:srgbClr val="36363D"/>
              </a:solidFill>
            </a:endParaRPr>
          </a:p>
          <a:p>
            <a:pPr algn="l"/>
            <a:r>
              <a:rPr b="1" dirty="0" sz="2400" lang="en-IN">
                <a:solidFill>
                  <a:srgbClr val="36363D"/>
                </a:solidFill>
                <a:latin typeface="Times New Roman" panose="02020603050405020304" pitchFamily="18" charset="0"/>
                <a:cs typeface="Times New Roman" panose="02020603050405020304" pitchFamily="18" charset="0"/>
              </a:rPr>
              <a:t>USERNAME:</a:t>
            </a:r>
            <a:r>
              <a:rPr altLang="en-IN" b="1" dirty="0" sz="2400" lang="en-US">
                <a:solidFill>
                  <a:srgbClr val="36363D"/>
                </a:solidFill>
                <a:latin typeface="Times New Roman" panose="02020603050405020304" pitchFamily="18" charset="0"/>
                <a:cs typeface="Times New Roman" panose="02020603050405020304" pitchFamily="18" charset="0"/>
              </a:rPr>
              <a:t>E7934FF0E59EFE0B93444894EF4A1</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GB">
                <a:solidFill>
                  <a:srgbClr val="36363D"/>
                </a:solidFill>
                <a:latin typeface="Times New Roman" panose="02020603050405020304" pitchFamily="18" charset="0"/>
                <a:cs typeface="Times New Roman" panose="02020603050405020304" pitchFamily="18" charset="0"/>
              </a:rPr>
              <a:t>COMMERCE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ERNMENT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ART'S</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D</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ENCE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EGE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1</a:t>
            </a:r>
            <a:endParaRPr b="1" dirty="0" sz="2400" lang="en-US">
              <a:solidFill>
                <a:srgbClr val="36363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5E5"/>
        </a:solidFill>
      </p:bgPr>
    </p:bg>
    <p:spTree>
      <p:nvGrpSpPr>
        <p:cNvPr id="49" name=""/>
        <p:cNvGrpSpPr/>
        <p:nvPr/>
      </p:nvGrpSpPr>
      <p:grpSpPr>
        <a:xfrm>
          <a:off x="0" y="0"/>
          <a:ext cx="0" cy="0"/>
          <a:chOff x="0" y="0"/>
          <a:chExt cx="0" cy="0"/>
        </a:xfrm>
      </p:grpSpPr>
      <p:sp>
        <p:nvSpPr>
          <p:cNvPr id="1048637" name="TextBox 1"/>
          <p:cNvSpPr txBox="1"/>
          <p:nvPr/>
        </p:nvSpPr>
        <p:spPr>
          <a:xfrm>
            <a:off x="543338" y="320213"/>
            <a:ext cx="6520070" cy="637540"/>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638" name="TextBox 4"/>
          <p:cNvSpPr txBox="1"/>
          <p:nvPr/>
        </p:nvSpPr>
        <p:spPr>
          <a:xfrm>
            <a:off x="1303262" y="1166842"/>
            <a:ext cx="9287492" cy="4561839"/>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5E5"/>
        </a:solidFill>
      </p:bgPr>
    </p:bg>
    <p:spTree>
      <p:nvGrpSpPr>
        <p:cNvPr id="50" name=""/>
        <p:cNvGrpSpPr/>
        <p:nvPr/>
      </p:nvGrpSpPr>
      <p:grpSpPr>
        <a:xfrm>
          <a:off x="0" y="0"/>
          <a:ext cx="0" cy="0"/>
          <a:chOff x="0" y="0"/>
          <a:chExt cx="0" cy="0"/>
        </a:xfrm>
      </p:grpSpPr>
      <p:sp>
        <p:nvSpPr>
          <p:cNvPr id="1048639" name="TextBox 1"/>
          <p:cNvSpPr txBox="1"/>
          <p:nvPr/>
        </p:nvSpPr>
        <p:spPr>
          <a:xfrm>
            <a:off x="583095" y="598509"/>
            <a:ext cx="6944140" cy="1196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graphicFrame>
        <p:nvGraphicFramePr>
          <p:cNvPr id="4194305" name="图表 1"/>
          <p:cNvGraphicFramePr>
            <a:graphicFrameLocks/>
          </p:cNvGraphicFramePr>
          <p:nvPr/>
        </p:nvGraphicFramePr>
        <p:xfrm>
          <a:off x="833182" y="2223614"/>
          <a:ext cx="9140965" cy="438782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5E5"/>
        </a:solidFill>
      </p:bgPr>
    </p:bg>
    <p:spTree>
      <p:nvGrpSpPr>
        <p:cNvPr id="51" name=""/>
        <p:cNvGrpSpPr/>
        <p:nvPr/>
      </p:nvGrpSpPr>
      <p:grpSpPr>
        <a:xfrm>
          <a:off x="0" y="0"/>
          <a:ext cx="0" cy="0"/>
          <a:chOff x="0" y="0"/>
          <a:chExt cx="0" cy="0"/>
        </a:xfrm>
      </p:grpSpPr>
      <p:sp>
        <p:nvSpPr>
          <p:cNvPr id="1048640" name="TextBox 1"/>
          <p:cNvSpPr txBox="1"/>
          <p:nvPr/>
        </p:nvSpPr>
        <p:spPr>
          <a:xfrm>
            <a:off x="596348" y="437321"/>
            <a:ext cx="5658678" cy="701040"/>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641" name="TextBox 3"/>
          <p:cNvSpPr txBox="1"/>
          <p:nvPr/>
        </p:nvSpPr>
        <p:spPr>
          <a:xfrm>
            <a:off x="1297213" y="1509769"/>
            <a:ext cx="9330927" cy="3063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5E5"/>
        </a:solidFill>
      </p:bgPr>
    </p:bg>
    <p:spTree>
      <p:nvGrpSpPr>
        <p:cNvPr id="38" name=""/>
        <p:cNvGrpSpPr/>
        <p:nvPr/>
      </p:nvGrpSpPr>
      <p:grpSpPr>
        <a:xfrm>
          <a:off x="0" y="0"/>
          <a:ext cx="0" cy="0"/>
          <a:chOff x="0" y="0"/>
          <a:chExt cx="0" cy="0"/>
        </a:xfrm>
      </p:grpSpPr>
      <p:sp>
        <p:nvSpPr>
          <p:cNvPr id="1048610" name="Title 1"/>
          <p:cNvSpPr>
            <a:spLocks noGrp="1"/>
          </p:cNvSpPr>
          <p:nvPr>
            <p:ph type="title"/>
          </p:nvPr>
        </p:nvSpPr>
        <p:spPr>
          <a:xfrm>
            <a:off x="452047" y="715617"/>
            <a:ext cx="8596668" cy="896353"/>
          </a:xfrm>
          <a:solidFill>
            <a:srgbClr val="FFFFFF"/>
          </a:solidFill>
        </p:spPr>
        <p:txBody>
          <a:bodyPr>
            <a:noAutofit/>
          </a:bodyPr>
          <a:p>
            <a:r>
              <a:rPr b="1" dirty="0" sz="4400" lang="en-US">
                <a:solidFill>
                  <a:srgbClr val="9933FF"/>
                </a:solidFill>
                <a:latin typeface="Times New Roman" panose="02020603050405020304" pitchFamily="18" charset="0"/>
                <a:cs typeface="Times New Roman" panose="02020603050405020304" pitchFamily="18" charset="0"/>
              </a:rPr>
              <a:t>PROJECT TITLE</a:t>
            </a:r>
            <a:endParaRPr b="1" dirty="0" sz="4400" lang="en-US">
              <a:solidFill>
                <a:srgbClr val="9933FF"/>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5E5"/>
        </a:solidFill>
      </p:bgPr>
    </p:bg>
    <p:spTree>
      <p:nvGrpSpPr>
        <p:cNvPr id="39" name=""/>
        <p:cNvGrpSpPr/>
        <p:nvPr/>
      </p:nvGrpSpPr>
      <p:grpSpPr>
        <a:xfrm>
          <a:off x="0" y="0"/>
          <a:ext cx="0" cy="0"/>
          <a:chOff x="0" y="0"/>
          <a:chExt cx="0" cy="0"/>
        </a:xfrm>
      </p:grpSpPr>
      <p:sp>
        <p:nvSpPr>
          <p:cNvPr id="1048611" name="Title 1"/>
          <p:cNvSpPr>
            <a:spLocks noGrp="1"/>
          </p:cNvSpPr>
          <p:nvPr>
            <p:ph type="title"/>
          </p:nvPr>
        </p:nvSpPr>
        <p:spPr>
          <a:xfrm>
            <a:off x="491805" y="795130"/>
            <a:ext cx="8596668" cy="620035"/>
          </a:xfrm>
          <a:noFill/>
        </p:spPr>
        <p:txBody>
          <a:bodyPr>
            <a:normAutofit fontScale="90000"/>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sp>
        <p:nvSpPr>
          <p:cNvPr id="1048612" name="Text Placeholder 2"/>
          <p:cNvSpPr>
            <a:spLocks noGrp="1"/>
          </p:cNvSpPr>
          <p:nvPr>
            <p:ph type="body" idx="1"/>
          </p:nvPr>
        </p:nvSpPr>
        <p:spPr>
          <a:xfrm>
            <a:off x="1663233" y="2021709"/>
            <a:ext cx="4936391" cy="3749621"/>
          </a:xfrm>
          <a:solidFill>
            <a:srgbClr val="02A5E3"/>
          </a:solidFill>
        </p:spPr>
        <p:txBody>
          <a:bodyPr>
            <a:noAutofit/>
          </a:bodyPr>
          <a:p>
            <a:r>
              <a:rPr b="1" dirty="0" lang="en-US">
                <a:solidFill>
                  <a:schemeClr val="tx1"/>
                </a:solidFill>
                <a:latin typeface="Times New Roman" panose="02020603050405020304" pitchFamily="18" charset="0"/>
                <a:cs typeface="Times New Roman" panose="02020603050405020304" pitchFamily="18" charset="0"/>
              </a:rPr>
              <a:t>1.Problem Statement</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2. Project Overview</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3.End Users</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4.Our Solution and Proposition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5</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Modelling Approach</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6</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R</a:t>
            </a:r>
            <a:r>
              <a:rPr b="1" dirty="0" lang="en-US">
                <a:solidFill>
                  <a:schemeClr val="tx1"/>
                </a:solidFill>
                <a:latin typeface="Times New Roman" panose="02020603050405020304" pitchFamily="18" charset="0"/>
                <a:cs typeface="Times New Roman" panose="02020603050405020304" pitchFamily="18" charset="0"/>
              </a:rPr>
              <a:t>e</a:t>
            </a:r>
            <a:r>
              <a:rPr b="1" dirty="0" lang="en-US">
                <a:solidFill>
                  <a:schemeClr val="tx1"/>
                </a:solidFill>
                <a:latin typeface="Times New Roman" panose="02020603050405020304" pitchFamily="18" charset="0"/>
                <a:cs typeface="Times New Roman" panose="02020603050405020304" pitchFamily="18" charset="0"/>
              </a:rPr>
              <a:t>sults and Discussion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7</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Conclusion</a:t>
            </a:r>
            <a:endParaRPr b="1"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5E5"/>
        </a:solidFill>
      </p:bgPr>
    </p:bg>
    <p:spTree>
      <p:nvGrpSpPr>
        <p:cNvPr id="40" name=""/>
        <p:cNvGrpSpPr/>
        <p:nvPr/>
      </p:nvGrpSpPr>
      <p:grpSpPr>
        <a:xfrm>
          <a:off x="0" y="0"/>
          <a:ext cx="0" cy="0"/>
          <a:chOff x="0" y="0"/>
          <a:chExt cx="0" cy="0"/>
        </a:xfrm>
      </p:grpSpPr>
      <p:sp>
        <p:nvSpPr>
          <p:cNvPr id="1048613"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4" name="Text Placeholder 3"/>
          <p:cNvSpPr>
            <a:spLocks noGrp="1"/>
          </p:cNvSpPr>
          <p:nvPr>
            <p:ph type="body" idx="1"/>
          </p:nvPr>
        </p:nvSpPr>
        <p:spPr>
          <a:xfrm>
            <a:off x="1028097" y="1959429"/>
            <a:ext cx="8596668" cy="3452250"/>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dirty="0" sz="2400" lang="en-US">
                <a:solidFill>
                  <a:schemeClr val="tx1"/>
                </a:solidFill>
                <a:latin typeface="Times New Roman" panose="02020603050405020304" pitchFamily="18" charset="0"/>
                <a:cs typeface="Times New Roman" panose="02020603050405020304" pitchFamily="18" charset="0"/>
              </a:rPr>
              <a:t>A</a:t>
            </a:r>
            <a:r>
              <a:rPr dirty="0" sz="2400" lang="en-US">
                <a:solidFill>
                  <a:schemeClr val="tx1"/>
                </a:solidFill>
                <a:latin typeface="Times New Roman" panose="02020603050405020304" pitchFamily="18" charset="0"/>
                <a:cs typeface="Times New Roman" panose="02020603050405020304" pitchFamily="18" charset="0"/>
              </a:rPr>
              <a:t>B</a:t>
            </a:r>
            <a:r>
              <a:rPr dirty="0" sz="2400" lang="en-US">
                <a:solidFill>
                  <a:schemeClr val="tx1"/>
                </a:solidFill>
                <a:latin typeface="Times New Roman" panose="02020603050405020304" pitchFamily="18" charset="0"/>
                <a:cs typeface="Times New Roman" panose="02020603050405020304" pitchFamily="18" charset="0"/>
              </a:rPr>
              <a:t>C</a:t>
            </a:r>
            <a:r>
              <a:rPr dirty="0" sz="2400" lang="en-US">
                <a:solidFill>
                  <a:schemeClr val="tx1"/>
                </a:solidFill>
                <a:latin typeface="Times New Roman" panose="02020603050405020304" pitchFamily="18" charset="0"/>
                <a:cs typeface="Times New Roman" panose="02020603050405020304" pitchFamily="18" charset="0"/>
              </a:rPr>
              <a:t> </a:t>
            </a:r>
            <a:r>
              <a:rPr dirty="0" sz="2400"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5E5"/>
        </a:solidFill>
      </p:bgPr>
    </p:bg>
    <p:spTree>
      <p:nvGrpSpPr>
        <p:cNvPr id="42" name=""/>
        <p:cNvGrpSpPr/>
        <p:nvPr/>
      </p:nvGrpSpPr>
      <p:grpSpPr>
        <a:xfrm>
          <a:off x="0" y="0"/>
          <a:ext cx="0" cy="0"/>
          <a:chOff x="0" y="0"/>
          <a:chExt cx="0" cy="0"/>
        </a:xfrm>
      </p:grpSpPr>
      <p:sp>
        <p:nvSpPr>
          <p:cNvPr id="1048618" name="TextBox 1"/>
          <p:cNvSpPr txBox="1"/>
          <p:nvPr/>
        </p:nvSpPr>
        <p:spPr>
          <a:xfrm>
            <a:off x="601961" y="453669"/>
            <a:ext cx="7142922" cy="7010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9" name="TextBox 3"/>
          <p:cNvSpPr txBox="1"/>
          <p:nvPr/>
        </p:nvSpPr>
        <p:spPr>
          <a:xfrm>
            <a:off x="1356810" y="1273316"/>
            <a:ext cx="7678333" cy="53746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5E5"/>
        </a:solidFill>
      </p:bgPr>
    </p:bg>
    <p:spTree>
      <p:nvGrpSpPr>
        <p:cNvPr id="44" name=""/>
        <p:cNvGrpSpPr/>
        <p:nvPr/>
      </p:nvGrpSpPr>
      <p:grpSpPr>
        <a:xfrm>
          <a:off x="0" y="0"/>
          <a:ext cx="0" cy="0"/>
          <a:chOff x="0" y="0"/>
          <a:chExt cx="0" cy="0"/>
        </a:xfrm>
      </p:grpSpPr>
      <p:sp>
        <p:nvSpPr>
          <p:cNvPr id="1048625" name="TextBox 2"/>
          <p:cNvSpPr txBox="1"/>
          <p:nvPr/>
        </p:nvSpPr>
        <p:spPr>
          <a:xfrm>
            <a:off x="515573" y="790397"/>
            <a:ext cx="8865705" cy="6375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6" name="TextBox 3"/>
          <p:cNvSpPr txBox="1"/>
          <p:nvPr/>
        </p:nvSpPr>
        <p:spPr>
          <a:xfrm>
            <a:off x="2174119" y="1212404"/>
            <a:ext cx="6292548" cy="78130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5E5"/>
        </a:solidFill>
      </p:bgPr>
    </p:bg>
    <p:spTree>
      <p:nvGrpSpPr>
        <p:cNvPr id="45" name=""/>
        <p:cNvGrpSpPr/>
        <p:nvPr/>
      </p:nvGrpSpPr>
      <p:grpSpPr>
        <a:xfrm>
          <a:off x="0" y="0"/>
          <a:ext cx="0" cy="0"/>
          <a:chOff x="0" y="0"/>
          <a:chExt cx="0" cy="0"/>
        </a:xfrm>
      </p:grpSpPr>
      <p:sp>
        <p:nvSpPr>
          <p:cNvPr id="1048627" name="TextBox 1"/>
          <p:cNvSpPr txBox="1"/>
          <p:nvPr/>
        </p:nvSpPr>
        <p:spPr>
          <a:xfrm>
            <a:off x="225287" y="291548"/>
            <a:ext cx="9037983" cy="11836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8" name="TextBox 9"/>
          <p:cNvSpPr txBox="1"/>
          <p:nvPr/>
        </p:nvSpPr>
        <p:spPr>
          <a:xfrm>
            <a:off x="1182229" y="1164460"/>
            <a:ext cx="7393293" cy="50444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5E5"/>
        </a:solidFill>
      </p:bgPr>
    </p:bg>
    <p:spTree>
      <p:nvGrpSpPr>
        <p:cNvPr id="46" name=""/>
        <p:cNvGrpSpPr/>
        <p:nvPr/>
      </p:nvGrpSpPr>
      <p:grpSpPr>
        <a:xfrm>
          <a:off x="0" y="0"/>
          <a:ext cx="0" cy="0"/>
          <a:chOff x="0" y="0"/>
          <a:chExt cx="0" cy="0"/>
        </a:xfrm>
      </p:grpSpPr>
      <p:sp>
        <p:nvSpPr>
          <p:cNvPr id="1048629" name="TextBox 1"/>
          <p:cNvSpPr txBox="1"/>
          <p:nvPr/>
        </p:nvSpPr>
        <p:spPr>
          <a:xfrm>
            <a:off x="417759" y="627374"/>
            <a:ext cx="8004314" cy="637540"/>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630" name="TextBox 2"/>
          <p:cNvSpPr txBox="1"/>
          <p:nvPr/>
        </p:nvSpPr>
        <p:spPr>
          <a:xfrm>
            <a:off x="1012844" y="1603513"/>
            <a:ext cx="7699514" cy="56032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5E5"/>
        </a:solidFill>
      </p:bgPr>
    </p:bg>
    <p:spTree>
      <p:nvGrpSpPr>
        <p:cNvPr id="48" name=""/>
        <p:cNvGrpSpPr/>
        <p:nvPr/>
      </p:nvGrpSpPr>
      <p:grpSpPr>
        <a:xfrm>
          <a:off x="0" y="0"/>
          <a:ext cx="0" cy="0"/>
          <a:chOff x="0" y="0"/>
          <a:chExt cx="0" cy="0"/>
        </a:xfrm>
      </p:grpSpPr>
      <p:sp>
        <p:nvSpPr>
          <p:cNvPr id="1048635" name=""/>
          <p:cNvSpPr>
            <a:spLocks noGrp="1"/>
          </p:cNvSpPr>
          <p:nvPr>
            <p:ph type="title"/>
          </p:nvPr>
        </p:nvSpPr>
        <p:spPr/>
        <p:txBody>
          <a:bodyPr/>
          <a:p>
            <a:r>
              <a:rPr sz="4000" lang="en-US">
                <a:solidFill>
                  <a:srgbClr val="9933FF"/>
                </a:solidFill>
              </a:rPr>
              <a:t>T</a:t>
            </a:r>
            <a:r>
              <a:rPr sz="4000" lang="en-US">
                <a:solidFill>
                  <a:srgbClr val="9933FF"/>
                </a:solidFill>
              </a:rPr>
              <a:t>H</a:t>
            </a:r>
            <a:r>
              <a:rPr sz="4000" lang="en-US">
                <a:solidFill>
                  <a:srgbClr val="9933FF"/>
                </a:solidFill>
              </a:rPr>
              <a:t>E</a:t>
            </a:r>
            <a:r>
              <a:rPr sz="4000" lang="en-US">
                <a:solidFill>
                  <a:srgbClr val="9933FF"/>
                </a:solidFill>
              </a:rPr>
              <a:t> </a:t>
            </a:r>
            <a:r>
              <a:rPr sz="4000" lang="en-US">
                <a:solidFill>
                  <a:srgbClr val="9933FF"/>
                </a:solidFill>
              </a:rPr>
              <a:t>WOW</a:t>
            </a:r>
            <a:r>
              <a:rPr sz="4000" lang="en-US">
                <a:solidFill>
                  <a:srgbClr val="9933FF"/>
                </a:solidFill>
              </a:rPr>
              <a:t> </a:t>
            </a:r>
            <a:r>
              <a:rPr sz="4000" lang="en-US">
                <a:solidFill>
                  <a:srgbClr val="9933FF"/>
                </a:solidFill>
              </a:rPr>
              <a:t>I</a:t>
            </a:r>
            <a:r>
              <a:rPr sz="4000" lang="en-US">
                <a:solidFill>
                  <a:srgbClr val="9933FF"/>
                </a:solidFill>
              </a:rPr>
              <a:t>N</a:t>
            </a:r>
            <a:r>
              <a:rPr sz="4000" lang="en-US">
                <a:solidFill>
                  <a:srgbClr val="9933FF"/>
                </a:solidFill>
              </a:rPr>
              <a:t> </a:t>
            </a:r>
            <a:r>
              <a:rPr sz="4000" lang="en-US">
                <a:solidFill>
                  <a:srgbClr val="9933FF"/>
                </a:solidFill>
              </a:rPr>
              <a:t>O</a:t>
            </a:r>
            <a:r>
              <a:rPr sz="4000" lang="en-US">
                <a:solidFill>
                  <a:srgbClr val="9933FF"/>
                </a:solidFill>
              </a:rPr>
              <a:t>U</a:t>
            </a:r>
            <a:r>
              <a:rPr sz="4000" lang="en-US">
                <a:solidFill>
                  <a:srgbClr val="9933FF"/>
                </a:solidFill>
              </a:rPr>
              <a:t>R</a:t>
            </a:r>
            <a:r>
              <a:rPr sz="4000" lang="en-US">
                <a:solidFill>
                  <a:srgbClr val="9933FF"/>
                </a:solidFill>
              </a:rPr>
              <a:t> </a:t>
            </a:r>
            <a:r>
              <a:rPr sz="4000" lang="en-US">
                <a:solidFill>
                  <a:srgbClr val="9933FF"/>
                </a:solidFill>
              </a:rPr>
              <a:t>SOLUTION</a:t>
            </a:r>
            <a:endParaRPr sz="4000" lang="en-IN"/>
          </a:p>
        </p:txBody>
      </p:sp>
      <p:sp>
        <p:nvSpPr>
          <p:cNvPr id="1048636" name=""/>
          <p:cNvSpPr txBox="1"/>
          <p:nvPr/>
        </p:nvSpPr>
        <p:spPr>
          <a:xfrm>
            <a:off x="458930" y="2609569"/>
            <a:ext cx="9507682" cy="1031240"/>
          </a:xfrm>
          <a:prstGeom prst="rect"/>
        </p:spPr>
        <p:txBody>
          <a:bodyPr rtlCol="0" wrap="square">
            <a:spAutoFit/>
          </a:bodyPr>
          <a:p>
            <a:r>
              <a:rPr b="1" sz="2800" lang="en-US">
                <a:solidFill>
                  <a:srgbClr val="000000"/>
                </a:solidFill>
              </a:rPr>
              <a:t>=</a:t>
            </a:r>
            <a:r>
              <a:rPr b="1" sz="2800" lang="en-US">
                <a:solidFill>
                  <a:srgbClr val="000000"/>
                </a:solidFill>
              </a:rPr>
              <a:t>I</a:t>
            </a:r>
            <a:r>
              <a:rPr b="1" sz="2800" lang="en-US">
                <a:solidFill>
                  <a:srgbClr val="000000"/>
                </a:solidFill>
              </a:rPr>
              <a:t>F</a:t>
            </a:r>
            <a:r>
              <a:rPr b="1" sz="2800" lang="en-US">
                <a:solidFill>
                  <a:srgbClr val="000000"/>
                </a:solidFill>
              </a:rPr>
              <a:t>S</a:t>
            </a:r>
            <a:r>
              <a:rPr b="1" sz="2800" lang="en-US">
                <a:solidFill>
                  <a:srgbClr val="000000"/>
                </a:solidFill>
              </a:rPr>
              <a:t>(</a:t>
            </a:r>
            <a:r>
              <a:rPr b="1" sz="2800" lang="en-US">
                <a:solidFill>
                  <a:srgbClr val="000000"/>
                </a:solidFill>
              </a:rPr>
              <a:t>Z</a:t>
            </a:r>
            <a:r>
              <a:rPr b="1" sz="2800" lang="en-US">
                <a:solidFill>
                  <a:srgbClr val="000000"/>
                </a:solidFill>
              </a:rPr>
              <a:t>2</a:t>
            </a:r>
            <a:r>
              <a:rPr b="1" sz="2800" lang="en-US">
                <a:solidFill>
                  <a:srgbClr val="000000"/>
                </a:solidFill>
              </a:rPr>
              <a:t>&gt;</a:t>
            </a:r>
            <a:r>
              <a:rPr b="1" sz="2800" lang="en-US">
                <a:solidFill>
                  <a:srgbClr val="000000"/>
                </a:solidFill>
              </a:rPr>
              <a:t>=</a:t>
            </a:r>
            <a:r>
              <a:rPr b="1" sz="2800" lang="en-US">
                <a:solidFill>
                  <a:srgbClr val="000000"/>
                </a:solidFill>
              </a:rPr>
              <a:t>5</a:t>
            </a:r>
            <a:r>
              <a:rPr b="1" sz="2800" lang="en-US">
                <a:solidFill>
                  <a:srgbClr val="000000"/>
                </a:solidFill>
              </a:rPr>
              <a:t>,</a:t>
            </a:r>
            <a:r>
              <a:rPr b="1" sz="2800" lang="en-US">
                <a:solidFill>
                  <a:srgbClr val="000000"/>
                </a:solidFill>
              </a:rPr>
              <a:t>"</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2</a:t>
            </a:r>
            <a:r>
              <a:rPr b="1" sz="2800" lang="en-US">
                <a:solidFill>
                  <a:srgbClr val="000000"/>
                </a:solidFill>
              </a:rPr>
              <a:t>&gt;</a:t>
            </a:r>
            <a:r>
              <a:rPr b="1" sz="2800" lang="en-US">
                <a:solidFill>
                  <a:srgbClr val="000000"/>
                </a:solidFill>
              </a:rPr>
              <a:t>=</a:t>
            </a:r>
            <a:r>
              <a:rPr b="1" sz="2800" lang="en-US">
                <a:solidFill>
                  <a:srgbClr val="000000"/>
                </a:solidFill>
              </a:rPr>
              <a:t>4</a:t>
            </a:r>
            <a:r>
              <a:rPr b="1" sz="2800" lang="en-US">
                <a:solidFill>
                  <a:srgbClr val="000000"/>
                </a:solidFill>
              </a:rPr>
              <a:t>,</a:t>
            </a:r>
            <a:r>
              <a:rPr b="1" sz="2800" lang="en-US">
                <a:solidFill>
                  <a:srgbClr val="000000"/>
                </a:solidFill>
              </a:rPr>
              <a:t>"</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2</a:t>
            </a:r>
            <a:r>
              <a:rPr b="1" sz="2800" lang="en-US">
                <a:solidFill>
                  <a:srgbClr val="000000"/>
                </a:solidFill>
              </a:rPr>
              <a:t>&gt;</a:t>
            </a:r>
            <a:r>
              <a:rPr b="1" sz="2800" lang="en-US">
                <a:solidFill>
                  <a:srgbClr val="000000"/>
                </a:solidFill>
              </a:rPr>
              <a:t>=</a:t>
            </a:r>
            <a:r>
              <a:rPr b="1" sz="2800" lang="en-US">
                <a:solidFill>
                  <a:srgbClr val="000000"/>
                </a:solidFill>
              </a:rPr>
              <a:t>3</a:t>
            </a:r>
            <a:r>
              <a:rPr b="1" sz="2800" lang="en-US">
                <a:solidFill>
                  <a:srgbClr val="000000"/>
                </a:solidFill>
              </a:rPr>
              <a:t>,</a:t>
            </a:r>
            <a:r>
              <a:rPr b="1" sz="2800" lang="en-US">
                <a:solidFill>
                  <a:srgbClr val="000000"/>
                </a:solidFill>
              </a:rPr>
              <a:t>"</a:t>
            </a:r>
            <a:r>
              <a:rPr b="1" sz="2800" lang="en-US">
                <a:solidFill>
                  <a:srgbClr val="000000"/>
                </a:solidFill>
              </a:rPr>
              <a:t>M</a:t>
            </a:r>
            <a:r>
              <a:rPr b="1" sz="2800" lang="en-US">
                <a:solidFill>
                  <a:srgbClr val="000000"/>
                </a:solidFill>
              </a:rPr>
              <a:t>E</a:t>
            </a:r>
            <a:r>
              <a:rPr b="1" sz="2800" lang="en-US">
                <a:solidFill>
                  <a:srgbClr val="000000"/>
                </a:solidFill>
              </a:rPr>
              <a:t>D</a:t>
            </a:r>
            <a:r>
              <a:rPr b="1" sz="2800" lang="en-US">
                <a:solidFill>
                  <a:srgbClr val="000000"/>
                </a:solidFill>
              </a:rPr>
              <a:t>"</a:t>
            </a:r>
            <a:r>
              <a:rPr b="1" sz="2800" lang="en-US">
                <a:solidFill>
                  <a:srgbClr val="000000"/>
                </a:solidFill>
              </a:rPr>
              <a:t>,</a:t>
            </a:r>
            <a:r>
              <a:rPr b="1" sz="2800" lang="en-US">
                <a:solidFill>
                  <a:srgbClr val="000000"/>
                </a:solidFill>
              </a:rPr>
              <a:t>T</a:t>
            </a:r>
            <a:r>
              <a:rPr b="1" sz="2800" lang="en-US">
                <a:solidFill>
                  <a:srgbClr val="000000"/>
                </a:solidFill>
              </a:rPr>
              <a:t>R</a:t>
            </a:r>
            <a:r>
              <a:rPr b="1" sz="2800" lang="en-US">
                <a:solidFill>
                  <a:srgbClr val="000000"/>
                </a:solidFill>
              </a:rPr>
              <a:t>U</a:t>
            </a:r>
            <a:r>
              <a:rPr b="1" sz="2800" lang="en-US">
                <a:solidFill>
                  <a:srgbClr val="000000"/>
                </a:solidFill>
              </a:rPr>
              <a:t>E</a:t>
            </a:r>
            <a:r>
              <a:rPr b="1" sz="2800" lang="en-US">
                <a:solidFill>
                  <a:srgbClr val="000000"/>
                </a:solidFill>
              </a:rPr>
              <a:t>,</a:t>
            </a:r>
            <a:r>
              <a:rPr b="1" sz="2800" lang="en-US">
                <a:solidFill>
                  <a:srgbClr val="000000"/>
                </a:solidFill>
              </a:rPr>
              <a:t>"</a:t>
            </a:r>
            <a:r>
              <a:rPr b="1" sz="2800" lang="en-US">
                <a:solidFill>
                  <a:srgbClr val="000000"/>
                </a:solidFill>
              </a:rPr>
              <a:t>L</a:t>
            </a:r>
            <a:r>
              <a:rPr b="1" sz="2800" lang="en-US">
                <a:solidFill>
                  <a:srgbClr val="000000"/>
                </a:solidFill>
              </a:rPr>
              <a:t>O</a:t>
            </a:r>
            <a:r>
              <a:rPr b="1" sz="2800" lang="en-US">
                <a:solidFill>
                  <a:srgbClr val="000000"/>
                </a:solidFill>
              </a:rPr>
              <a:t>W</a:t>
            </a:r>
            <a:r>
              <a:rPr b="1" sz="2800" lang="en-US">
                <a:solidFill>
                  <a:srgbClr val="000000"/>
                </a:solidFill>
              </a:rPr>
              <a:t>"</a:t>
            </a:r>
            <a:r>
              <a:rPr b="1" sz="2800" lang="en-US">
                <a:solidFill>
                  <a:srgbClr val="000000"/>
                </a:solidFill>
              </a:rPr>
              <a:t>)</a:t>
            </a:r>
            <a:endParaRPr b="1" sz="2800" lang="en-IN">
              <a:solidFill>
                <a:srgbClr val="000000"/>
              </a:solidFill>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Sharmila K</cp:lastModifiedBy>
  <dcterms:created xsi:type="dcterms:W3CDTF">2024-08-13T16:32:52Z</dcterms:created>
  <dcterms:modified xsi:type="dcterms:W3CDTF">2024-09-02T01:53:34Z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2b313f72b3824e83b07a2da4f492d809</vt:lpwstr>
  </property>
</Properties>
</file>