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61" r:id="rId5"/>
    <p:sldId id="262" r:id="rId6"/>
  </p:sldIdLst>
  <p:sldSz cx="9144000" cy="5143500" type="screen16x9"/>
  <p:notesSz cx="9144000" cy="5143500"/>
  <p:embeddedFontLst>
    <p:embeddedFont>
      <p:font typeface="CFJCTS+PublicSans-Bold" panose="02000500000000000000"/>
      <p:regular r:id="rId10"/>
    </p:embeddedFont>
    <p:embeddedFont>
      <p:font typeface="Algerian" panose="04020705040A02060702" pitchFamily="82" charset="0"/>
      <p:regular r:id="rId11"/>
    </p:embeddedFont>
    <p:embeddedFont>
      <p:font typeface="PVLNNE+ArialMT" panose="02000500000000000000"/>
      <p:regular r:id="rId12"/>
    </p:embeddedFont>
    <p:embeddedFont>
      <p:font typeface="RMKPBC+PublicSans-BoldItalic" panose="02000500000000000000"/>
      <p:regular r:id="rId13"/>
    </p:embeddedFont>
    <p:embeddedFont>
      <p:font typeface="Corbel" panose="020B0503020204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63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8.fntdata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6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4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6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5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689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 panose="02000500000000000000"/>
              </a:rPr>
              <a:t>Food delivery website and application</a:t>
            </a:r>
            <a:r>
              <a:rPr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  <a:endParaRPr sz="20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  <p:pic>
        <p:nvPicPr>
          <p:cNvPr id="1026" name="Picture 2" descr="Basics To Cook And Serve Successful Online Food Delivery System | M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771550"/>
            <a:ext cx="490288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spc="-10" dirty="0">
                <a:solidFill>
                  <a:srgbClr val="C88C32"/>
                </a:solidFill>
                <a:latin typeface="Times New Roman" panose="02020603050405020304" charset="0"/>
                <a:cs typeface="Times New Roman" panose="02020603050405020304" charset="0"/>
              </a:rPr>
              <a:t>Food delivery website and application</a:t>
            </a:r>
            <a:endParaRPr lang="en-US" sz="3000" b="1" spc="-10" dirty="0">
              <a:solidFill>
                <a:srgbClr val="C88C3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FFFFFF"/>
              </a:solidFill>
              <a:latin typeface="PVLNNE+ArialMT" panose="02000500000000000000"/>
              <a:cs typeface="PVLNNE+Arial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031" y="1491630"/>
            <a:ext cx="4563750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 food delivery app that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provides food delivery at your door in very less time and with the best packaging.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</a:t>
            </a:r>
            <a:endParaRPr sz="16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H.Akshaya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S.Sumiya Fathima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G.Devisri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s.Livesha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2118996"/>
            <a:ext cx="33123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https://github.com/Akshaya250603/NM-SPCET-CSE-GROUP9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327</Words>
  <Application>WPS Presentation</Application>
  <PresentationFormat>On-screen Show (16:9)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SimSun</vt:lpstr>
      <vt:lpstr>Wingdings</vt:lpstr>
      <vt:lpstr>Arial</vt:lpstr>
      <vt:lpstr>CFJCTS+PublicSans-Bold</vt:lpstr>
      <vt:lpstr>Algerian</vt:lpstr>
      <vt:lpstr>Arial Black</vt:lpstr>
      <vt:lpstr>ILIIOR+EBGaramond-Bold</vt:lpstr>
      <vt:lpstr>Segoe Print</vt:lpstr>
      <vt:lpstr>PVLNNE+ArialMT</vt:lpstr>
      <vt:lpstr>Roboto</vt:lpstr>
      <vt:lpstr>CFRUAJ+EBGaramond-Medium</vt:lpstr>
      <vt:lpstr>RMKPBC+PublicSans-BoldItalic</vt:lpstr>
      <vt:lpstr>Microsoft YaHei</vt:lpstr>
      <vt:lpstr>Arial Unicode MS</vt:lpstr>
      <vt:lpstr>Calibri</vt:lpstr>
      <vt:lpstr>Corbel</vt:lpstr>
      <vt:lpstr>Times New Roman</vt:lpstr>
      <vt:lpstr>Parallax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admin</cp:lastModifiedBy>
  <cp:revision>6</cp:revision>
  <dcterms:created xsi:type="dcterms:W3CDTF">2023-09-14T23:04:10Z</dcterms:created>
  <dcterms:modified xsi:type="dcterms:W3CDTF">2023-09-14T23:11:25Z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581FD087FF144FADA7C5311DF7E58A7B_13</vt:lpwstr>
  </property>
  <property fmtid="{D5CDD505-2E9C-101B-9397-08002B2CF9AE}" pid="3" name="KSOProductBuildVer">
    <vt:lpwstr>2057-12.2.0.13201</vt:lpwstr>
  </property>
</Properties>
</file>