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3"/>
        <p:cNvGrpSpPr/>
        <p:nvPr/>
      </p:nvGrpSpPr>
      <p:grpSpPr>
        <a:xfrm>
          <a:off x="0" y="0"/>
          <a:ext cx="0" cy="0"/>
          <a:chOff x="0" y="0"/>
          <a:chExt cx="0" cy="0"/>
        </a:xfrm>
      </p:grpSpPr>
      <p:sp>
        <p:nvSpPr>
          <p:cNvPr id="1048634"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5"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6"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180"/>
        <p:cNvGrpSpPr/>
        <p:nvPr/>
      </p:nvGrpSpPr>
      <p:grpSpPr>
        <a:xfrm>
          <a:off x="0" y="0"/>
          <a:ext cx="0" cy="0"/>
          <a:chOff x="0" y="0"/>
          <a:chExt cx="0" cy="0"/>
        </a:xfrm>
      </p:grpSpPr>
      <p:sp>
        <p:nvSpPr>
          <p:cNvPr id="1048625"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6"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192"/>
        <p:cNvGrpSpPr/>
        <p:nvPr/>
      </p:nvGrpSpPr>
      <p:grpSpPr>
        <a:xfrm>
          <a:off x="0" y="0"/>
          <a:ext cx="0" cy="0"/>
          <a:chOff x="0" y="0"/>
          <a:chExt cx="0" cy="0"/>
        </a:xfrm>
      </p:grpSpPr>
      <p:sp>
        <p:nvSpPr>
          <p:cNvPr id="1048616"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7"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202"/>
        <p:cNvGrpSpPr/>
        <p:nvPr/>
      </p:nvGrpSpPr>
      <p:grpSpPr>
        <a:xfrm>
          <a:off x="0" y="0"/>
          <a:ext cx="0" cy="0"/>
          <a:chOff x="0" y="0"/>
          <a:chExt cx="0" cy="0"/>
        </a:xfrm>
      </p:grpSpPr>
      <p:sp>
        <p:nvSpPr>
          <p:cNvPr id="1048604"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 name="Shape 213"/>
        <p:cNvGrpSpPr/>
        <p:nvPr/>
      </p:nvGrpSpPr>
      <p:grpSpPr>
        <a:xfrm>
          <a:off x="0" y="0"/>
          <a:ext cx="0" cy="0"/>
          <a:chOff x="0" y="0"/>
          <a:chExt cx="0" cy="0"/>
        </a:xfrm>
      </p:grpSpPr>
      <p:sp>
        <p:nvSpPr>
          <p:cNvPr id="1048597"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8"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67"/>
        <p:cNvGrpSpPr/>
        <p:nvPr/>
      </p:nvGrpSpPr>
      <p:grpSpPr>
        <a:xfrm>
          <a:off x="0" y="0"/>
          <a:ext cx="0" cy="0"/>
          <a:chOff x="0" y="0"/>
          <a:chExt cx="0" cy="0"/>
        </a:xfrm>
      </p:grpSpPr>
      <p:sp>
        <p:nvSpPr>
          <p:cNvPr id="1048654"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5"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92"/>
        <p:cNvGrpSpPr/>
        <p:nvPr/>
      </p:nvGrpSpPr>
      <p:grpSpPr>
        <a:xfrm>
          <a:off x="0" y="0"/>
          <a:ext cx="0" cy="0"/>
          <a:chOff x="0" y="0"/>
          <a:chExt cx="0" cy="0"/>
        </a:xfrm>
      </p:grpSpPr>
      <p:sp>
        <p:nvSpPr>
          <p:cNvPr id="1048673"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4"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18"/>
        <p:cNvGrpSpPr/>
        <p:nvPr/>
      </p:nvGrpSpPr>
      <p:grpSpPr>
        <a:xfrm>
          <a:off x="0" y="0"/>
          <a:ext cx="0" cy="0"/>
          <a:chOff x="0" y="0"/>
          <a:chExt cx="0" cy="0"/>
        </a:xfrm>
      </p:grpSpPr>
      <p:sp>
        <p:nvSpPr>
          <p:cNvPr id="1048682"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3"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32"/>
        <p:cNvGrpSpPr/>
        <p:nvPr/>
      </p:nvGrpSpPr>
      <p:grpSpPr>
        <a:xfrm>
          <a:off x="0" y="0"/>
          <a:ext cx="0" cy="0"/>
          <a:chOff x="0" y="0"/>
          <a:chExt cx="0" cy="0"/>
        </a:xfrm>
      </p:grpSpPr>
      <p:sp>
        <p:nvSpPr>
          <p:cNvPr id="1048690"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1"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45"/>
        <p:cNvGrpSpPr/>
        <p:nvPr/>
      </p:nvGrpSpPr>
      <p:grpSpPr>
        <a:xfrm>
          <a:off x="0" y="0"/>
          <a:ext cx="0" cy="0"/>
          <a:chOff x="0" y="0"/>
          <a:chExt cx="0" cy="0"/>
        </a:xfrm>
      </p:grpSpPr>
      <p:sp>
        <p:nvSpPr>
          <p:cNvPr id="1048694"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5"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51"/>
        <p:cNvGrpSpPr/>
        <p:nvPr/>
      </p:nvGrpSpPr>
      <p:grpSpPr>
        <a:xfrm>
          <a:off x="0" y="0"/>
          <a:ext cx="0" cy="0"/>
          <a:chOff x="0" y="0"/>
          <a:chExt cx="0" cy="0"/>
        </a:xfrm>
      </p:grpSpPr>
      <p:sp>
        <p:nvSpPr>
          <p:cNvPr id="1048702"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3"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2"/>
        <p:cNvGrpSpPr/>
        <p:nvPr/>
      </p:nvGrpSpPr>
      <p:grpSpPr>
        <a:xfrm>
          <a:off x="0" y="0"/>
          <a:ext cx="0" cy="0"/>
          <a:chOff x="0" y="0"/>
          <a:chExt cx="0" cy="0"/>
        </a:xfrm>
      </p:grpSpPr>
      <p:sp>
        <p:nvSpPr>
          <p:cNvPr id="1048710"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74"/>
        <p:cNvGrpSpPr/>
        <p:nvPr/>
      </p:nvGrpSpPr>
      <p:grpSpPr>
        <a:xfrm>
          <a:off x="0" y="0"/>
          <a:ext cx="0" cy="0"/>
          <a:chOff x="0" y="0"/>
          <a:chExt cx="0" cy="0"/>
        </a:xfrm>
      </p:grpSpPr>
      <p:sp>
        <p:nvSpPr>
          <p:cNvPr id="1048714"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28" name="Shape 25"/>
        <p:cNvGrpSpPr/>
        <p:nvPr/>
      </p:nvGrpSpPr>
      <p:grpSpPr>
        <a:xfrm>
          <a:off x="0" y="0"/>
          <a:ext cx="0" cy="0"/>
          <a:chOff x="0" y="0"/>
          <a:chExt cx="0" cy="0"/>
        </a:xfrm>
      </p:grpSpPr>
      <p:sp>
        <p:nvSpPr>
          <p:cNvPr id="1048606"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1" name="Shape 31"/>
        <p:cNvGrpSpPr/>
        <p:nvPr/>
      </p:nvGrpSpPr>
      <p:grpSpPr>
        <a:xfrm>
          <a:off x="0" y="0"/>
          <a:ext cx="0" cy="0"/>
          <a:chOff x="0" y="0"/>
          <a:chExt cx="0" cy="0"/>
        </a:xfrm>
      </p:grpSpPr>
      <p:sp>
        <p:nvSpPr>
          <p:cNvPr id="1048591"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5"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Shape 57"/>
        <p:cNvGrpSpPr/>
        <p:nvPr/>
      </p:nvGrpSpPr>
      <p:grpSpPr>
        <a:xfrm>
          <a:off x="0" y="0"/>
          <a:ext cx="0" cy="0"/>
          <a:chOff x="0" y="0"/>
          <a:chExt cx="0" cy="0"/>
        </a:xfrm>
      </p:grpSpPr>
      <p:grpSp>
        <p:nvGrpSpPr>
          <p:cNvPr id="36" name="Google Shape;58;p7"/>
          <p:cNvGrpSpPr/>
          <p:nvPr/>
        </p:nvGrpSpPr>
        <p:grpSpPr>
          <a:xfrm>
            <a:off x="876299" y="990600"/>
            <a:ext cx="1743075" cy="1333500"/>
            <a:chOff x="742950" y="1104900"/>
            <a:chExt cx="1743075" cy="1333500"/>
          </a:xfrm>
        </p:grpSpPr>
        <p:sp>
          <p:nvSpPr>
            <p:cNvPr id="1048627"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8"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9"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0"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63;p7"/>
          <p:cNvSpPr txBox="1"/>
          <p:nvPr>
            <p:ph type="ctrTitle"/>
          </p:nvPr>
        </p:nvSpPr>
        <p:spPr>
          <a:xfrm>
            <a:off x="-828675" y="19665"/>
            <a:ext cx="9982200" cy="1083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6"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32"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33" name="Google Shape;66;p7"/>
          <p:cNvSpPr txBox="1"/>
          <p:nvPr/>
        </p:nvSpPr>
        <p:spPr>
          <a:xfrm>
            <a:off x="428625" y="3259605"/>
            <a:ext cx="9982200" cy="1869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736"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Shape 183"/>
        <p:cNvGrpSpPr/>
        <p:nvPr/>
      </p:nvGrpSpPr>
      <p:grpSpPr>
        <a:xfrm>
          <a:off x="0" y="0"/>
          <a:ext cx="0" cy="0"/>
          <a:chOff x="0" y="0"/>
          <a:chExt cx="0" cy="0"/>
        </a:xfrm>
      </p:grpSpPr>
      <p:sp>
        <p:nvSpPr>
          <p:cNvPr id="1048618"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19"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0"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22"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23"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24" name="Google Shape;191;p16"/>
          <p:cNvSpPr txBox="1"/>
          <p:nvPr/>
        </p:nvSpPr>
        <p:spPr>
          <a:xfrm>
            <a:off x="2496533" y="2389116"/>
            <a:ext cx="7485667" cy="2606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 name="Shape 195"/>
        <p:cNvGrpSpPr/>
        <p:nvPr/>
      </p:nvGrpSpPr>
      <p:grpSpPr>
        <a:xfrm>
          <a:off x="0" y="0"/>
          <a:ext cx="0" cy="0"/>
          <a:chOff x="0" y="0"/>
          <a:chExt cx="0" cy="0"/>
        </a:xfrm>
      </p:grpSpPr>
      <p:sp>
        <p:nvSpPr>
          <p:cNvPr id="1048611"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4"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12"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613"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14"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201;p17"/>
          <p:cNvSpPr txBox="1"/>
          <p:nvPr/>
        </p:nvSpPr>
        <p:spPr>
          <a:xfrm>
            <a:off x="739775" y="1543057"/>
            <a:ext cx="6102070"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 name="Shape 205"/>
        <p:cNvGrpSpPr/>
        <p:nvPr/>
      </p:nvGrpSpPr>
      <p:grpSpPr>
        <a:xfrm>
          <a:off x="0" y="0"/>
          <a:ext cx="0" cy="0"/>
          <a:chOff x="0" y="0"/>
          <a:chExt cx="0" cy="0"/>
        </a:xfrm>
      </p:grpSpPr>
      <p:sp>
        <p:nvSpPr>
          <p:cNvPr id="1048599"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1"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2"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02"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603"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53"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Shape 216"/>
        <p:cNvGrpSpPr/>
        <p:nvPr/>
      </p:nvGrpSpPr>
      <p:grpSpPr>
        <a:xfrm>
          <a:off x="0" y="0"/>
          <a:ext cx="0" cy="0"/>
          <a:chOff x="0" y="0"/>
          <a:chExt cx="0" cy="0"/>
        </a:xfrm>
      </p:grpSpPr>
      <p:sp>
        <p:nvSpPr>
          <p:cNvPr id="1048595"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596"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Shape 70"/>
        <p:cNvGrpSpPr/>
        <p:nvPr/>
      </p:nvGrpSpPr>
      <p:grpSpPr>
        <a:xfrm>
          <a:off x="0" y="0"/>
          <a:ext cx="0" cy="0"/>
          <a:chOff x="0" y="0"/>
          <a:chExt cx="0" cy="0"/>
        </a:xfrm>
      </p:grpSpPr>
      <p:sp>
        <p:nvSpPr>
          <p:cNvPr id="1048637"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40" name="Google Shape;72;p8"/>
          <p:cNvGrpSpPr/>
          <p:nvPr/>
        </p:nvGrpSpPr>
        <p:grpSpPr>
          <a:xfrm>
            <a:off x="7448612" y="0"/>
            <a:ext cx="4743796" cy="6858466"/>
            <a:chOff x="7448612" y="0"/>
            <a:chExt cx="4743796" cy="6858466"/>
          </a:xfrm>
        </p:grpSpPr>
        <p:sp>
          <p:nvSpPr>
            <p:cNvPr id="1048638"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9"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1"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3"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4"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5"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6"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47"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8"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0"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41" name="Google Shape;87;p8"/>
          <p:cNvGrpSpPr/>
          <p:nvPr/>
        </p:nvGrpSpPr>
        <p:grpSpPr>
          <a:xfrm>
            <a:off x="466725" y="6410325"/>
            <a:ext cx="3705225" cy="295275"/>
            <a:chOff x="466725" y="6410325"/>
            <a:chExt cx="3705225" cy="295275"/>
          </a:xfrm>
        </p:grpSpPr>
        <p:pic>
          <p:nvPicPr>
            <p:cNvPr id="2097157"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8"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52"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53"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4" name="Shape 95"/>
        <p:cNvGrpSpPr/>
        <p:nvPr/>
      </p:nvGrpSpPr>
      <p:grpSpPr>
        <a:xfrm>
          <a:off x="0" y="0"/>
          <a:ext cx="0" cy="0"/>
          <a:chOff x="0" y="0"/>
          <a:chExt cx="0" cy="0"/>
        </a:xfrm>
      </p:grpSpPr>
      <p:sp>
        <p:nvSpPr>
          <p:cNvPr id="1048656"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 name="Google Shape;97;p9"/>
          <p:cNvGrpSpPr/>
          <p:nvPr/>
        </p:nvGrpSpPr>
        <p:grpSpPr>
          <a:xfrm>
            <a:off x="7448612" y="0"/>
            <a:ext cx="4743796" cy="6858466"/>
            <a:chOff x="7448612" y="0"/>
            <a:chExt cx="4743796" cy="6858466"/>
          </a:xfrm>
        </p:grpSpPr>
        <p:sp>
          <p:nvSpPr>
            <p:cNvPr id="1048657"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9"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1"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3"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5"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66"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7"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68"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9"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9"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46" name="Google Shape;112;p9"/>
          <p:cNvGrpSpPr/>
          <p:nvPr/>
        </p:nvGrpSpPr>
        <p:grpSpPr>
          <a:xfrm>
            <a:off x="47625" y="3819523"/>
            <a:ext cx="4124325" cy="3009898"/>
            <a:chOff x="47625" y="3819523"/>
            <a:chExt cx="4124325" cy="3009898"/>
          </a:xfrm>
        </p:grpSpPr>
        <p:pic>
          <p:nvPicPr>
            <p:cNvPr id="2097160"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61"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70"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71"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72"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Shape 121"/>
        <p:cNvGrpSpPr/>
        <p:nvPr/>
      </p:nvGrpSpPr>
      <p:grpSpPr>
        <a:xfrm>
          <a:off x="0" y="0"/>
          <a:ext cx="0" cy="0"/>
          <a:chOff x="0" y="0"/>
          <a:chExt cx="0" cy="0"/>
        </a:xfrm>
      </p:grpSpPr>
      <p:grpSp>
        <p:nvGrpSpPr>
          <p:cNvPr id="50" name="Google Shape;122;p10"/>
          <p:cNvGrpSpPr/>
          <p:nvPr/>
        </p:nvGrpSpPr>
        <p:grpSpPr>
          <a:xfrm>
            <a:off x="7991475" y="2933700"/>
            <a:ext cx="2762250" cy="3257550"/>
            <a:chOff x="7991475" y="2933700"/>
            <a:chExt cx="2762250" cy="3257550"/>
          </a:xfrm>
        </p:grpSpPr>
        <p:sp>
          <p:nvSpPr>
            <p:cNvPr id="1048675"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6"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2"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77"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63"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79"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80"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81"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Shape 135"/>
        <p:cNvGrpSpPr/>
        <p:nvPr/>
      </p:nvGrpSpPr>
      <p:grpSpPr>
        <a:xfrm>
          <a:off x="0" y="0"/>
          <a:ext cx="0" cy="0"/>
          <a:chOff x="0" y="0"/>
          <a:chExt cx="0" cy="0"/>
        </a:xfrm>
      </p:grpSpPr>
      <p:grpSp>
        <p:nvGrpSpPr>
          <p:cNvPr id="54" name="Google Shape;136;p11"/>
          <p:cNvGrpSpPr/>
          <p:nvPr/>
        </p:nvGrpSpPr>
        <p:grpSpPr>
          <a:xfrm>
            <a:off x="8658225" y="2647950"/>
            <a:ext cx="3533775" cy="3810000"/>
            <a:chOff x="8658225" y="2647950"/>
            <a:chExt cx="3533775" cy="3810000"/>
          </a:xfrm>
        </p:grpSpPr>
        <p:sp>
          <p:nvSpPr>
            <p:cNvPr id="1048684"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5"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4"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86"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7"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5"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8"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89"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Shape 148"/>
        <p:cNvGrpSpPr/>
        <p:nvPr/>
      </p:nvGrpSpPr>
      <p:grpSpPr>
        <a:xfrm>
          <a:off x="0" y="0"/>
          <a:ext cx="0" cy="0"/>
          <a:chOff x="0" y="0"/>
          <a:chExt cx="0" cy="0"/>
        </a:xfrm>
      </p:grpSpPr>
      <p:sp>
        <p:nvSpPr>
          <p:cNvPr id="1048692"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93"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Shape 154"/>
        <p:cNvGrpSpPr/>
        <p:nvPr/>
      </p:nvGrpSpPr>
      <p:grpSpPr>
        <a:xfrm>
          <a:off x="0" y="0"/>
          <a:ext cx="0" cy="0"/>
          <a:chOff x="0" y="0"/>
          <a:chExt cx="0" cy="0"/>
        </a:xfrm>
      </p:grpSpPr>
      <p:sp>
        <p:nvSpPr>
          <p:cNvPr id="1048696"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7"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8"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9"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6"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700"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701" name="Google Shape;161;p13"/>
          <p:cNvSpPr txBox="1"/>
          <p:nvPr/>
        </p:nvSpPr>
        <p:spPr>
          <a:xfrm>
            <a:off x="723900" y="2274838"/>
            <a:ext cx="7750540" cy="3749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Shape 165"/>
        <p:cNvGrpSpPr/>
        <p:nvPr/>
      </p:nvGrpSpPr>
      <p:grpSpPr>
        <a:xfrm>
          <a:off x="0" y="0"/>
          <a:ext cx="0" cy="0"/>
          <a:chOff x="0" y="0"/>
          <a:chExt cx="0" cy="0"/>
        </a:xfrm>
      </p:grpSpPr>
      <p:pic>
        <p:nvPicPr>
          <p:cNvPr id="2097167"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704"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5"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8"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708"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709"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 name="Shape 177"/>
        <p:cNvGrpSpPr/>
        <p:nvPr/>
      </p:nvGrpSpPr>
      <p:grpSpPr>
        <a:xfrm>
          <a:off x="0" y="0"/>
          <a:ext cx="0" cy="0"/>
          <a:chOff x="0" y="0"/>
          <a:chExt cx="0" cy="0"/>
        </a:xfrm>
      </p:grpSpPr>
      <p:sp>
        <p:nvSpPr>
          <p:cNvPr id="1048712"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713" name="Google Shape;179;p15"/>
          <p:cNvSpPr txBox="1"/>
          <p:nvPr/>
        </p:nvSpPr>
        <p:spPr>
          <a:xfrm flipH="1">
            <a:off x="910757" y="1209577"/>
            <a:ext cx="8142166" cy="506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2024-09-10T17:33:11Z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dd9457fd1855452daeb24cac0b2cf9e6</vt:lpwstr>
  </property>
</Properties>
</file>